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300" r:id="rId4"/>
    <p:sldId id="259" r:id="rId5"/>
    <p:sldId id="261" r:id="rId6"/>
    <p:sldId id="324" r:id="rId7"/>
    <p:sldId id="325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1" autoAdjust="0"/>
    <p:restoredTop sz="94421" autoAdjust="0"/>
  </p:normalViewPr>
  <p:slideViewPr>
    <p:cSldViewPr>
      <p:cViewPr varScale="1">
        <p:scale>
          <a:sx n="73" d="100"/>
          <a:sy n="73" d="100"/>
        </p:scale>
        <p:origin x="-10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468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7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y" TargetMode="External"/><Relationship Id="rId2" Type="http://schemas.openxmlformats.org/officeDocument/2006/relationships/hyperlink" Target="http://samuraijack.codeplex.com/SourceControl/list/changesets?ProjectName=samuraij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muraijack.codeplex.com/" TargetMode="External"/><Relationship Id="rId5" Type="http://schemas.openxmlformats.org/officeDocument/2006/relationships/hyperlink" Target="http://samuraijack.codeplex.com/SourceControl/changeset/view/24906" TargetMode="External"/><Relationship Id="rId4" Type="http://schemas.openxmlformats.org/officeDocument/2006/relationships/hyperlink" Target="http://samuraijack.codeplex.com/SourceControl/list/changese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8229600" cy="1465421"/>
          </a:xfrm>
        </p:spPr>
        <p:txBody>
          <a:bodyPr/>
          <a:lstStyle/>
          <a:p>
            <a:r>
              <a:rPr lang="en-US" sz="6000" dirty="0" smtClean="0"/>
              <a:t>Online Shop (E-Shop)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82301"/>
            <a:ext cx="8435898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Our Team, Demonstrate, Class Diagram, Source code, Commit logs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88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Team Samurai Jack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6" name="Picture 2" descr="C:\Users\Deblia\Desktop\Samurai-J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10520"/>
            <a:ext cx="4622800" cy="22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4043362" cy="5791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/>
              <a:defRPr/>
            </a:pPr>
            <a:r>
              <a:rPr lang="en-US" sz="4400" dirty="0">
                <a:effectLst/>
              </a:rPr>
              <a:t>Samurai </a:t>
            </a:r>
            <a:r>
              <a:rPr lang="en-US" sz="4400" dirty="0" smtClean="0">
                <a:effectLst/>
              </a:rPr>
              <a:t>Jack :</a:t>
            </a:r>
            <a:endParaRPr lang="en-US" sz="4400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None/>
              <a:tabLst/>
              <a:defRPr/>
            </a:pPr>
            <a:r>
              <a:rPr lang="bg-BG" sz="2800" dirty="0">
                <a:effectLst/>
              </a:rPr>
              <a:t>Виктор Бахтев </a:t>
            </a:r>
            <a:r>
              <a:rPr lang="bg-BG" sz="2800" dirty="0" smtClean="0">
                <a:effectLst/>
              </a:rPr>
              <a:t>–</a:t>
            </a:r>
            <a:endParaRPr lang="en-US" sz="2800" dirty="0" smtClean="0">
              <a:effectLst/>
            </a:endParaRP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None/>
              <a:tabLst/>
              <a:defRPr/>
            </a:pPr>
            <a:r>
              <a:rPr lang="bg-BG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westi3m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None/>
              <a:tabLst/>
              <a:defRPr/>
            </a:pPr>
            <a:r>
              <a:rPr lang="bg-BG" sz="2800" dirty="0">
                <a:effectLst/>
              </a:rPr>
              <a:t>Васил Василев </a:t>
            </a:r>
            <a:r>
              <a:rPr lang="bg-BG" sz="2800" dirty="0" smtClean="0">
                <a:effectLst/>
              </a:rPr>
              <a:t>–</a:t>
            </a:r>
            <a:endParaRPr lang="en-US" sz="2800" dirty="0" smtClean="0">
              <a:effectLst/>
            </a:endParaRP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None/>
              <a:tabLst/>
              <a:defRPr/>
            </a:pPr>
            <a:r>
              <a:rPr lang="bg-BG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vkv.1986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None/>
              <a:tabLst/>
              <a:defRPr/>
            </a:pPr>
            <a:r>
              <a:rPr lang="bg-BG" sz="2800" dirty="0">
                <a:effectLst/>
              </a:rPr>
              <a:t>Митко Митев </a:t>
            </a:r>
            <a:r>
              <a:rPr lang="bg-BG" sz="2800" dirty="0" smtClean="0">
                <a:effectLst/>
              </a:rPr>
              <a:t>–</a:t>
            </a:r>
            <a:endParaRPr lang="en-US" sz="2800" dirty="0" smtClean="0">
              <a:effectLst/>
            </a:endParaRP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None/>
              <a:tabLst/>
              <a:defRPr/>
            </a:pPr>
            <a:r>
              <a:rPr lang="bg-BG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Mitko_Mitev</a:t>
            </a:r>
            <a:endParaRPr lang="en-US" sz="2800" dirty="0" smtClean="0">
              <a:effectLst/>
            </a:endParaRP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onemillionskates.com/wordpress/wp-content/uploads/2012/10/Team-1000x5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857628"/>
            <a:ext cx="5429288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14810" y="1714488"/>
            <a:ext cx="5129250" cy="3929090"/>
          </a:xfrm>
          <a:prstGeom prst="rect">
            <a:avLst/>
          </a:prstGeom>
        </p:spPr>
        <p:txBody>
          <a:bodyPr/>
          <a:lstStyle/>
          <a:p>
            <a:pPr marL="446088" marR="0" lvl="0" indent="-4460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Ивайло Иванов –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BFF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Jarolim</a:t>
            </a:r>
            <a:endParaRPr kumimoji="0" lang="bg-BG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Светлан Янев –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BFF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svetlan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bg-BG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E-Shop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Picture 5" descr="EShop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430"/>
            <a:ext cx="9144000" cy="42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976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85852" y="3857628"/>
            <a:ext cx="62484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Demonstrate E-Shop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1472" y="4786322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www.saifullahbutt.com/wp-content/uploads/2012/10/eshop-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785794"/>
            <a:ext cx="3524250" cy="304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Commit Logs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http://samuraijack.codeplex.com/SourceControl/list/changesets?ProjectName=samuraijack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  <a:hlinkClick r:id="rId3" action="ppaction://hlinkfil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  <a:hlinkClick r:id="rId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  <a:hlinkClick r:id="rId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5"/>
              </a:rPr>
              <a:t>http://samuraijack.codeplex.com/SourceControl/changeset/view/24906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6"/>
              </a:rPr>
              <a:t>http://samuraijack.codeplex.com/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57356" y="2214554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Project files</a:t>
            </a:r>
            <a:endParaRPr kumimoji="0" lang="bg-BG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85918" y="4429132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Project info</a:t>
            </a:r>
            <a:endParaRPr kumimoji="0" lang="bg-BG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us.123rf.com/400wm/400/400/semisatch/semisatch1201/semisatch120100064/12053181-source-code-technology-backgr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714356"/>
            <a:ext cx="7358082" cy="5518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71604" y="4929198"/>
            <a:ext cx="60198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Source code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1472" y="5643578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0881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268131"/>
            <a:ext cx="4000528" cy="3000397"/>
          </a:xfrm>
          <a:prstGeom prst="roundRect">
            <a:avLst>
              <a:gd name="adj" fmla="val 982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480" y="285728"/>
            <a:ext cx="7086600" cy="17859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dirty="0" smtClean="0"/>
              <a:t>Thank You For Your Attention!</a:t>
            </a:r>
            <a:endParaRPr lang="bg-BG" sz="6000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43174" y="52149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xmlns="" val="398664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2496</TotalTime>
  <Words>271</Words>
  <Application>Microsoft Office PowerPoint</Application>
  <PresentationFormat>On-screen Show (4:3)</PresentationFormat>
  <Paragraphs>58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</vt:lpstr>
      <vt:lpstr>Online Shop (E-Shop)</vt:lpstr>
      <vt:lpstr>Our Team</vt:lpstr>
      <vt:lpstr>E-Shop</vt:lpstr>
      <vt:lpstr>Demonstrate E-Shop</vt:lpstr>
      <vt:lpstr>Commit Logs</vt:lpstr>
      <vt:lpstr>Source code</vt:lpstr>
      <vt:lpstr>Thank You For Your Attention!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Vasko</cp:lastModifiedBy>
  <cp:revision>611</cp:revision>
  <dcterms:created xsi:type="dcterms:W3CDTF">2007-12-08T16:03:35Z</dcterms:created>
  <dcterms:modified xsi:type="dcterms:W3CDTF">2013-03-19T21:27:03Z</dcterms:modified>
  <cp:category>software engineering</cp:category>
</cp:coreProperties>
</file>