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375" r:id="rId3"/>
    <p:sldId id="336" r:id="rId4"/>
    <p:sldId id="358" r:id="rId5"/>
    <p:sldId id="338" r:id="rId6"/>
    <p:sldId id="339" r:id="rId7"/>
    <p:sldId id="363" r:id="rId8"/>
    <p:sldId id="366" r:id="rId9"/>
    <p:sldId id="384" r:id="rId10"/>
    <p:sldId id="385" r:id="rId11"/>
    <p:sldId id="345" r:id="rId12"/>
    <p:sldId id="376" r:id="rId13"/>
    <p:sldId id="381" r:id="rId14"/>
    <p:sldId id="377" r:id="rId15"/>
    <p:sldId id="380" r:id="rId16"/>
    <p:sldId id="370" r:id="rId17"/>
    <p:sldId id="372" r:id="rId18"/>
    <p:sldId id="373" r:id="rId19"/>
    <p:sldId id="374" r:id="rId20"/>
    <p:sldId id="354" r:id="rId21"/>
    <p:sldId id="333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nikolay.i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velopment/asp-net-mv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aspnet-mvc/abou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12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jpe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academy/majors/" TargetMode="External"/><Relationship Id="rId2" Type="http://schemas.openxmlformats.org/officeDocument/2006/relationships/hyperlink" Target="http://academy.telerik.com/academy/curriculu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hyperlink" Target="http://academy.telerik.com/academy/success-stori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ASP.NET MVC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ASP.NET MVC Course Program, Evaluation, Exams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682938"/>
            <a:ext cx="2063267" cy="2250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67" y="4550317"/>
            <a:ext cx="4757331" cy="16078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3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8923"/>
            <a:ext cx="2011123" cy="241641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academy.telerik.com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555998" cy="800219"/>
          </a:xfrm>
        </p:spPr>
        <p:txBody>
          <a:bodyPr/>
          <a:lstStyle/>
          <a:p>
            <a:pPr marL="0" indent="0"/>
            <a:r>
              <a:rPr lang="en-US" dirty="0" smtClean="0"/>
              <a:t>Team Lead, Senior</a:t>
            </a:r>
            <a:br>
              <a:rPr lang="en-US" dirty="0" smtClean="0"/>
            </a:br>
            <a:r>
              <a:rPr lang="en-US" dirty="0" smtClean="0"/>
              <a:t>Developer and Trainer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7"/>
              </a:rPr>
              <a:t>http://Nikolay.IT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Corp.</a:t>
            </a:r>
          </a:p>
          <a:p>
            <a:pPr lvl="1"/>
            <a:r>
              <a:rPr lang="en-US" dirty="0" smtClean="0"/>
              <a:t>Student at Telerik Academy</a:t>
            </a:r>
            <a:br>
              <a:rPr lang="en-US" dirty="0" smtClean="0"/>
            </a:br>
            <a:r>
              <a:rPr lang="en-US" dirty="0" smtClean="0"/>
              <a:t>Season 2012/2013 </a:t>
            </a:r>
          </a:p>
          <a:p>
            <a:pPr lvl="1"/>
            <a:r>
              <a:rPr lang="en-US" dirty="0" smtClean="0"/>
              <a:t>Mathematical competitions contestant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19200"/>
            <a:ext cx="1857613" cy="2293478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15854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–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 review –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exams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15000" y="1371600"/>
            <a:ext cx="2968322" cy="148061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2899" y="4800600"/>
            <a:ext cx="1970423" cy="121920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 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leave academy halls (~18:00)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143375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02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ASP.NET MVC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99904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forums.academy.telerik.com/web-development/asp-net-mvc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academy.telerik.com/student-courses/software-technologies/aspnet-mvc/about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5811" y="3239367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143000"/>
          </a:xfrm>
        </p:spPr>
        <p:txBody>
          <a:bodyPr/>
          <a:lstStyle/>
          <a:p>
            <a:r>
              <a:rPr lang="en-US" dirty="0" smtClean="0"/>
              <a:t>Telerik </a:t>
            </a:r>
            <a:r>
              <a:rPr lang="en-US" dirty="0" smtClean="0"/>
              <a:t>Academy</a:t>
            </a:r>
            <a:br>
              <a:rPr lang="en-US" dirty="0" smtClean="0"/>
            </a:br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</a:t>
            </a:r>
            <a:r>
              <a:rPr lang="en-US" dirty="0" smtClean="0"/>
              <a:t>Academy Learning System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</a:t>
            </a:r>
            <a:r>
              <a:rPr lang="en-US" dirty="0" smtClean="0"/>
              <a:t>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7912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telerikacademy.com/Courses/Courses/Details/112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276600"/>
            <a:ext cx="3124200" cy="184333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Windows </a:t>
            </a:r>
            <a:r>
              <a:rPr lang="en-US" dirty="0" smtClean="0"/>
              <a:t>(Win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</a:t>
            </a:r>
            <a:r>
              <a:rPr lang="en-US" dirty="0"/>
              <a:t>/ Win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2013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.NET Framework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4.5</a:t>
            </a:r>
            <a:r>
              <a:rPr lang="en-US" dirty="0"/>
              <a:t> (included in Visual Studio)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SQL Server </a:t>
            </a:r>
            <a:r>
              <a:rPr lang="en-US" dirty="0" smtClean="0"/>
              <a:t>2012 + </a:t>
            </a:r>
            <a:r>
              <a:rPr lang="en-US" dirty="0"/>
              <a:t>Developer </a:t>
            </a:r>
            <a:r>
              <a:rPr lang="en-US" dirty="0" smtClean="0"/>
              <a:t>Tools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Web browser with developer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881894"/>
            <a:ext cx="381000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://www.winbeta.org/sites/default/files/visualstudio2013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59" y="4867938"/>
            <a:ext cx="2919057" cy="1609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ASP.NET MVC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  <a:p>
            <a:r>
              <a:rPr lang="en-US" dirty="0" smtClean="0"/>
              <a:t>Champions from previous courses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9568" y="220980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 smtClean="0"/>
              <a:t>ASP.NET MVC: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Programming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Software Academy Curriculum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284" y="1769198"/>
            <a:ext cx="3298916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Specialties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@ the Academy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Success Stories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@ Telerik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42" name="Picture 2" descr="http://www.cs.ox.ac.uk/images/research/pl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0" y="4572000"/>
            <a:ext cx="2695700" cy="19812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academy.telerik.com/images/newsletter_assets/telerik-academy-program-april-2013-3.jpg?sfvrsn=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3" y="1540415"/>
            <a:ext cx="4782087" cy="49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600200" y="6187214"/>
            <a:ext cx="914400" cy="21351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ASP.NET MVC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72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ASP.NET MVC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ASP.NET MVC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Introduction </a:t>
            </a:r>
            <a:r>
              <a:rPr lang="en-US" dirty="0"/>
              <a:t>to ASP.NET MVC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ASP.NET MVC </a:t>
            </a:r>
            <a:r>
              <a:rPr lang="en-US" dirty="0" smtClean="0"/>
              <a:t>Essentials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Kendo UI ASP.NET MVC Wrappers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Working with Data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AJAX in ASP.NET </a:t>
            </a:r>
            <a:r>
              <a:rPr lang="en-US" dirty="0" smtClean="0"/>
              <a:t>MVC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 smtClean="0"/>
              <a:t>SignalR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ASP.NET MVC Advanced </a:t>
            </a:r>
            <a:r>
              <a:rPr lang="en-US" dirty="0" smtClean="0"/>
              <a:t>Topics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Web Security and ASP.NET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Teamwork and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59890" y="2737860"/>
            <a:ext cx="2857500" cy="1923224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9961" y="1066800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Team Lead, Senior Developer</a:t>
            </a:r>
            <a:br>
              <a:rPr lang="en-US" dirty="0" smtClean="0"/>
            </a:br>
            <a:r>
              <a:rPr lang="en-US" dirty="0" smtClean="0"/>
              <a:t>and Trainer @ 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second season of 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3F68D-FE3C-4D32-84BC-7CF1B4400E6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8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1697</TotalTime>
  <Words>509</Words>
  <Application>Microsoft Office PowerPoint</Application>
  <PresentationFormat>On-screen Show (4:3)</PresentationFormat>
  <Paragraphs>153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</vt:lpstr>
      <vt:lpstr>ASP.NET MVC Course</vt:lpstr>
      <vt:lpstr>Table of Contents</vt:lpstr>
      <vt:lpstr>ASP.NET MVC</vt:lpstr>
      <vt:lpstr>C# Programming Track</vt:lpstr>
      <vt:lpstr>ASP.NET MVC – Program</vt:lpstr>
      <vt:lpstr>ASP.NET MVC Course Program</vt:lpstr>
      <vt:lpstr>The Trainers Team</vt:lpstr>
      <vt:lpstr>Trainers Team</vt:lpstr>
      <vt:lpstr>Trainers Team (2)</vt:lpstr>
      <vt:lpstr>Trainers Team (3)</vt:lpstr>
      <vt:lpstr>Evaluation </vt:lpstr>
      <vt:lpstr>ASP.NET MVC – Evaluation</vt:lpstr>
      <vt:lpstr>Pass / Excellence / Fail Criteria</vt:lpstr>
      <vt:lpstr>Homework Peer Reviews</vt:lpstr>
      <vt:lpstr>Check Your Presence</vt:lpstr>
      <vt:lpstr>Resources</vt:lpstr>
      <vt:lpstr>Course Web Site &amp; Forums</vt:lpstr>
      <vt:lpstr>Telerik Academy Learning System</vt:lpstr>
      <vt:lpstr>Required Software</vt:lpstr>
      <vt:lpstr>ASP.NET MVC: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for Developers - Course Intro</dc:title>
  <dc:subject>Telerik Software Academy</dc:subject>
  <dc:creator>Svetlin Nakov</dc:creator>
  <cp:keywords>C#, course, telerik software academy, free courses for developers, OOP, object-oriented programming</cp:keywords>
  <cp:lastModifiedBy>Nikolay Kostov</cp:lastModifiedBy>
  <cp:revision>538</cp:revision>
  <dcterms:created xsi:type="dcterms:W3CDTF">2007-12-08T16:03:35Z</dcterms:created>
  <dcterms:modified xsi:type="dcterms:W3CDTF">2013-09-22T15:07:48Z</dcterms:modified>
  <cp:category>software engineering</cp:category>
</cp:coreProperties>
</file>