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8f4d06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8f4d06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8f4d06a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28f4d06a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8f4d06a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8f4d06a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8f4d06a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28f4d06a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8f4d06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8f4d06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8f4d06a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8f4d06a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Executive Slide Deck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Jarom Hatch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 Issues: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Big Mountain </a:t>
            </a:r>
            <a:r>
              <a:rPr lang="en"/>
              <a:t>currently</a:t>
            </a:r>
            <a:r>
              <a:rPr lang="en"/>
              <a:t> charges $81 for adult weekend tickets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Big Mountain not maximizing returns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Which </a:t>
            </a:r>
            <a:r>
              <a:rPr lang="en">
                <a:solidFill>
                  <a:schemeClr val="dk1"/>
                </a:solidFill>
              </a:rPr>
              <a:t>facilities</a:t>
            </a:r>
            <a:r>
              <a:rPr lang="en">
                <a:solidFill>
                  <a:schemeClr val="dk1"/>
                </a:solidFill>
              </a:rPr>
              <a:t> matter most to visitors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 predictive model for ticket price based on number of facilities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325" y="1409688"/>
            <a:ext cx="20383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525" y="1395400"/>
            <a:ext cx="20097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1700" y="1725150"/>
            <a:ext cx="315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Facilities and amenities versus ticket price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Vertical drop, number of runs, number of fast quad lifts, and snow-making area had positive correlations for further analysis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481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conducted three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error used to choose best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model had lowest cross-validation mean absolute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variability than other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47225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125" y="1147225"/>
            <a:ext cx="4645750" cy="373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Ticket price increase by $1.99 if Big Mountain: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one run, </a:t>
            </a:r>
            <a:r>
              <a:rPr lang="en"/>
              <a:t>increase</a:t>
            </a:r>
            <a:r>
              <a:rPr lang="en"/>
              <a:t> vertical drop by 150 feet, install additional chair lift or: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all of the above and add 2 more acres of snow-making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one run has no effect on ticket prices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save operating costs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Closing more may have adverse effect on ticket prices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$3 million in revenue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Enough to pay for additional chair lift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