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4"/>
  </p:notesMasterIdLst>
  <p:sldIdLst>
    <p:sldId id="256" r:id="rId2"/>
    <p:sldId id="257" r:id="rId3"/>
    <p:sldId id="272" r:id="rId4"/>
    <p:sldId id="258" r:id="rId5"/>
    <p:sldId id="273" r:id="rId6"/>
    <p:sldId id="274" r:id="rId7"/>
    <p:sldId id="275" r:id="rId8"/>
    <p:sldId id="259" r:id="rId9"/>
    <p:sldId id="276" r:id="rId10"/>
    <p:sldId id="27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5A17C-6D03-4FCF-9CC9-DA5A0543A005}" v="456" dt="2025-04-24T23:23:20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Lipovsky" userId="164f08fef6b5828e" providerId="LiveId" clId="{8065A17C-6D03-4FCF-9CC9-DA5A0543A005}"/>
    <pc:docChg chg="undo custSel addSld delSld modSld">
      <pc:chgData name="Samuel Lipovsky" userId="164f08fef6b5828e" providerId="LiveId" clId="{8065A17C-6D03-4FCF-9CC9-DA5A0543A005}" dt="2025-04-24T23:23:20.443" v="3169"/>
      <pc:docMkLst>
        <pc:docMk/>
      </pc:docMkLst>
      <pc:sldChg chg="addSp delSp modSp mod modTransition">
        <pc:chgData name="Samuel Lipovsky" userId="164f08fef6b5828e" providerId="LiveId" clId="{8065A17C-6D03-4FCF-9CC9-DA5A0543A005}" dt="2025-04-24T23:22:51.438" v="3160"/>
        <pc:sldMkLst>
          <pc:docMk/>
          <pc:sldMk cId="3694505012" sldId="256"/>
        </pc:sldMkLst>
        <pc:spChg chg="add del mod">
          <ac:chgData name="Samuel Lipovsky" userId="164f08fef6b5828e" providerId="LiveId" clId="{8065A17C-6D03-4FCF-9CC9-DA5A0543A005}" dt="2025-04-24T22:03:03.312" v="412" actId="478"/>
          <ac:spMkLst>
            <pc:docMk/>
            <pc:sldMk cId="3694505012" sldId="256"/>
            <ac:spMk id="2" creationId="{FD2E5322-527F-8DDD-2986-9433215E71C4}"/>
          </ac:spMkLst>
        </pc:spChg>
        <pc:spChg chg="add del mod">
          <ac:chgData name="Samuel Lipovsky" userId="164f08fef6b5828e" providerId="LiveId" clId="{8065A17C-6D03-4FCF-9CC9-DA5A0543A005}" dt="2025-04-24T22:03:03.312" v="412" actId="478"/>
          <ac:spMkLst>
            <pc:docMk/>
            <pc:sldMk cId="3694505012" sldId="256"/>
            <ac:spMk id="3" creationId="{331F5D24-93C8-34EE-99D7-7E1CB8F8CEFF}"/>
          </ac:spMkLst>
        </pc:spChg>
        <pc:spChg chg="add del mod">
          <ac:chgData name="Samuel Lipovsky" userId="164f08fef6b5828e" providerId="LiveId" clId="{8065A17C-6D03-4FCF-9CC9-DA5A0543A005}" dt="2025-04-24T22:03:03.312" v="412" actId="478"/>
          <ac:spMkLst>
            <pc:docMk/>
            <pc:sldMk cId="3694505012" sldId="256"/>
            <ac:spMk id="4" creationId="{43DC3894-EC67-5FA9-1A85-2082C4B2B1C8}"/>
          </ac:spMkLst>
        </pc:spChg>
        <pc:spChg chg="add del mod">
          <ac:chgData name="Samuel Lipovsky" userId="164f08fef6b5828e" providerId="LiveId" clId="{8065A17C-6D03-4FCF-9CC9-DA5A0543A005}" dt="2025-04-24T22:03:03.312" v="412" actId="478"/>
          <ac:spMkLst>
            <pc:docMk/>
            <pc:sldMk cId="3694505012" sldId="256"/>
            <ac:spMk id="7" creationId="{54986262-A7C3-8D95-DB68-075748C571AD}"/>
          </ac:spMkLst>
        </pc:spChg>
        <pc:spChg chg="add del mod">
          <ac:chgData name="Samuel Lipovsky" userId="164f08fef6b5828e" providerId="LiveId" clId="{8065A17C-6D03-4FCF-9CC9-DA5A0543A005}" dt="2025-04-24T22:02:59.560" v="411" actId="478"/>
          <ac:spMkLst>
            <pc:docMk/>
            <pc:sldMk cId="3694505012" sldId="256"/>
            <ac:spMk id="8" creationId="{F714D552-79E4-F663-E4ED-3C2E6322E190}"/>
          </ac:spMkLst>
        </pc:spChg>
        <pc:spChg chg="del mod">
          <ac:chgData name="Samuel Lipovsky" userId="164f08fef6b5828e" providerId="LiveId" clId="{8065A17C-6D03-4FCF-9CC9-DA5A0543A005}" dt="2025-04-24T23:09:42.056" v="2817" actId="478"/>
          <ac:spMkLst>
            <pc:docMk/>
            <pc:sldMk cId="3694505012" sldId="256"/>
            <ac:spMk id="10" creationId="{D5EB0F92-CA77-AF60-6F2B-06277E02B166}"/>
          </ac:spMkLst>
        </pc:spChg>
        <pc:spChg chg="del mod">
          <ac:chgData name="Samuel Lipovsky" userId="164f08fef6b5828e" providerId="LiveId" clId="{8065A17C-6D03-4FCF-9CC9-DA5A0543A005}" dt="2025-04-24T23:09:41.278" v="2816" actId="478"/>
          <ac:spMkLst>
            <pc:docMk/>
            <pc:sldMk cId="3694505012" sldId="256"/>
            <ac:spMk id="11" creationId="{258B85E5-8519-9288-4DB2-5BB963FA60A5}"/>
          </ac:spMkLst>
        </pc:spChg>
        <pc:spChg chg="mod">
          <ac:chgData name="Samuel Lipovsky" userId="164f08fef6b5828e" providerId="LiveId" clId="{8065A17C-6D03-4FCF-9CC9-DA5A0543A005}" dt="2025-04-24T13:21:34.391" v="57" actId="1076"/>
          <ac:spMkLst>
            <pc:docMk/>
            <pc:sldMk cId="3694505012" sldId="256"/>
            <ac:spMk id="12" creationId="{9C32ED66-CA6F-CD38-2923-A9CC5A0C5FEF}"/>
          </ac:spMkLst>
        </pc:spChg>
        <pc:spChg chg="add mod">
          <ac:chgData name="Samuel Lipovsky" userId="164f08fef6b5828e" providerId="LiveId" clId="{8065A17C-6D03-4FCF-9CC9-DA5A0543A005}" dt="2025-04-24T23:10:15.479" v="2910" actId="207"/>
          <ac:spMkLst>
            <pc:docMk/>
            <pc:sldMk cId="3694505012" sldId="256"/>
            <ac:spMk id="13" creationId="{3395EE69-635F-A097-7DD0-3CA5E8BA071B}"/>
          </ac:spMkLst>
        </pc:spChg>
        <pc:spChg chg="mod">
          <ac:chgData name="Samuel Lipovsky" userId="164f08fef6b5828e" providerId="LiveId" clId="{8065A17C-6D03-4FCF-9CC9-DA5A0543A005}" dt="2025-04-24T13:18:44.887" v="1" actId="207"/>
          <ac:spMkLst>
            <pc:docMk/>
            <pc:sldMk cId="3694505012" sldId="256"/>
            <ac:spMk id="14" creationId="{EB3FE1BC-0B25-CAB2-5C3E-FDD2BB81B10F}"/>
          </ac:spMkLst>
        </pc:spChg>
        <pc:spChg chg="add mod">
          <ac:chgData name="Samuel Lipovsky" userId="164f08fef6b5828e" providerId="LiveId" clId="{8065A17C-6D03-4FCF-9CC9-DA5A0543A005}" dt="2025-04-24T23:10:20.617" v="2921" actId="207"/>
          <ac:spMkLst>
            <pc:docMk/>
            <pc:sldMk cId="3694505012" sldId="256"/>
            <ac:spMk id="15" creationId="{724F47E6-04B4-3AF7-DAAB-051CFEA20072}"/>
          </ac:spMkLst>
        </pc:spChg>
      </pc:sldChg>
      <pc:sldChg chg="addSp delSp modSp new mod modTransition">
        <pc:chgData name="Samuel Lipovsky" userId="164f08fef6b5828e" providerId="LiveId" clId="{8065A17C-6D03-4FCF-9CC9-DA5A0543A005}" dt="2025-04-24T23:22:52.434" v="3161"/>
        <pc:sldMkLst>
          <pc:docMk/>
          <pc:sldMk cId="3073550410" sldId="257"/>
        </pc:sldMkLst>
        <pc:spChg chg="del">
          <ac:chgData name="Samuel Lipovsky" userId="164f08fef6b5828e" providerId="LiveId" clId="{8065A17C-6D03-4FCF-9CC9-DA5A0543A005}" dt="2025-04-24T13:19:11.858" v="39" actId="478"/>
          <ac:spMkLst>
            <pc:docMk/>
            <pc:sldMk cId="3073550410" sldId="257"/>
            <ac:spMk id="2" creationId="{1756820D-F0AE-656C-CB56-12B598A7A51C}"/>
          </ac:spMkLst>
        </pc:spChg>
        <pc:spChg chg="add">
          <ac:chgData name="Samuel Lipovsky" userId="164f08fef6b5828e" providerId="LiveId" clId="{8065A17C-6D03-4FCF-9CC9-DA5A0543A005}" dt="2025-04-24T22:07:33.735" v="416"/>
          <ac:spMkLst>
            <pc:docMk/>
            <pc:sldMk cId="3073550410" sldId="257"/>
            <ac:spMk id="2" creationId="{2A80797E-FFFF-0137-79DA-B9E83939881E}"/>
          </ac:spMkLst>
        </pc:spChg>
        <pc:spChg chg="add mod">
          <ac:chgData name="Samuel Lipovsky" userId="164f08fef6b5828e" providerId="LiveId" clId="{8065A17C-6D03-4FCF-9CC9-DA5A0543A005}" dt="2025-04-24T22:11:21.357" v="477" actId="1076"/>
          <ac:spMkLst>
            <pc:docMk/>
            <pc:sldMk cId="3073550410" sldId="257"/>
            <ac:spMk id="3" creationId="{86E62967-370B-9376-E694-CE28A046DE4E}"/>
          </ac:spMkLst>
        </pc:spChg>
        <pc:spChg chg="del">
          <ac:chgData name="Samuel Lipovsky" userId="164f08fef6b5828e" providerId="LiveId" clId="{8065A17C-6D03-4FCF-9CC9-DA5A0543A005}" dt="2025-04-24T13:19:13.600" v="40" actId="478"/>
          <ac:spMkLst>
            <pc:docMk/>
            <pc:sldMk cId="3073550410" sldId="257"/>
            <ac:spMk id="3" creationId="{CCCA8EB4-4F5F-E698-10D8-B07F90E44457}"/>
          </ac:spMkLst>
        </pc:spChg>
        <pc:spChg chg="add mod">
          <ac:chgData name="Samuel Lipovsky" userId="164f08fef6b5828e" providerId="LiveId" clId="{8065A17C-6D03-4FCF-9CC9-DA5A0543A005}" dt="2025-04-24T23:05:32.724" v="2646"/>
          <ac:spMkLst>
            <pc:docMk/>
            <pc:sldMk cId="3073550410" sldId="257"/>
            <ac:spMk id="4" creationId="{6290E43D-D874-323E-B66A-4F26689C32F9}"/>
          </ac:spMkLst>
        </pc:spChg>
        <pc:spChg chg="add del mod">
          <ac:chgData name="Samuel Lipovsky" userId="164f08fef6b5828e" providerId="LiveId" clId="{8065A17C-6D03-4FCF-9CC9-DA5A0543A005}" dt="2025-04-24T23:06:48.786" v="2678" actId="478"/>
          <ac:spMkLst>
            <pc:docMk/>
            <pc:sldMk cId="3073550410" sldId="257"/>
            <ac:spMk id="6" creationId="{C5BE3ED1-40A3-6D25-1886-39F01A08D416}"/>
          </ac:spMkLst>
        </pc:spChg>
        <pc:spChg chg="add mod">
          <ac:chgData name="Samuel Lipovsky" userId="164f08fef6b5828e" providerId="LiveId" clId="{8065A17C-6D03-4FCF-9CC9-DA5A0543A005}" dt="2025-04-24T23:06:48.916" v="2679"/>
          <ac:spMkLst>
            <pc:docMk/>
            <pc:sldMk cId="3073550410" sldId="257"/>
            <ac:spMk id="7" creationId="{D0BB5FE6-C954-E688-CF6E-39AA72DBC140}"/>
          </ac:spMkLst>
        </pc:spChg>
        <pc:spChg chg="del mod topLvl">
          <ac:chgData name="Samuel Lipovsky" userId="164f08fef6b5828e" providerId="LiveId" clId="{8065A17C-6D03-4FCF-9CC9-DA5A0543A005}" dt="2025-04-24T13:28:49.323" v="147" actId="478"/>
          <ac:spMkLst>
            <pc:docMk/>
            <pc:sldMk cId="3073550410" sldId="257"/>
            <ac:spMk id="14" creationId="{5469A90E-7374-0951-7844-9A847899D0BD}"/>
          </ac:spMkLst>
        </pc:spChg>
        <pc:spChg chg="del mod ord topLvl">
          <ac:chgData name="Samuel Lipovsky" userId="164f08fef6b5828e" providerId="LiveId" clId="{8065A17C-6D03-4FCF-9CC9-DA5A0543A005}" dt="2025-04-24T13:46:08.180" v="353" actId="478"/>
          <ac:spMkLst>
            <pc:docMk/>
            <pc:sldMk cId="3073550410" sldId="257"/>
            <ac:spMk id="15" creationId="{37E1A5A6-89E4-1984-5B3E-8BD5390C630A}"/>
          </ac:spMkLst>
        </pc:spChg>
        <pc:spChg chg="add del mod">
          <ac:chgData name="Samuel Lipovsky" userId="164f08fef6b5828e" providerId="LiveId" clId="{8065A17C-6D03-4FCF-9CC9-DA5A0543A005}" dt="2025-04-24T23:05:32.513" v="2645" actId="478"/>
          <ac:spMkLst>
            <pc:docMk/>
            <pc:sldMk cId="3073550410" sldId="257"/>
            <ac:spMk id="16" creationId="{F4D5EF15-D4BE-19CE-6FFF-EDC893CB76A6}"/>
          </ac:spMkLst>
        </pc:spChg>
        <pc:spChg chg="add del mod">
          <ac:chgData name="Samuel Lipovsky" userId="164f08fef6b5828e" providerId="LiveId" clId="{8065A17C-6D03-4FCF-9CC9-DA5A0543A005}" dt="2025-04-24T13:30:00.465" v="179" actId="478"/>
          <ac:spMkLst>
            <pc:docMk/>
            <pc:sldMk cId="3073550410" sldId="257"/>
            <ac:spMk id="17" creationId="{92D419C4-ABD6-E941-F5C0-6526A11F80B7}"/>
          </ac:spMkLst>
        </pc:spChg>
        <pc:spChg chg="add mod">
          <ac:chgData name="Samuel Lipovsky" userId="164f08fef6b5828e" providerId="LiveId" clId="{8065A17C-6D03-4FCF-9CC9-DA5A0543A005}" dt="2025-04-24T22:11:09.922" v="474" actId="14100"/>
          <ac:spMkLst>
            <pc:docMk/>
            <pc:sldMk cId="3073550410" sldId="257"/>
            <ac:spMk id="18" creationId="{7C4BFDD9-8E24-FB3C-9440-1057F1665CB0}"/>
          </ac:spMkLst>
        </pc:spChg>
        <pc:spChg chg="add del mod">
          <ac:chgData name="Samuel Lipovsky" userId="164f08fef6b5828e" providerId="LiveId" clId="{8065A17C-6D03-4FCF-9CC9-DA5A0543A005}" dt="2025-04-24T13:46:06.066" v="352" actId="478"/>
          <ac:spMkLst>
            <pc:docMk/>
            <pc:sldMk cId="3073550410" sldId="257"/>
            <ac:spMk id="19" creationId="{95FCE622-CAE0-A957-B54A-11391CEE3433}"/>
          </ac:spMkLst>
        </pc:spChg>
        <pc:spChg chg="add del mod">
          <ac:chgData name="Samuel Lipovsky" userId="164f08fef6b5828e" providerId="LiveId" clId="{8065A17C-6D03-4FCF-9CC9-DA5A0543A005}" dt="2025-04-24T23:05:32.513" v="2645" actId="478"/>
          <ac:spMkLst>
            <pc:docMk/>
            <pc:sldMk cId="3073550410" sldId="257"/>
            <ac:spMk id="20" creationId="{5E15D4F0-3668-C9F6-0BA4-440C12355B06}"/>
          </ac:spMkLst>
        </pc:spChg>
        <pc:grpChg chg="add del mod">
          <ac:chgData name="Samuel Lipovsky" userId="164f08fef6b5828e" providerId="LiveId" clId="{8065A17C-6D03-4FCF-9CC9-DA5A0543A005}" dt="2025-04-24T13:28:45.566" v="146" actId="165"/>
          <ac:grpSpMkLst>
            <pc:docMk/>
            <pc:sldMk cId="3073550410" sldId="257"/>
            <ac:grpSpMk id="13" creationId="{BFB3D4B1-7065-639F-DBDC-3E2F39EC3663}"/>
          </ac:grpSpMkLst>
        </pc:grpChg>
        <pc:picChg chg="add mod">
          <ac:chgData name="Samuel Lipovsky" userId="164f08fef6b5828e" providerId="LiveId" clId="{8065A17C-6D03-4FCF-9CC9-DA5A0543A005}" dt="2025-04-24T13:42:19.644" v="277" actId="207"/>
          <ac:picMkLst>
            <pc:docMk/>
            <pc:sldMk cId="3073550410" sldId="257"/>
            <ac:picMk id="5" creationId="{10C57146-6AEB-57FB-08A6-BC888111D612}"/>
          </ac:picMkLst>
        </pc:picChg>
        <pc:picChg chg="add del mod">
          <ac:chgData name="Samuel Lipovsky" userId="164f08fef6b5828e" providerId="LiveId" clId="{8065A17C-6D03-4FCF-9CC9-DA5A0543A005}" dt="2025-04-24T13:25:30.381" v="68" actId="478"/>
          <ac:picMkLst>
            <pc:docMk/>
            <pc:sldMk cId="3073550410" sldId="257"/>
            <ac:picMk id="7" creationId="{DC9BC14F-C98E-5FDB-74E3-EC2B51002B52}"/>
          </ac:picMkLst>
        </pc:picChg>
        <pc:picChg chg="add del mod">
          <ac:chgData name="Samuel Lipovsky" userId="164f08fef6b5828e" providerId="LiveId" clId="{8065A17C-6D03-4FCF-9CC9-DA5A0543A005}" dt="2025-04-24T13:25:27.186" v="66" actId="478"/>
          <ac:picMkLst>
            <pc:docMk/>
            <pc:sldMk cId="3073550410" sldId="257"/>
            <ac:picMk id="9" creationId="{C8345869-3BE8-0B01-92F8-71C97878736F}"/>
          </ac:picMkLst>
        </pc:picChg>
        <pc:picChg chg="add mod ord">
          <ac:chgData name="Samuel Lipovsky" userId="164f08fef6b5828e" providerId="LiveId" clId="{8065A17C-6D03-4FCF-9CC9-DA5A0543A005}" dt="2025-04-24T13:26:37.042" v="110" actId="166"/>
          <ac:picMkLst>
            <pc:docMk/>
            <pc:sldMk cId="3073550410" sldId="257"/>
            <ac:picMk id="11" creationId="{BABD846E-3501-F3B1-5AD2-91B168A7BFDA}"/>
          </ac:picMkLst>
        </pc:picChg>
        <pc:picChg chg="add mod">
          <ac:chgData name="Samuel Lipovsky" userId="164f08fef6b5828e" providerId="LiveId" clId="{8065A17C-6D03-4FCF-9CC9-DA5A0543A005}" dt="2025-04-24T13:42:19.644" v="277" actId="207"/>
          <ac:picMkLst>
            <pc:docMk/>
            <pc:sldMk cId="3073550410" sldId="257"/>
            <ac:picMk id="12" creationId="{7558BFC6-0274-1253-DEC0-7636F5482DC6}"/>
          </ac:picMkLst>
        </pc:picChg>
      </pc:sldChg>
      <pc:sldChg chg="addSp delSp modSp add mod modTransition">
        <pc:chgData name="Samuel Lipovsky" userId="164f08fef6b5828e" providerId="LiveId" clId="{8065A17C-6D03-4FCF-9CC9-DA5A0543A005}" dt="2025-04-24T23:22:59.234" v="3162"/>
        <pc:sldMkLst>
          <pc:docMk/>
          <pc:sldMk cId="2191766590" sldId="258"/>
        </pc:sldMkLst>
        <pc:spChg chg="add del mod">
          <ac:chgData name="Samuel Lipovsky" userId="164f08fef6b5828e" providerId="LiveId" clId="{8065A17C-6D03-4FCF-9CC9-DA5A0543A005}" dt="2025-04-24T23:05:17.986" v="2635" actId="478"/>
          <ac:spMkLst>
            <pc:docMk/>
            <pc:sldMk cId="2191766590" sldId="258"/>
            <ac:spMk id="2" creationId="{77A061C2-349C-3E97-5876-532611800ECE}"/>
          </ac:spMkLst>
        </pc:spChg>
        <pc:spChg chg="add del mod">
          <ac:chgData name="Samuel Lipovsky" userId="164f08fef6b5828e" providerId="LiveId" clId="{8065A17C-6D03-4FCF-9CC9-DA5A0543A005}" dt="2025-04-24T23:05:17.986" v="2635" actId="478"/>
          <ac:spMkLst>
            <pc:docMk/>
            <pc:sldMk cId="2191766590" sldId="258"/>
            <ac:spMk id="3" creationId="{BC63EC34-3A92-193D-7EBA-366239055775}"/>
          </ac:spMkLst>
        </pc:spChg>
        <pc:spChg chg="add del">
          <ac:chgData name="Samuel Lipovsky" userId="164f08fef6b5828e" providerId="LiveId" clId="{8065A17C-6D03-4FCF-9CC9-DA5A0543A005}" dt="2025-04-24T22:14:19.153" v="636" actId="478"/>
          <ac:spMkLst>
            <pc:docMk/>
            <pc:sldMk cId="2191766590" sldId="258"/>
            <ac:spMk id="5" creationId="{8842D604-98E3-D5B8-0C68-6BEDF9BFF718}"/>
          </ac:spMkLst>
        </pc:spChg>
        <pc:spChg chg="add mod topLvl">
          <ac:chgData name="Samuel Lipovsky" userId="164f08fef6b5828e" providerId="LiveId" clId="{8065A17C-6D03-4FCF-9CC9-DA5A0543A005}" dt="2025-04-24T22:33:29.217" v="1602" actId="165"/>
          <ac:spMkLst>
            <pc:docMk/>
            <pc:sldMk cId="2191766590" sldId="258"/>
            <ac:spMk id="6" creationId="{F8CB1BD1-EB99-5D5C-E20C-C74D75AC003B}"/>
          </ac:spMkLst>
        </pc:spChg>
        <pc:spChg chg="add del mod">
          <ac:chgData name="Samuel Lipovsky" userId="164f08fef6b5828e" providerId="LiveId" clId="{8065A17C-6D03-4FCF-9CC9-DA5A0543A005}" dt="2025-04-24T22:19:14.940" v="801" actId="478"/>
          <ac:spMkLst>
            <pc:docMk/>
            <pc:sldMk cId="2191766590" sldId="258"/>
            <ac:spMk id="7" creationId="{4874FA45-16F5-F58E-7C0E-F046F97F4D53}"/>
          </ac:spMkLst>
        </pc:spChg>
        <pc:spChg chg="add mod topLvl">
          <ac:chgData name="Samuel Lipovsky" userId="164f08fef6b5828e" providerId="LiveId" clId="{8065A17C-6D03-4FCF-9CC9-DA5A0543A005}" dt="2025-04-24T22:34:15.587" v="1606" actId="692"/>
          <ac:spMkLst>
            <pc:docMk/>
            <pc:sldMk cId="2191766590" sldId="258"/>
            <ac:spMk id="8" creationId="{5D07656F-4110-D788-5FF6-4F9943D093C2}"/>
          </ac:spMkLst>
        </pc:spChg>
        <pc:spChg chg="add mod">
          <ac:chgData name="Samuel Lipovsky" userId="164f08fef6b5828e" providerId="LiveId" clId="{8065A17C-6D03-4FCF-9CC9-DA5A0543A005}" dt="2025-04-24T22:34:27.861" v="1607" actId="207"/>
          <ac:spMkLst>
            <pc:docMk/>
            <pc:sldMk cId="2191766590" sldId="258"/>
            <ac:spMk id="9" creationId="{FB73DF0E-0AEB-9818-6A5E-F8704F174E32}"/>
          </ac:spMkLst>
        </pc:spChg>
        <pc:spChg chg="add mod">
          <ac:chgData name="Samuel Lipovsky" userId="164f08fef6b5828e" providerId="LiveId" clId="{8065A17C-6D03-4FCF-9CC9-DA5A0543A005}" dt="2025-04-24T22:18:04.364" v="733" actId="1076"/>
          <ac:spMkLst>
            <pc:docMk/>
            <pc:sldMk cId="2191766590" sldId="258"/>
            <ac:spMk id="10" creationId="{9706335A-41DD-BBB4-0273-289F0403B758}"/>
          </ac:spMkLst>
        </pc:spChg>
        <pc:spChg chg="add mod">
          <ac:chgData name="Samuel Lipovsky" userId="164f08fef6b5828e" providerId="LiveId" clId="{8065A17C-6D03-4FCF-9CC9-DA5A0543A005}" dt="2025-04-24T22:19:02.930" v="799" actId="1076"/>
          <ac:spMkLst>
            <pc:docMk/>
            <pc:sldMk cId="2191766590" sldId="258"/>
            <ac:spMk id="11" creationId="{F4DC8EED-75F7-5ADE-B6DC-ED4CF24F4D1E}"/>
          </ac:spMkLst>
        </pc:spChg>
        <pc:spChg chg="add mod">
          <ac:chgData name="Samuel Lipovsky" userId="164f08fef6b5828e" providerId="LiveId" clId="{8065A17C-6D03-4FCF-9CC9-DA5A0543A005}" dt="2025-04-24T22:19:20.929" v="803" actId="1076"/>
          <ac:spMkLst>
            <pc:docMk/>
            <pc:sldMk cId="2191766590" sldId="258"/>
            <ac:spMk id="12" creationId="{0D93BDCD-AE29-7DBE-1C10-4227A632AEAF}"/>
          </ac:spMkLst>
        </pc:spChg>
        <pc:spChg chg="add mod">
          <ac:chgData name="Samuel Lipovsky" userId="164f08fef6b5828e" providerId="LiveId" clId="{8065A17C-6D03-4FCF-9CC9-DA5A0543A005}" dt="2025-04-24T22:34:15.587" v="1606" actId="692"/>
          <ac:spMkLst>
            <pc:docMk/>
            <pc:sldMk cId="2191766590" sldId="258"/>
            <ac:spMk id="13" creationId="{7EC541A2-2469-C68D-92A1-B32A419A767B}"/>
          </ac:spMkLst>
        </pc:spChg>
        <pc:spChg chg="add mod">
          <ac:chgData name="Samuel Lipovsky" userId="164f08fef6b5828e" providerId="LiveId" clId="{8065A17C-6D03-4FCF-9CC9-DA5A0543A005}" dt="2025-04-24T22:34:27.861" v="1607" actId="207"/>
          <ac:spMkLst>
            <pc:docMk/>
            <pc:sldMk cId="2191766590" sldId="258"/>
            <ac:spMk id="14" creationId="{9D964E18-C05B-E672-1367-EDB25DADE538}"/>
          </ac:spMkLst>
        </pc:spChg>
        <pc:spChg chg="add mod">
          <ac:chgData name="Samuel Lipovsky" userId="164f08fef6b5828e" providerId="LiveId" clId="{8065A17C-6D03-4FCF-9CC9-DA5A0543A005}" dt="2025-04-24T22:19:33.711" v="834" actId="20577"/>
          <ac:spMkLst>
            <pc:docMk/>
            <pc:sldMk cId="2191766590" sldId="258"/>
            <ac:spMk id="15" creationId="{40ED224D-BAD8-8FB2-51EA-1B94FBB9F426}"/>
          </ac:spMkLst>
        </pc:spChg>
        <pc:spChg chg="add mod topLvl">
          <ac:chgData name="Samuel Lipovsky" userId="164f08fef6b5828e" providerId="LiveId" clId="{8065A17C-6D03-4FCF-9CC9-DA5A0543A005}" dt="2025-04-24T22:33:29.217" v="1602" actId="165"/>
          <ac:spMkLst>
            <pc:docMk/>
            <pc:sldMk cId="2191766590" sldId="258"/>
            <ac:spMk id="16" creationId="{0549CADB-940F-8E4C-8686-AA28D3D2CE62}"/>
          </ac:spMkLst>
        </pc:spChg>
        <pc:spChg chg="add mod">
          <ac:chgData name="Samuel Lipovsky" userId="164f08fef6b5828e" providerId="LiveId" clId="{8065A17C-6D03-4FCF-9CC9-DA5A0543A005}" dt="2025-04-24T22:19:50.176" v="842" actId="1076"/>
          <ac:spMkLst>
            <pc:docMk/>
            <pc:sldMk cId="2191766590" sldId="258"/>
            <ac:spMk id="17" creationId="{E4F70E39-0969-D14D-4490-62622A7F35E0}"/>
          </ac:spMkLst>
        </pc:spChg>
        <pc:spChg chg="add mod topLvl">
          <ac:chgData name="Samuel Lipovsky" userId="164f08fef6b5828e" providerId="LiveId" clId="{8065A17C-6D03-4FCF-9CC9-DA5A0543A005}" dt="2025-04-24T22:34:15.587" v="1606" actId="692"/>
          <ac:spMkLst>
            <pc:docMk/>
            <pc:sldMk cId="2191766590" sldId="258"/>
            <ac:spMk id="18" creationId="{C30CC822-F3B6-BD23-8113-7DE2438EC990}"/>
          </ac:spMkLst>
        </pc:spChg>
        <pc:spChg chg="add mod topLvl">
          <ac:chgData name="Samuel Lipovsky" userId="164f08fef6b5828e" providerId="LiveId" clId="{8065A17C-6D03-4FCF-9CC9-DA5A0543A005}" dt="2025-04-24T22:34:27.861" v="1607" actId="207"/>
          <ac:spMkLst>
            <pc:docMk/>
            <pc:sldMk cId="2191766590" sldId="258"/>
            <ac:spMk id="19" creationId="{23D81606-A3F6-E0A7-DFBE-7D48A25258C9}"/>
          </ac:spMkLst>
        </pc:spChg>
        <pc:spChg chg="add mod topLvl">
          <ac:chgData name="Samuel Lipovsky" userId="164f08fef6b5828e" providerId="LiveId" clId="{8065A17C-6D03-4FCF-9CC9-DA5A0543A005}" dt="2025-04-24T22:33:29.217" v="1602" actId="165"/>
          <ac:spMkLst>
            <pc:docMk/>
            <pc:sldMk cId="2191766590" sldId="258"/>
            <ac:spMk id="20" creationId="{C286FFCB-D427-FAD5-2A7F-3476B8FE0A9F}"/>
          </ac:spMkLst>
        </pc:spChg>
        <pc:spChg chg="add mod">
          <ac:chgData name="Samuel Lipovsky" userId="164f08fef6b5828e" providerId="LiveId" clId="{8065A17C-6D03-4FCF-9CC9-DA5A0543A005}" dt="2025-04-24T22:20:39.760" v="869" actId="1076"/>
          <ac:spMkLst>
            <pc:docMk/>
            <pc:sldMk cId="2191766590" sldId="258"/>
            <ac:spMk id="21" creationId="{2B90BC95-B9F1-60AD-2CAB-920E24225085}"/>
          </ac:spMkLst>
        </pc:spChg>
        <pc:spChg chg="add mod topLvl">
          <ac:chgData name="Samuel Lipovsky" userId="164f08fef6b5828e" providerId="LiveId" clId="{8065A17C-6D03-4FCF-9CC9-DA5A0543A005}" dt="2025-04-24T22:33:29.217" v="1602" actId="165"/>
          <ac:spMkLst>
            <pc:docMk/>
            <pc:sldMk cId="2191766590" sldId="258"/>
            <ac:spMk id="22" creationId="{3B997E06-8FC8-AF94-3165-14B8C1972EDA}"/>
          </ac:spMkLst>
        </pc:spChg>
        <pc:spChg chg="add mod">
          <ac:chgData name="Samuel Lipovsky" userId="164f08fef6b5828e" providerId="LiveId" clId="{8065A17C-6D03-4FCF-9CC9-DA5A0543A005}" dt="2025-04-24T22:34:15.587" v="1606" actId="692"/>
          <ac:spMkLst>
            <pc:docMk/>
            <pc:sldMk cId="2191766590" sldId="258"/>
            <ac:spMk id="23" creationId="{494B7694-45EA-E39A-4E2F-8C9779A1A66D}"/>
          </ac:spMkLst>
        </pc:spChg>
        <pc:spChg chg="add mod">
          <ac:chgData name="Samuel Lipovsky" userId="164f08fef6b5828e" providerId="LiveId" clId="{8065A17C-6D03-4FCF-9CC9-DA5A0543A005}" dt="2025-04-24T22:34:27.861" v="1607" actId="207"/>
          <ac:spMkLst>
            <pc:docMk/>
            <pc:sldMk cId="2191766590" sldId="258"/>
            <ac:spMk id="24" creationId="{9C7657AB-7335-379B-EDD2-E234D6D1D939}"/>
          </ac:spMkLst>
        </pc:spChg>
        <pc:spChg chg="add mod">
          <ac:chgData name="Samuel Lipovsky" userId="164f08fef6b5828e" providerId="LiveId" clId="{8065A17C-6D03-4FCF-9CC9-DA5A0543A005}" dt="2025-04-24T22:21:39.602" v="903" actId="20577"/>
          <ac:spMkLst>
            <pc:docMk/>
            <pc:sldMk cId="2191766590" sldId="258"/>
            <ac:spMk id="25" creationId="{534574E3-98A6-AD44-2BB7-30866B581E6B}"/>
          </ac:spMkLst>
        </pc:spChg>
        <pc:spChg chg="add mod topLvl">
          <ac:chgData name="Samuel Lipovsky" userId="164f08fef6b5828e" providerId="LiveId" clId="{8065A17C-6D03-4FCF-9CC9-DA5A0543A005}" dt="2025-04-24T22:33:29.217" v="1602" actId="165"/>
          <ac:spMkLst>
            <pc:docMk/>
            <pc:sldMk cId="2191766590" sldId="258"/>
            <ac:spMk id="26" creationId="{5CEF62D5-0FA2-EAD0-BE0D-107519734B38}"/>
          </ac:spMkLst>
        </pc:spChg>
        <pc:spChg chg="add mod">
          <ac:chgData name="Samuel Lipovsky" userId="164f08fef6b5828e" providerId="LiveId" clId="{8065A17C-6D03-4FCF-9CC9-DA5A0543A005}" dt="2025-04-24T22:22:03.051" v="926" actId="1076"/>
          <ac:spMkLst>
            <pc:docMk/>
            <pc:sldMk cId="2191766590" sldId="258"/>
            <ac:spMk id="27" creationId="{2B6514D8-8FDA-6E7E-F18D-CF9DF065643B}"/>
          </ac:spMkLst>
        </pc:spChg>
        <pc:spChg chg="add mod">
          <ac:chgData name="Samuel Lipovsky" userId="164f08fef6b5828e" providerId="LiveId" clId="{8065A17C-6D03-4FCF-9CC9-DA5A0543A005}" dt="2025-04-24T22:34:15.587" v="1606" actId="692"/>
          <ac:spMkLst>
            <pc:docMk/>
            <pc:sldMk cId="2191766590" sldId="258"/>
            <ac:spMk id="28" creationId="{801F6B63-C337-A54A-3ECE-41BED25B7997}"/>
          </ac:spMkLst>
        </pc:spChg>
        <pc:spChg chg="add mod">
          <ac:chgData name="Samuel Lipovsky" userId="164f08fef6b5828e" providerId="LiveId" clId="{8065A17C-6D03-4FCF-9CC9-DA5A0543A005}" dt="2025-04-24T22:34:27.861" v="1607" actId="207"/>
          <ac:spMkLst>
            <pc:docMk/>
            <pc:sldMk cId="2191766590" sldId="258"/>
            <ac:spMk id="29" creationId="{78192961-E60C-70DD-D7EA-0ACE1B360213}"/>
          </ac:spMkLst>
        </pc:spChg>
        <pc:spChg chg="add mod">
          <ac:chgData name="Samuel Lipovsky" userId="164f08fef6b5828e" providerId="LiveId" clId="{8065A17C-6D03-4FCF-9CC9-DA5A0543A005}" dt="2025-04-24T22:22:40.899" v="988" actId="20577"/>
          <ac:spMkLst>
            <pc:docMk/>
            <pc:sldMk cId="2191766590" sldId="258"/>
            <ac:spMk id="30" creationId="{F9FF89D7-EF74-7637-16C4-4DD0B2303C68}"/>
          </ac:spMkLst>
        </pc:spChg>
        <pc:spChg chg="add mod">
          <ac:chgData name="Samuel Lipovsky" userId="164f08fef6b5828e" providerId="LiveId" clId="{8065A17C-6D03-4FCF-9CC9-DA5A0543A005}" dt="2025-04-24T22:22:46.511" v="989" actId="1076"/>
          <ac:spMkLst>
            <pc:docMk/>
            <pc:sldMk cId="2191766590" sldId="258"/>
            <ac:spMk id="31" creationId="{035E02E7-2510-3DB0-B0D1-0B9E010901A1}"/>
          </ac:spMkLst>
        </pc:spChg>
        <pc:spChg chg="add mod">
          <ac:chgData name="Samuel Lipovsky" userId="164f08fef6b5828e" providerId="LiveId" clId="{8065A17C-6D03-4FCF-9CC9-DA5A0543A005}" dt="2025-04-24T22:20:19.293" v="852" actId="1076"/>
          <ac:spMkLst>
            <pc:docMk/>
            <pc:sldMk cId="2191766590" sldId="258"/>
            <ac:spMk id="32" creationId="{FCBA67D2-E216-1271-AEAD-41085A61C9AA}"/>
          </ac:spMkLst>
        </pc:spChg>
        <pc:spChg chg="add mod">
          <ac:chgData name="Samuel Lipovsky" userId="164f08fef6b5828e" providerId="LiveId" clId="{8065A17C-6D03-4FCF-9CC9-DA5A0543A005}" dt="2025-04-24T22:34:15.587" v="1606" actId="692"/>
          <ac:spMkLst>
            <pc:docMk/>
            <pc:sldMk cId="2191766590" sldId="258"/>
            <ac:spMk id="33" creationId="{590AD5B1-78F0-5527-36AF-899EACBF4EED}"/>
          </ac:spMkLst>
        </pc:spChg>
        <pc:spChg chg="add mod">
          <ac:chgData name="Samuel Lipovsky" userId="164f08fef6b5828e" providerId="LiveId" clId="{8065A17C-6D03-4FCF-9CC9-DA5A0543A005}" dt="2025-04-24T22:34:27.861" v="1607" actId="207"/>
          <ac:spMkLst>
            <pc:docMk/>
            <pc:sldMk cId="2191766590" sldId="258"/>
            <ac:spMk id="34" creationId="{4B757842-EF06-4A1C-91CA-686E318955B1}"/>
          </ac:spMkLst>
        </pc:spChg>
        <pc:spChg chg="add mod topLvl">
          <ac:chgData name="Samuel Lipovsky" userId="164f08fef6b5828e" providerId="LiveId" clId="{8065A17C-6D03-4FCF-9CC9-DA5A0543A005}" dt="2025-04-24T22:33:29.217" v="1602" actId="165"/>
          <ac:spMkLst>
            <pc:docMk/>
            <pc:sldMk cId="2191766590" sldId="258"/>
            <ac:spMk id="35" creationId="{916EE31D-65AE-D256-C7B2-814EB214D8B6}"/>
          </ac:spMkLst>
        </pc:spChg>
        <pc:spChg chg="add mod topLvl">
          <ac:chgData name="Samuel Lipovsky" userId="164f08fef6b5828e" providerId="LiveId" clId="{8065A17C-6D03-4FCF-9CC9-DA5A0543A005}" dt="2025-04-24T22:33:29.217" v="1602" actId="165"/>
          <ac:spMkLst>
            <pc:docMk/>
            <pc:sldMk cId="2191766590" sldId="258"/>
            <ac:spMk id="36" creationId="{FA9B7611-3897-D5D6-F426-C4514A2B2777}"/>
          </ac:spMkLst>
        </pc:spChg>
        <pc:spChg chg="add mod">
          <ac:chgData name="Samuel Lipovsky" userId="164f08fef6b5828e" providerId="LiveId" clId="{8065A17C-6D03-4FCF-9CC9-DA5A0543A005}" dt="2025-04-24T23:05:18.181" v="2636"/>
          <ac:spMkLst>
            <pc:docMk/>
            <pc:sldMk cId="2191766590" sldId="258"/>
            <ac:spMk id="43" creationId="{B5170605-312D-BB5A-6136-38AE86DE47F5}"/>
          </ac:spMkLst>
        </pc:spChg>
        <pc:spChg chg="add del mod">
          <ac:chgData name="Samuel Lipovsky" userId="164f08fef6b5828e" providerId="LiveId" clId="{8065A17C-6D03-4FCF-9CC9-DA5A0543A005}" dt="2025-04-24T23:06:38.751" v="2668" actId="478"/>
          <ac:spMkLst>
            <pc:docMk/>
            <pc:sldMk cId="2191766590" sldId="258"/>
            <ac:spMk id="44" creationId="{09BFE1BE-CD8F-B8E5-4F3E-564525CDEB57}"/>
          </ac:spMkLst>
        </pc:spChg>
        <pc:spChg chg="add mod">
          <ac:chgData name="Samuel Lipovsky" userId="164f08fef6b5828e" providerId="LiveId" clId="{8065A17C-6D03-4FCF-9CC9-DA5A0543A005}" dt="2025-04-24T23:06:38.889" v="2669"/>
          <ac:spMkLst>
            <pc:docMk/>
            <pc:sldMk cId="2191766590" sldId="258"/>
            <ac:spMk id="45" creationId="{F8507CFE-000B-E160-C62A-712242359458}"/>
          </ac:spMkLst>
        </pc:spChg>
        <pc:grpChg chg="mod">
          <ac:chgData name="Samuel Lipovsky" userId="164f08fef6b5828e" providerId="LiveId" clId="{8065A17C-6D03-4FCF-9CC9-DA5A0543A005}" dt="2025-04-24T22:24:42.329" v="1306" actId="14861"/>
          <ac:grpSpMkLst>
            <pc:docMk/>
            <pc:sldMk cId="2191766590" sldId="258"/>
            <ac:grpSpMk id="37" creationId="{45033FC2-095D-7643-3806-F573B1A1E77F}"/>
          </ac:grpSpMkLst>
        </pc:grpChg>
        <pc:graphicFrameChg chg="add del mod modGraphic">
          <ac:chgData name="Samuel Lipovsky" userId="164f08fef6b5828e" providerId="LiveId" clId="{8065A17C-6D03-4FCF-9CC9-DA5A0543A005}" dt="2025-04-24T22:14:02.596" v="634" actId="478"/>
          <ac:graphicFrameMkLst>
            <pc:docMk/>
            <pc:sldMk cId="2191766590" sldId="258"/>
            <ac:graphicFrameMk id="4" creationId="{65FB6204-DA45-0398-5255-74B6B836A882}"/>
          </ac:graphicFrameMkLst>
        </pc:graphicFrameChg>
        <pc:picChg chg="add del mod">
          <ac:chgData name="Samuel Lipovsky" userId="164f08fef6b5828e" providerId="LiveId" clId="{8065A17C-6D03-4FCF-9CC9-DA5A0543A005}" dt="2025-04-24T22:25:14.162" v="1309" actId="478"/>
          <ac:picMkLst>
            <pc:docMk/>
            <pc:sldMk cId="2191766590" sldId="258"/>
            <ac:picMk id="39" creationId="{47A26D3C-F8FF-CDEE-5F80-A4AF5EBC237B}"/>
          </ac:picMkLst>
        </pc:picChg>
        <pc:picChg chg="add mod">
          <ac:chgData name="Samuel Lipovsky" userId="164f08fef6b5828e" providerId="LiveId" clId="{8065A17C-6D03-4FCF-9CC9-DA5A0543A005}" dt="2025-04-24T22:25:35.362" v="1318" actId="1076"/>
          <ac:picMkLst>
            <pc:docMk/>
            <pc:sldMk cId="2191766590" sldId="258"/>
            <ac:picMk id="41" creationId="{E06C9CF8-A8AE-CA18-85AA-8CC03267C19E}"/>
          </ac:picMkLst>
        </pc:picChg>
        <pc:picChg chg="add mod ord">
          <ac:chgData name="Samuel Lipovsky" userId="164f08fef6b5828e" providerId="LiveId" clId="{8065A17C-6D03-4FCF-9CC9-DA5A0543A005}" dt="2025-04-24T22:25:53.998" v="1343" actId="167"/>
          <ac:picMkLst>
            <pc:docMk/>
            <pc:sldMk cId="2191766590" sldId="258"/>
            <ac:picMk id="42" creationId="{DFC55C23-6819-25B2-D229-14149704CE29}"/>
          </ac:picMkLst>
        </pc:picChg>
      </pc:sldChg>
      <pc:sldChg chg="addSp delSp modSp add mod modTransition">
        <pc:chgData name="Samuel Lipovsky" userId="164f08fef6b5828e" providerId="LiveId" clId="{8065A17C-6D03-4FCF-9CC9-DA5A0543A005}" dt="2025-04-24T23:23:12.350" v="3165"/>
        <pc:sldMkLst>
          <pc:docMk/>
          <pc:sldMk cId="1735691464" sldId="259"/>
        </pc:sldMkLst>
        <pc:spChg chg="add del mod">
          <ac:chgData name="Samuel Lipovsky" userId="164f08fef6b5828e" providerId="LiveId" clId="{8065A17C-6D03-4FCF-9CC9-DA5A0543A005}" dt="2025-04-24T23:04:54.387" v="2613" actId="478"/>
          <ac:spMkLst>
            <pc:docMk/>
            <pc:sldMk cId="1735691464" sldId="259"/>
            <ac:spMk id="4" creationId="{96A534BA-1F79-0A1A-2518-BA1BBECF7499}"/>
          </ac:spMkLst>
        </pc:spChg>
        <pc:spChg chg="add del mod">
          <ac:chgData name="Samuel Lipovsky" userId="164f08fef6b5828e" providerId="LiveId" clId="{8065A17C-6D03-4FCF-9CC9-DA5A0543A005}" dt="2025-04-24T23:04:54.387" v="2613" actId="478"/>
          <ac:spMkLst>
            <pc:docMk/>
            <pc:sldMk cId="1735691464" sldId="259"/>
            <ac:spMk id="5" creationId="{7E83CF09-77DE-E30D-29F8-22DEECC06340}"/>
          </ac:spMkLst>
        </pc:spChg>
        <pc:spChg chg="add mod">
          <ac:chgData name="Samuel Lipovsky" userId="164f08fef6b5828e" providerId="LiveId" clId="{8065A17C-6D03-4FCF-9CC9-DA5A0543A005}" dt="2025-04-24T22:39:12.417" v="1673" actId="164"/>
          <ac:spMkLst>
            <pc:docMk/>
            <pc:sldMk cId="1735691464" sldId="259"/>
            <ac:spMk id="14" creationId="{C7206FA7-8951-2C30-F2C5-90B005A41953}"/>
          </ac:spMkLst>
        </pc:spChg>
        <pc:spChg chg="mod">
          <ac:chgData name="Samuel Lipovsky" userId="164f08fef6b5828e" providerId="LiveId" clId="{8065A17C-6D03-4FCF-9CC9-DA5A0543A005}" dt="2025-04-24T22:39:13.211" v="1674"/>
          <ac:spMkLst>
            <pc:docMk/>
            <pc:sldMk cId="1735691464" sldId="259"/>
            <ac:spMk id="21" creationId="{DF77B990-6F9D-E14E-D71D-9E967D23003B}"/>
          </ac:spMkLst>
        </pc:spChg>
        <pc:spChg chg="add mod">
          <ac:chgData name="Samuel Lipovsky" userId="164f08fef6b5828e" providerId="LiveId" clId="{8065A17C-6D03-4FCF-9CC9-DA5A0543A005}" dt="2025-04-24T22:40:09.840" v="1725" actId="1036"/>
          <ac:spMkLst>
            <pc:docMk/>
            <pc:sldMk cId="1735691464" sldId="259"/>
            <ac:spMk id="22" creationId="{9502F8C0-AFD4-FA41-604F-C6AEAC7C92D6}"/>
          </ac:spMkLst>
        </pc:spChg>
        <pc:spChg chg="add mod">
          <ac:chgData name="Samuel Lipovsky" userId="164f08fef6b5828e" providerId="LiveId" clId="{8065A17C-6D03-4FCF-9CC9-DA5A0543A005}" dt="2025-04-24T22:40:09.840" v="1725" actId="1036"/>
          <ac:spMkLst>
            <pc:docMk/>
            <pc:sldMk cId="1735691464" sldId="259"/>
            <ac:spMk id="23" creationId="{A4ED34AB-D3FE-51F3-BED6-1E113C52972A}"/>
          </ac:spMkLst>
        </pc:spChg>
        <pc:spChg chg="add mod">
          <ac:chgData name="Samuel Lipovsky" userId="164f08fef6b5828e" providerId="LiveId" clId="{8065A17C-6D03-4FCF-9CC9-DA5A0543A005}" dt="2025-04-24T22:40:51.343" v="1731" actId="208"/>
          <ac:spMkLst>
            <pc:docMk/>
            <pc:sldMk cId="1735691464" sldId="259"/>
            <ac:spMk id="24" creationId="{470D4874-44BB-DFD4-5C0E-6DDA990F7E52}"/>
          </ac:spMkLst>
        </pc:spChg>
        <pc:spChg chg="add mod">
          <ac:chgData name="Samuel Lipovsky" userId="164f08fef6b5828e" providerId="LiveId" clId="{8065A17C-6D03-4FCF-9CC9-DA5A0543A005}" dt="2025-04-24T22:41:06.826" v="1745" actId="1037"/>
          <ac:spMkLst>
            <pc:docMk/>
            <pc:sldMk cId="1735691464" sldId="259"/>
            <ac:spMk id="25" creationId="{A83EAA86-0F4A-99A4-915C-C7B055F563EA}"/>
          </ac:spMkLst>
        </pc:spChg>
        <pc:spChg chg="add mod">
          <ac:chgData name="Samuel Lipovsky" userId="164f08fef6b5828e" providerId="LiveId" clId="{8065A17C-6D03-4FCF-9CC9-DA5A0543A005}" dt="2025-04-24T22:41:37.302" v="1758" actId="1076"/>
          <ac:spMkLst>
            <pc:docMk/>
            <pc:sldMk cId="1735691464" sldId="259"/>
            <ac:spMk id="26" creationId="{79377876-C0DC-2C64-ADCC-B2879F953AD6}"/>
          </ac:spMkLst>
        </pc:spChg>
        <pc:spChg chg="add mod">
          <ac:chgData name="Samuel Lipovsky" userId="164f08fef6b5828e" providerId="LiveId" clId="{8065A17C-6D03-4FCF-9CC9-DA5A0543A005}" dt="2025-04-24T22:41:45.642" v="1768" actId="20577"/>
          <ac:spMkLst>
            <pc:docMk/>
            <pc:sldMk cId="1735691464" sldId="259"/>
            <ac:spMk id="27" creationId="{C0D0D977-1469-A12F-000D-CC31D69053D5}"/>
          </ac:spMkLst>
        </pc:spChg>
        <pc:spChg chg="add mod">
          <ac:chgData name="Samuel Lipovsky" userId="164f08fef6b5828e" providerId="LiveId" clId="{8065A17C-6D03-4FCF-9CC9-DA5A0543A005}" dt="2025-04-24T22:44:42.112" v="1995" actId="1036"/>
          <ac:spMkLst>
            <pc:docMk/>
            <pc:sldMk cId="1735691464" sldId="259"/>
            <ac:spMk id="28" creationId="{9BBDABA2-D57A-03D4-AAF2-CEA5A34EF9E1}"/>
          </ac:spMkLst>
        </pc:spChg>
        <pc:spChg chg="add mod">
          <ac:chgData name="Samuel Lipovsky" userId="164f08fef6b5828e" providerId="LiveId" clId="{8065A17C-6D03-4FCF-9CC9-DA5A0543A005}" dt="2025-04-24T22:44:47.260" v="2028" actId="1035"/>
          <ac:spMkLst>
            <pc:docMk/>
            <pc:sldMk cId="1735691464" sldId="259"/>
            <ac:spMk id="29" creationId="{D233BBBC-9379-129C-BC97-5AB23E9E0406}"/>
          </ac:spMkLst>
        </pc:spChg>
        <pc:spChg chg="add mod ord">
          <ac:chgData name="Samuel Lipovsky" userId="164f08fef6b5828e" providerId="LiveId" clId="{8065A17C-6D03-4FCF-9CC9-DA5A0543A005}" dt="2025-04-24T22:58:18.355" v="2423" actId="167"/>
          <ac:spMkLst>
            <pc:docMk/>
            <pc:sldMk cId="1735691464" sldId="259"/>
            <ac:spMk id="30" creationId="{92931247-601E-443C-DC97-B166A097E527}"/>
          </ac:spMkLst>
        </pc:spChg>
        <pc:spChg chg="add mod">
          <ac:chgData name="Samuel Lipovsky" userId="164f08fef6b5828e" providerId="LiveId" clId="{8065A17C-6D03-4FCF-9CC9-DA5A0543A005}" dt="2025-04-24T22:44:51.571" v="2048" actId="1035"/>
          <ac:spMkLst>
            <pc:docMk/>
            <pc:sldMk cId="1735691464" sldId="259"/>
            <ac:spMk id="31" creationId="{9DA43EB6-7A81-B412-4FC1-510BD9DDCF69}"/>
          </ac:spMkLst>
        </pc:spChg>
        <pc:spChg chg="add mod">
          <ac:chgData name="Samuel Lipovsky" userId="164f08fef6b5828e" providerId="LiveId" clId="{8065A17C-6D03-4FCF-9CC9-DA5A0543A005}" dt="2025-04-24T22:44:38.866" v="1983" actId="1076"/>
          <ac:spMkLst>
            <pc:docMk/>
            <pc:sldMk cId="1735691464" sldId="259"/>
            <ac:spMk id="32" creationId="{AE1BD5E9-CF79-A3B2-FD2B-E93163464289}"/>
          </ac:spMkLst>
        </pc:spChg>
        <pc:spChg chg="add mod">
          <ac:chgData name="Samuel Lipovsky" userId="164f08fef6b5828e" providerId="LiveId" clId="{8065A17C-6D03-4FCF-9CC9-DA5A0543A005}" dt="2025-04-24T23:01:43.990" v="2506" actId="1035"/>
          <ac:spMkLst>
            <pc:docMk/>
            <pc:sldMk cId="1735691464" sldId="259"/>
            <ac:spMk id="33" creationId="{60EE371E-9445-225B-33D4-BB85E8674154}"/>
          </ac:spMkLst>
        </pc:spChg>
        <pc:spChg chg="add mod">
          <ac:chgData name="Samuel Lipovsky" userId="164f08fef6b5828e" providerId="LiveId" clId="{8065A17C-6D03-4FCF-9CC9-DA5A0543A005}" dt="2025-04-24T22:55:48.262" v="2378" actId="1076"/>
          <ac:spMkLst>
            <pc:docMk/>
            <pc:sldMk cId="1735691464" sldId="259"/>
            <ac:spMk id="34" creationId="{ED91C2A0-95B0-9928-0498-50A902B02E27}"/>
          </ac:spMkLst>
        </pc:spChg>
        <pc:spChg chg="add mod">
          <ac:chgData name="Samuel Lipovsky" userId="164f08fef6b5828e" providerId="LiveId" clId="{8065A17C-6D03-4FCF-9CC9-DA5A0543A005}" dt="2025-04-24T23:01:46.112" v="2513" actId="1036"/>
          <ac:spMkLst>
            <pc:docMk/>
            <pc:sldMk cId="1735691464" sldId="259"/>
            <ac:spMk id="35" creationId="{959CF1AD-357E-58ED-17AD-A3AC0FC65720}"/>
          </ac:spMkLst>
        </pc:spChg>
        <pc:spChg chg="add mod">
          <ac:chgData name="Samuel Lipovsky" userId="164f08fef6b5828e" providerId="LiveId" clId="{8065A17C-6D03-4FCF-9CC9-DA5A0543A005}" dt="2025-04-24T22:50:27.884" v="2288" actId="1037"/>
          <ac:spMkLst>
            <pc:docMk/>
            <pc:sldMk cId="1735691464" sldId="259"/>
            <ac:spMk id="36" creationId="{E9745006-276C-A1AC-0147-A154C76F9221}"/>
          </ac:spMkLst>
        </pc:spChg>
        <pc:spChg chg="add mod">
          <ac:chgData name="Samuel Lipovsky" userId="164f08fef6b5828e" providerId="LiveId" clId="{8065A17C-6D03-4FCF-9CC9-DA5A0543A005}" dt="2025-04-24T22:45:25.097" v="2074" actId="1076"/>
          <ac:spMkLst>
            <pc:docMk/>
            <pc:sldMk cId="1735691464" sldId="259"/>
            <ac:spMk id="37" creationId="{32B623E2-7614-28A9-BBFD-8D3862A82DDF}"/>
          </ac:spMkLst>
        </pc:spChg>
        <pc:spChg chg="mod">
          <ac:chgData name="Samuel Lipovsky" userId="164f08fef6b5828e" providerId="LiveId" clId="{8065A17C-6D03-4FCF-9CC9-DA5A0543A005}" dt="2025-04-24T22:47:48.920" v="2237"/>
          <ac:spMkLst>
            <pc:docMk/>
            <pc:sldMk cId="1735691464" sldId="259"/>
            <ac:spMk id="49" creationId="{8B3AEA0F-A904-7DB3-4680-13A17F1D1E2B}"/>
          </ac:spMkLst>
        </pc:spChg>
        <pc:spChg chg="add mod">
          <ac:chgData name="Samuel Lipovsky" userId="164f08fef6b5828e" providerId="LiveId" clId="{8065A17C-6D03-4FCF-9CC9-DA5A0543A005}" dt="2025-04-24T22:50:52.787" v="2293" actId="1076"/>
          <ac:spMkLst>
            <pc:docMk/>
            <pc:sldMk cId="1735691464" sldId="259"/>
            <ac:spMk id="50" creationId="{FF87FB44-E8E8-DF05-78B3-2F8BFDD2DD4B}"/>
          </ac:spMkLst>
        </pc:spChg>
        <pc:spChg chg="mod">
          <ac:chgData name="Samuel Lipovsky" userId="164f08fef6b5828e" providerId="LiveId" clId="{8065A17C-6D03-4FCF-9CC9-DA5A0543A005}" dt="2025-04-24T22:47:58.009" v="2254"/>
          <ac:spMkLst>
            <pc:docMk/>
            <pc:sldMk cId="1735691464" sldId="259"/>
            <ac:spMk id="56" creationId="{3C1ED79A-5A06-7076-7040-B38FD625B290}"/>
          </ac:spMkLst>
        </pc:spChg>
        <pc:spChg chg="add mod">
          <ac:chgData name="Samuel Lipovsky" userId="164f08fef6b5828e" providerId="LiveId" clId="{8065A17C-6D03-4FCF-9CC9-DA5A0543A005}" dt="2025-04-24T22:50:56.834" v="2294" actId="1076"/>
          <ac:spMkLst>
            <pc:docMk/>
            <pc:sldMk cId="1735691464" sldId="259"/>
            <ac:spMk id="57" creationId="{5FD3C7EB-67A2-C4CC-D848-2619671DDBB1}"/>
          </ac:spMkLst>
        </pc:spChg>
        <pc:spChg chg="add del mod">
          <ac:chgData name="Samuel Lipovsky" userId="164f08fef6b5828e" providerId="LiveId" clId="{8065A17C-6D03-4FCF-9CC9-DA5A0543A005}" dt="2025-04-24T23:00:28.335" v="2462" actId="478"/>
          <ac:spMkLst>
            <pc:docMk/>
            <pc:sldMk cId="1735691464" sldId="259"/>
            <ac:spMk id="129" creationId="{558820EC-F0DC-CBB4-5651-09DEA41F7F8A}"/>
          </ac:spMkLst>
        </pc:spChg>
        <pc:spChg chg="add del mod">
          <ac:chgData name="Samuel Lipovsky" userId="164f08fef6b5828e" providerId="LiveId" clId="{8065A17C-6D03-4FCF-9CC9-DA5A0543A005}" dt="2025-04-24T23:00:27.428" v="2461" actId="478"/>
          <ac:spMkLst>
            <pc:docMk/>
            <pc:sldMk cId="1735691464" sldId="259"/>
            <ac:spMk id="130" creationId="{96FDEAD8-202D-CAE5-1727-1329B4F125A8}"/>
          </ac:spMkLst>
        </pc:spChg>
        <pc:spChg chg="add mod">
          <ac:chgData name="Samuel Lipovsky" userId="164f08fef6b5828e" providerId="LiveId" clId="{8065A17C-6D03-4FCF-9CC9-DA5A0543A005}" dt="2025-04-24T23:00:55.594" v="2473" actId="1076"/>
          <ac:spMkLst>
            <pc:docMk/>
            <pc:sldMk cId="1735691464" sldId="259"/>
            <ac:spMk id="131" creationId="{56E19F16-9947-99DE-754E-CB178A712BED}"/>
          </ac:spMkLst>
        </pc:spChg>
        <pc:spChg chg="add del mod">
          <ac:chgData name="Samuel Lipovsky" userId="164f08fef6b5828e" providerId="LiveId" clId="{8065A17C-6D03-4FCF-9CC9-DA5A0543A005}" dt="2025-04-24T23:00:42.833" v="2469" actId="478"/>
          <ac:spMkLst>
            <pc:docMk/>
            <pc:sldMk cId="1735691464" sldId="259"/>
            <ac:spMk id="132" creationId="{543C300F-9A8D-DC47-3C38-631BD17CA532}"/>
          </ac:spMkLst>
        </pc:spChg>
        <pc:spChg chg="add mod">
          <ac:chgData name="Samuel Lipovsky" userId="164f08fef6b5828e" providerId="LiveId" clId="{8065A17C-6D03-4FCF-9CC9-DA5A0543A005}" dt="2025-04-24T23:01:06.234" v="2477" actId="1076"/>
          <ac:spMkLst>
            <pc:docMk/>
            <pc:sldMk cId="1735691464" sldId="259"/>
            <ac:spMk id="133" creationId="{0BE713DD-AC5E-5DB6-1523-9D39D691489D}"/>
          </ac:spMkLst>
        </pc:spChg>
        <pc:spChg chg="add mod">
          <ac:chgData name="Samuel Lipovsky" userId="164f08fef6b5828e" providerId="LiveId" clId="{8065A17C-6D03-4FCF-9CC9-DA5A0543A005}" dt="2025-04-24T23:01:11.231" v="2479" actId="1076"/>
          <ac:spMkLst>
            <pc:docMk/>
            <pc:sldMk cId="1735691464" sldId="259"/>
            <ac:spMk id="134" creationId="{09F47F11-FF01-C40B-FB69-BC27FC49F9C2}"/>
          </ac:spMkLst>
        </pc:spChg>
        <pc:spChg chg="add mod">
          <ac:chgData name="Samuel Lipovsky" userId="164f08fef6b5828e" providerId="LiveId" clId="{8065A17C-6D03-4FCF-9CC9-DA5A0543A005}" dt="2025-04-24T23:01:34.478" v="2490" actId="1076"/>
          <ac:spMkLst>
            <pc:docMk/>
            <pc:sldMk cId="1735691464" sldId="259"/>
            <ac:spMk id="135" creationId="{6366EA69-CB77-2158-AA23-8AC7002699F9}"/>
          </ac:spMkLst>
        </pc:spChg>
        <pc:spChg chg="add del mod">
          <ac:chgData name="Samuel Lipovsky" userId="164f08fef6b5828e" providerId="LiveId" clId="{8065A17C-6D03-4FCF-9CC9-DA5A0543A005}" dt="2025-04-24T23:01:24.802" v="2486" actId="478"/>
          <ac:spMkLst>
            <pc:docMk/>
            <pc:sldMk cId="1735691464" sldId="259"/>
            <ac:spMk id="136" creationId="{A4EE333A-1507-0CBC-37E2-727FF3418744}"/>
          </ac:spMkLst>
        </pc:spChg>
        <pc:spChg chg="add mod">
          <ac:chgData name="Samuel Lipovsky" userId="164f08fef6b5828e" providerId="LiveId" clId="{8065A17C-6D03-4FCF-9CC9-DA5A0543A005}" dt="2025-04-24T23:01:56.688" v="2516" actId="1076"/>
          <ac:spMkLst>
            <pc:docMk/>
            <pc:sldMk cId="1735691464" sldId="259"/>
            <ac:spMk id="137" creationId="{43356BEC-2F4E-A342-51CF-D7F096DFBAB1}"/>
          </ac:spMkLst>
        </pc:spChg>
        <pc:spChg chg="add mod">
          <ac:chgData name="Samuel Lipovsky" userId="164f08fef6b5828e" providerId="LiveId" clId="{8065A17C-6D03-4FCF-9CC9-DA5A0543A005}" dt="2025-04-24T23:04:54.544" v="2614"/>
          <ac:spMkLst>
            <pc:docMk/>
            <pc:sldMk cId="1735691464" sldId="259"/>
            <ac:spMk id="146" creationId="{EBF07E73-4CBC-FA3F-FFC4-88E4FCF9BA0F}"/>
          </ac:spMkLst>
        </pc:spChg>
        <pc:spChg chg="add del mod">
          <ac:chgData name="Samuel Lipovsky" userId="164f08fef6b5828e" providerId="LiveId" clId="{8065A17C-6D03-4FCF-9CC9-DA5A0543A005}" dt="2025-04-24T23:06:22.046" v="2652" actId="478"/>
          <ac:spMkLst>
            <pc:docMk/>
            <pc:sldMk cId="1735691464" sldId="259"/>
            <ac:spMk id="147" creationId="{E43B8177-0E6B-D423-DBCD-18CE99798E9B}"/>
          </ac:spMkLst>
        </pc:spChg>
        <pc:spChg chg="add mod">
          <ac:chgData name="Samuel Lipovsky" userId="164f08fef6b5828e" providerId="LiveId" clId="{8065A17C-6D03-4FCF-9CC9-DA5A0543A005}" dt="2025-04-24T23:06:22.226" v="2653"/>
          <ac:spMkLst>
            <pc:docMk/>
            <pc:sldMk cId="1735691464" sldId="259"/>
            <ac:spMk id="148" creationId="{D39AFA4E-CD77-A021-38AD-9A7D832D0CF6}"/>
          </ac:spMkLst>
        </pc:spChg>
        <pc:grpChg chg="add mod">
          <ac:chgData name="Samuel Lipovsky" userId="164f08fef6b5828e" providerId="LiveId" clId="{8065A17C-6D03-4FCF-9CC9-DA5A0543A005}" dt="2025-04-24T22:39:16.250" v="1676" actId="1076"/>
          <ac:grpSpMkLst>
            <pc:docMk/>
            <pc:sldMk cId="1735691464" sldId="259"/>
            <ac:grpSpMk id="15" creationId="{2F6163C2-B958-AAE0-E7BF-EB000912BA5B}"/>
          </ac:grpSpMkLst>
        </pc:grpChg>
        <pc:grpChg chg="add mod">
          <ac:chgData name="Samuel Lipovsky" userId="164f08fef6b5828e" providerId="LiveId" clId="{8065A17C-6D03-4FCF-9CC9-DA5A0543A005}" dt="2025-04-24T22:39:18.860" v="1677" actId="1076"/>
          <ac:grpSpMkLst>
            <pc:docMk/>
            <pc:sldMk cId="1735691464" sldId="259"/>
            <ac:grpSpMk id="16" creationId="{FFFA975E-CEDD-E7C8-9DFF-67939FDB938E}"/>
          </ac:grpSpMkLst>
        </pc:grpChg>
        <pc:grpChg chg="add mod">
          <ac:chgData name="Samuel Lipovsky" userId="164f08fef6b5828e" providerId="LiveId" clId="{8065A17C-6D03-4FCF-9CC9-DA5A0543A005}" dt="2025-04-24T22:50:31.491" v="2289" actId="1076"/>
          <ac:grpSpMkLst>
            <pc:docMk/>
            <pc:sldMk cId="1735691464" sldId="259"/>
            <ac:grpSpMk id="44" creationId="{D06634C9-C723-C901-9178-F18BE749B975}"/>
          </ac:grpSpMkLst>
        </pc:grpChg>
        <pc:grpChg chg="add mod">
          <ac:chgData name="Samuel Lipovsky" userId="164f08fef6b5828e" providerId="LiveId" clId="{8065A17C-6D03-4FCF-9CC9-DA5A0543A005}" dt="2025-04-24T22:48:57.767" v="2279" actId="1076"/>
          <ac:grpSpMkLst>
            <pc:docMk/>
            <pc:sldMk cId="1735691464" sldId="259"/>
            <ac:grpSpMk id="51" creationId="{4F7D84B2-EA3A-4306-5618-AFE35E9E2CB1}"/>
          </ac:grpSpMkLst>
        </pc:grpChg>
        <pc:picChg chg="add del mod">
          <ac:chgData name="Samuel Lipovsky" userId="164f08fef6b5828e" providerId="LiveId" clId="{8065A17C-6D03-4FCF-9CC9-DA5A0543A005}" dt="2025-04-24T22:37:37.034" v="1640" actId="478"/>
          <ac:picMkLst>
            <pc:docMk/>
            <pc:sldMk cId="1735691464" sldId="259"/>
            <ac:picMk id="3" creationId="{75E6C99A-42DC-390B-DEB2-1340C8DC0722}"/>
          </ac:picMkLst>
        </pc:picChg>
        <pc:picChg chg="add mod">
          <ac:chgData name="Samuel Lipovsky" userId="164f08fef6b5828e" providerId="LiveId" clId="{8065A17C-6D03-4FCF-9CC9-DA5A0543A005}" dt="2025-04-24T23:19:42.870" v="3119"/>
          <ac:picMkLst>
            <pc:docMk/>
            <pc:sldMk cId="1735691464" sldId="259"/>
            <ac:picMk id="149" creationId="{C57330CC-248C-F633-2BAA-D156FCA99D23}"/>
          </ac:picMkLst>
        </pc:picChg>
        <pc:picChg chg="add mod">
          <ac:chgData name="Samuel Lipovsky" userId="164f08fef6b5828e" providerId="LiveId" clId="{8065A17C-6D03-4FCF-9CC9-DA5A0543A005}" dt="2025-04-24T23:19:42.870" v="3119"/>
          <ac:picMkLst>
            <pc:docMk/>
            <pc:sldMk cId="1735691464" sldId="259"/>
            <ac:picMk id="150" creationId="{C113B871-084C-A90D-FB7C-6EB29071DFCC}"/>
          </ac:picMkLst>
        </pc:picChg>
        <pc:cxnChg chg="add mod">
          <ac:chgData name="Samuel Lipovsky" userId="164f08fef6b5828e" providerId="LiveId" clId="{8065A17C-6D03-4FCF-9CC9-DA5A0543A005}" dt="2025-04-24T22:39:12.417" v="1673" actId="164"/>
          <ac:cxnSpMkLst>
            <pc:docMk/>
            <pc:sldMk cId="1735691464" sldId="259"/>
            <ac:cxnSpMk id="7" creationId="{26A5FF1C-71EC-DDBE-4371-E6F975F2DCA1}"/>
          </ac:cxnSpMkLst>
        </pc:cxnChg>
        <pc:cxnChg chg="add mod">
          <ac:chgData name="Samuel Lipovsky" userId="164f08fef6b5828e" providerId="LiveId" clId="{8065A17C-6D03-4FCF-9CC9-DA5A0543A005}" dt="2025-04-24T22:39:12.417" v="1673" actId="164"/>
          <ac:cxnSpMkLst>
            <pc:docMk/>
            <pc:sldMk cId="1735691464" sldId="259"/>
            <ac:cxnSpMk id="8" creationId="{35D91940-8514-75DA-161C-939272A947CD}"/>
          </ac:cxnSpMkLst>
        </pc:cxnChg>
        <pc:cxnChg chg="add mod">
          <ac:chgData name="Samuel Lipovsky" userId="164f08fef6b5828e" providerId="LiveId" clId="{8065A17C-6D03-4FCF-9CC9-DA5A0543A005}" dt="2025-04-24T22:39:12.417" v="1673" actId="164"/>
          <ac:cxnSpMkLst>
            <pc:docMk/>
            <pc:sldMk cId="1735691464" sldId="259"/>
            <ac:cxnSpMk id="11" creationId="{46329F60-384A-A7D4-1CF6-6162D8A370CD}"/>
          </ac:cxnSpMkLst>
        </pc:cxnChg>
        <pc:cxnChg chg="add mod">
          <ac:chgData name="Samuel Lipovsky" userId="164f08fef6b5828e" providerId="LiveId" clId="{8065A17C-6D03-4FCF-9CC9-DA5A0543A005}" dt="2025-04-24T22:39:12.417" v="1673" actId="164"/>
          <ac:cxnSpMkLst>
            <pc:docMk/>
            <pc:sldMk cId="1735691464" sldId="259"/>
            <ac:cxnSpMk id="13" creationId="{A12B837C-6D9B-8255-694D-5241289665EA}"/>
          </ac:cxnSpMkLst>
        </pc:cxnChg>
        <pc:cxnChg chg="mod">
          <ac:chgData name="Samuel Lipovsky" userId="164f08fef6b5828e" providerId="LiveId" clId="{8065A17C-6D03-4FCF-9CC9-DA5A0543A005}" dt="2025-04-24T22:39:13.211" v="1674"/>
          <ac:cxnSpMkLst>
            <pc:docMk/>
            <pc:sldMk cId="1735691464" sldId="259"/>
            <ac:cxnSpMk id="17" creationId="{66EED488-6BC1-D2E9-43C5-FFF92EE49A98}"/>
          </ac:cxnSpMkLst>
        </pc:cxnChg>
        <pc:cxnChg chg="mod">
          <ac:chgData name="Samuel Lipovsky" userId="164f08fef6b5828e" providerId="LiveId" clId="{8065A17C-6D03-4FCF-9CC9-DA5A0543A005}" dt="2025-04-24T22:39:13.211" v="1674"/>
          <ac:cxnSpMkLst>
            <pc:docMk/>
            <pc:sldMk cId="1735691464" sldId="259"/>
            <ac:cxnSpMk id="18" creationId="{1CD846C2-43C8-EF1C-E410-8E818F81078B}"/>
          </ac:cxnSpMkLst>
        </pc:cxnChg>
        <pc:cxnChg chg="mod">
          <ac:chgData name="Samuel Lipovsky" userId="164f08fef6b5828e" providerId="LiveId" clId="{8065A17C-6D03-4FCF-9CC9-DA5A0543A005}" dt="2025-04-24T22:39:13.211" v="1674"/>
          <ac:cxnSpMkLst>
            <pc:docMk/>
            <pc:sldMk cId="1735691464" sldId="259"/>
            <ac:cxnSpMk id="19" creationId="{3FC2297C-13F1-BC12-9BF0-3DE32A1E762B}"/>
          </ac:cxnSpMkLst>
        </pc:cxnChg>
        <pc:cxnChg chg="mod">
          <ac:chgData name="Samuel Lipovsky" userId="164f08fef6b5828e" providerId="LiveId" clId="{8065A17C-6D03-4FCF-9CC9-DA5A0543A005}" dt="2025-04-24T22:39:13.211" v="1674"/>
          <ac:cxnSpMkLst>
            <pc:docMk/>
            <pc:sldMk cId="1735691464" sldId="259"/>
            <ac:cxnSpMk id="20" creationId="{F10FC413-B52E-FDF6-0E8C-01E3EE8CC545}"/>
          </ac:cxnSpMkLst>
        </pc:cxnChg>
        <pc:cxnChg chg="add mod">
          <ac:chgData name="Samuel Lipovsky" userId="164f08fef6b5828e" providerId="LiveId" clId="{8065A17C-6D03-4FCF-9CC9-DA5A0543A005}" dt="2025-04-24T22:47:24.277" v="2229" actId="692"/>
          <ac:cxnSpMkLst>
            <pc:docMk/>
            <pc:sldMk cId="1735691464" sldId="259"/>
            <ac:cxnSpMk id="39" creationId="{BCB34E6F-21EA-6899-9027-475A3E64F7B3}"/>
          </ac:cxnSpMkLst>
        </pc:cxnChg>
        <pc:cxnChg chg="add mod">
          <ac:chgData name="Samuel Lipovsky" userId="164f08fef6b5828e" providerId="LiveId" clId="{8065A17C-6D03-4FCF-9CC9-DA5A0543A005}" dt="2025-04-24T22:47:39.256" v="2236" actId="1036"/>
          <ac:cxnSpMkLst>
            <pc:docMk/>
            <pc:sldMk cId="1735691464" sldId="259"/>
            <ac:cxnSpMk id="40" creationId="{94A9B935-878C-2B69-211F-22AFD4058E6C}"/>
          </ac:cxnSpMkLst>
        </pc:cxnChg>
        <pc:cxnChg chg="mod">
          <ac:chgData name="Samuel Lipovsky" userId="164f08fef6b5828e" providerId="LiveId" clId="{8065A17C-6D03-4FCF-9CC9-DA5A0543A005}" dt="2025-04-24T22:47:48.920" v="2237"/>
          <ac:cxnSpMkLst>
            <pc:docMk/>
            <pc:sldMk cId="1735691464" sldId="259"/>
            <ac:cxnSpMk id="45" creationId="{583F3922-A854-1878-421A-75A0BBE1CD45}"/>
          </ac:cxnSpMkLst>
        </pc:cxnChg>
        <pc:cxnChg chg="mod">
          <ac:chgData name="Samuel Lipovsky" userId="164f08fef6b5828e" providerId="LiveId" clId="{8065A17C-6D03-4FCF-9CC9-DA5A0543A005}" dt="2025-04-24T22:47:48.920" v="2237"/>
          <ac:cxnSpMkLst>
            <pc:docMk/>
            <pc:sldMk cId="1735691464" sldId="259"/>
            <ac:cxnSpMk id="46" creationId="{74811315-3FA5-144A-8616-98FB5E154A1D}"/>
          </ac:cxnSpMkLst>
        </pc:cxnChg>
        <pc:cxnChg chg="mod">
          <ac:chgData name="Samuel Lipovsky" userId="164f08fef6b5828e" providerId="LiveId" clId="{8065A17C-6D03-4FCF-9CC9-DA5A0543A005}" dt="2025-04-24T22:47:48.920" v="2237"/>
          <ac:cxnSpMkLst>
            <pc:docMk/>
            <pc:sldMk cId="1735691464" sldId="259"/>
            <ac:cxnSpMk id="47" creationId="{D866353B-0DF3-D0EB-81EA-7F58651D4B13}"/>
          </ac:cxnSpMkLst>
        </pc:cxnChg>
        <pc:cxnChg chg="mod">
          <ac:chgData name="Samuel Lipovsky" userId="164f08fef6b5828e" providerId="LiveId" clId="{8065A17C-6D03-4FCF-9CC9-DA5A0543A005}" dt="2025-04-24T22:47:48.920" v="2237"/>
          <ac:cxnSpMkLst>
            <pc:docMk/>
            <pc:sldMk cId="1735691464" sldId="259"/>
            <ac:cxnSpMk id="48" creationId="{DA85E5C2-1C1F-DC0E-830A-14565349A78C}"/>
          </ac:cxnSpMkLst>
        </pc:cxnChg>
        <pc:cxnChg chg="mod">
          <ac:chgData name="Samuel Lipovsky" userId="164f08fef6b5828e" providerId="LiveId" clId="{8065A17C-6D03-4FCF-9CC9-DA5A0543A005}" dt="2025-04-24T22:47:58.009" v="2254"/>
          <ac:cxnSpMkLst>
            <pc:docMk/>
            <pc:sldMk cId="1735691464" sldId="259"/>
            <ac:cxnSpMk id="52" creationId="{F28205A6-FE7B-EFE8-4D4C-3D21B159647E}"/>
          </ac:cxnSpMkLst>
        </pc:cxnChg>
        <pc:cxnChg chg="mod">
          <ac:chgData name="Samuel Lipovsky" userId="164f08fef6b5828e" providerId="LiveId" clId="{8065A17C-6D03-4FCF-9CC9-DA5A0543A005}" dt="2025-04-24T22:47:58.009" v="2254"/>
          <ac:cxnSpMkLst>
            <pc:docMk/>
            <pc:sldMk cId="1735691464" sldId="259"/>
            <ac:cxnSpMk id="53" creationId="{02B078A8-3BAD-9B7C-9A31-15E954B23B21}"/>
          </ac:cxnSpMkLst>
        </pc:cxnChg>
        <pc:cxnChg chg="mod">
          <ac:chgData name="Samuel Lipovsky" userId="164f08fef6b5828e" providerId="LiveId" clId="{8065A17C-6D03-4FCF-9CC9-DA5A0543A005}" dt="2025-04-24T22:47:58.009" v="2254"/>
          <ac:cxnSpMkLst>
            <pc:docMk/>
            <pc:sldMk cId="1735691464" sldId="259"/>
            <ac:cxnSpMk id="54" creationId="{E454826E-1AEB-C7EF-79D4-B0AF7AAE22C3}"/>
          </ac:cxnSpMkLst>
        </pc:cxnChg>
        <pc:cxnChg chg="mod">
          <ac:chgData name="Samuel Lipovsky" userId="164f08fef6b5828e" providerId="LiveId" clId="{8065A17C-6D03-4FCF-9CC9-DA5A0543A005}" dt="2025-04-24T22:47:58.009" v="2254"/>
          <ac:cxnSpMkLst>
            <pc:docMk/>
            <pc:sldMk cId="1735691464" sldId="259"/>
            <ac:cxnSpMk id="55" creationId="{A1378AED-582A-AAA8-9941-E6CA6A53221A}"/>
          </ac:cxnSpMkLst>
        </pc:cxnChg>
        <pc:cxnChg chg="add mod">
          <ac:chgData name="Samuel Lipovsky" userId="164f08fef6b5828e" providerId="LiveId" clId="{8065A17C-6D03-4FCF-9CC9-DA5A0543A005}" dt="2025-04-24T22:50:27.884" v="2288" actId="1037"/>
          <ac:cxnSpMkLst>
            <pc:docMk/>
            <pc:sldMk cId="1735691464" sldId="259"/>
            <ac:cxnSpMk id="58" creationId="{C7D974BC-7AE9-ED24-D41C-4198DCC42CE8}"/>
          </ac:cxnSpMkLst>
        </pc:cxnChg>
        <pc:cxnChg chg="add mod">
          <ac:chgData name="Samuel Lipovsky" userId="164f08fef6b5828e" providerId="LiveId" clId="{8065A17C-6D03-4FCF-9CC9-DA5A0543A005}" dt="2025-04-24T23:01:52.262" v="2515" actId="14100"/>
          <ac:cxnSpMkLst>
            <pc:docMk/>
            <pc:sldMk cId="1735691464" sldId="259"/>
            <ac:cxnSpMk id="61" creationId="{874815EF-261A-D1CE-2DB3-177C23C4CF7B}"/>
          </ac:cxnSpMkLst>
        </pc:cxnChg>
        <pc:cxnChg chg="add mod">
          <ac:chgData name="Samuel Lipovsky" userId="164f08fef6b5828e" providerId="LiveId" clId="{8065A17C-6D03-4FCF-9CC9-DA5A0543A005}" dt="2025-04-24T22:55:55.287" v="2381" actId="1036"/>
          <ac:cxnSpMkLst>
            <pc:docMk/>
            <pc:sldMk cId="1735691464" sldId="259"/>
            <ac:cxnSpMk id="64" creationId="{9E0D2DC8-5346-0CCE-650C-777A420CB9F2}"/>
          </ac:cxnSpMkLst>
        </pc:cxnChg>
        <pc:cxnChg chg="add mod">
          <ac:chgData name="Samuel Lipovsky" userId="164f08fef6b5828e" providerId="LiveId" clId="{8065A17C-6D03-4FCF-9CC9-DA5A0543A005}" dt="2025-04-24T23:01:46.112" v="2513" actId="1036"/>
          <ac:cxnSpMkLst>
            <pc:docMk/>
            <pc:sldMk cId="1735691464" sldId="259"/>
            <ac:cxnSpMk id="67" creationId="{DDA05DB6-510C-C0CC-73FD-43287E151715}"/>
          </ac:cxnSpMkLst>
        </pc:cxnChg>
        <pc:cxnChg chg="add mod">
          <ac:chgData name="Samuel Lipovsky" userId="164f08fef6b5828e" providerId="LiveId" clId="{8065A17C-6D03-4FCF-9CC9-DA5A0543A005}" dt="2025-04-24T22:56:03.699" v="2384" actId="14100"/>
          <ac:cxnSpMkLst>
            <pc:docMk/>
            <pc:sldMk cId="1735691464" sldId="259"/>
            <ac:cxnSpMk id="71" creationId="{F74896AF-27AA-F154-5020-D2468B7E25D7}"/>
          </ac:cxnSpMkLst>
        </pc:cxnChg>
        <pc:cxnChg chg="add del mod">
          <ac:chgData name="Samuel Lipovsky" userId="164f08fef6b5828e" providerId="LiveId" clId="{8065A17C-6D03-4FCF-9CC9-DA5A0543A005}" dt="2025-04-24T22:52:02.794" v="2325" actId="478"/>
          <ac:cxnSpMkLst>
            <pc:docMk/>
            <pc:sldMk cId="1735691464" sldId="259"/>
            <ac:cxnSpMk id="73" creationId="{AB8F8C4C-AE89-85B9-3F1A-A9C42FCBB24F}"/>
          </ac:cxnSpMkLst>
        </pc:cxnChg>
        <pc:cxnChg chg="add mod">
          <ac:chgData name="Samuel Lipovsky" userId="164f08fef6b5828e" providerId="LiveId" clId="{8065A17C-6D03-4FCF-9CC9-DA5A0543A005}" dt="2025-04-24T22:56:16.245" v="2392" actId="14100"/>
          <ac:cxnSpMkLst>
            <pc:docMk/>
            <pc:sldMk cId="1735691464" sldId="259"/>
            <ac:cxnSpMk id="78" creationId="{45F9D125-D5A0-12E9-AB33-4BBF55A0A5AD}"/>
          </ac:cxnSpMkLst>
        </pc:cxnChg>
        <pc:cxnChg chg="add mod">
          <ac:chgData name="Samuel Lipovsky" userId="164f08fef6b5828e" providerId="LiveId" clId="{8065A17C-6D03-4FCF-9CC9-DA5A0543A005}" dt="2025-04-24T22:56:25.923" v="2393" actId="14100"/>
          <ac:cxnSpMkLst>
            <pc:docMk/>
            <pc:sldMk cId="1735691464" sldId="259"/>
            <ac:cxnSpMk id="81" creationId="{4816414C-04CF-415F-0E5A-310D3C21A9BC}"/>
          </ac:cxnSpMkLst>
        </pc:cxnChg>
        <pc:cxnChg chg="add mod">
          <ac:chgData name="Samuel Lipovsky" userId="164f08fef6b5828e" providerId="LiveId" clId="{8065A17C-6D03-4FCF-9CC9-DA5A0543A005}" dt="2025-04-24T22:56:12.215" v="2390" actId="14100"/>
          <ac:cxnSpMkLst>
            <pc:docMk/>
            <pc:sldMk cId="1735691464" sldId="259"/>
            <ac:cxnSpMk id="86" creationId="{5074E0D8-56F0-59FD-C2F3-3D3DA7E03524}"/>
          </ac:cxnSpMkLst>
        </pc:cxnChg>
        <pc:cxnChg chg="add del mod">
          <ac:chgData name="Samuel Lipovsky" userId="164f08fef6b5828e" providerId="LiveId" clId="{8065A17C-6D03-4FCF-9CC9-DA5A0543A005}" dt="2025-04-24T22:55:25.282" v="2373" actId="478"/>
          <ac:cxnSpMkLst>
            <pc:docMk/>
            <pc:sldMk cId="1735691464" sldId="259"/>
            <ac:cxnSpMk id="96" creationId="{DB2B29AA-CBBB-C24A-FC30-BDE39FA9D932}"/>
          </ac:cxnSpMkLst>
        </pc:cxnChg>
        <pc:cxnChg chg="add del mod">
          <ac:chgData name="Samuel Lipovsky" userId="164f08fef6b5828e" providerId="LiveId" clId="{8065A17C-6D03-4FCF-9CC9-DA5A0543A005}" dt="2025-04-24T22:55:24.043" v="2372" actId="478"/>
          <ac:cxnSpMkLst>
            <pc:docMk/>
            <pc:sldMk cId="1735691464" sldId="259"/>
            <ac:cxnSpMk id="98" creationId="{213C561C-B2C2-5007-0E77-AF02B52FB6A3}"/>
          </ac:cxnSpMkLst>
        </pc:cxnChg>
        <pc:cxnChg chg="add del mod">
          <ac:chgData name="Samuel Lipovsky" userId="164f08fef6b5828e" providerId="LiveId" clId="{8065A17C-6D03-4FCF-9CC9-DA5A0543A005}" dt="2025-04-24T22:54:45.941" v="2364" actId="478"/>
          <ac:cxnSpMkLst>
            <pc:docMk/>
            <pc:sldMk cId="1735691464" sldId="259"/>
            <ac:cxnSpMk id="101" creationId="{99575D91-E764-854A-7A57-2C55E0EBE9BA}"/>
          </ac:cxnSpMkLst>
        </pc:cxnChg>
        <pc:cxnChg chg="add del mod">
          <ac:chgData name="Samuel Lipovsky" userId="164f08fef6b5828e" providerId="LiveId" clId="{8065A17C-6D03-4FCF-9CC9-DA5A0543A005}" dt="2025-04-24T22:55:23.541" v="2371" actId="478"/>
          <ac:cxnSpMkLst>
            <pc:docMk/>
            <pc:sldMk cId="1735691464" sldId="259"/>
            <ac:cxnSpMk id="105" creationId="{BF2BF68A-6F3B-C090-32F7-4CAB9CCA4A51}"/>
          </ac:cxnSpMkLst>
        </pc:cxnChg>
        <pc:cxnChg chg="add mod">
          <ac:chgData name="Samuel Lipovsky" userId="164f08fef6b5828e" providerId="LiveId" clId="{8065A17C-6D03-4FCF-9CC9-DA5A0543A005}" dt="2025-04-24T22:56:51.253" v="2399" actId="1076"/>
          <ac:cxnSpMkLst>
            <pc:docMk/>
            <pc:sldMk cId="1735691464" sldId="259"/>
            <ac:cxnSpMk id="117" creationId="{E091E213-5525-2459-F6FF-ADD89E293102}"/>
          </ac:cxnSpMkLst>
        </pc:cxnChg>
        <pc:cxnChg chg="add del mod">
          <ac:chgData name="Samuel Lipovsky" userId="164f08fef6b5828e" providerId="LiveId" clId="{8065A17C-6D03-4FCF-9CC9-DA5A0543A005}" dt="2025-04-24T22:57:35.646" v="2410" actId="478"/>
          <ac:cxnSpMkLst>
            <pc:docMk/>
            <pc:sldMk cId="1735691464" sldId="259"/>
            <ac:cxnSpMk id="118" creationId="{C36FE44E-637D-E753-747F-3552DD08FFFD}"/>
          </ac:cxnSpMkLst>
        </pc:cxnChg>
        <pc:cxnChg chg="add mod">
          <ac:chgData name="Samuel Lipovsky" userId="164f08fef6b5828e" providerId="LiveId" clId="{8065A17C-6D03-4FCF-9CC9-DA5A0543A005}" dt="2025-04-24T22:58:03.172" v="2418" actId="1076"/>
          <ac:cxnSpMkLst>
            <pc:docMk/>
            <pc:sldMk cId="1735691464" sldId="259"/>
            <ac:cxnSpMk id="125" creationId="{E26092B9-1607-5CD6-66AC-3F761D33BEF5}"/>
          </ac:cxnSpMkLst>
        </pc:cxnChg>
        <pc:cxnChg chg="add mod">
          <ac:chgData name="Samuel Lipovsky" userId="164f08fef6b5828e" providerId="LiveId" clId="{8065A17C-6D03-4FCF-9CC9-DA5A0543A005}" dt="2025-04-24T22:58:08.607" v="2421" actId="1037"/>
          <ac:cxnSpMkLst>
            <pc:docMk/>
            <pc:sldMk cId="1735691464" sldId="259"/>
            <ac:cxnSpMk id="127" creationId="{D17C0C84-1C17-1B52-34D3-511C32CB7478}"/>
          </ac:cxnSpMkLst>
        </pc:cxnChg>
        <pc:cxnChg chg="add mod">
          <ac:chgData name="Samuel Lipovsky" userId="164f08fef6b5828e" providerId="LiveId" clId="{8065A17C-6D03-4FCF-9CC9-DA5A0543A005}" dt="2025-04-24T23:01:46.112" v="2513" actId="1036"/>
          <ac:cxnSpMkLst>
            <pc:docMk/>
            <pc:sldMk cId="1735691464" sldId="259"/>
            <ac:cxnSpMk id="138" creationId="{51EA8D1B-A5A5-9600-3580-45F5ABFD121F}"/>
          </ac:cxnSpMkLst>
        </pc:cxnChg>
        <pc:cxnChg chg="add mod">
          <ac:chgData name="Samuel Lipovsky" userId="164f08fef6b5828e" providerId="LiveId" clId="{8065A17C-6D03-4FCF-9CC9-DA5A0543A005}" dt="2025-04-24T23:01:43.990" v="2506" actId="1035"/>
          <ac:cxnSpMkLst>
            <pc:docMk/>
            <pc:sldMk cId="1735691464" sldId="259"/>
            <ac:cxnSpMk id="141" creationId="{CD03CAAC-3A4D-4223-0A32-83B44ABEFF2A}"/>
          </ac:cxnSpMkLst>
        </pc:cxnChg>
      </pc:sldChg>
      <pc:sldChg chg="add del">
        <pc:chgData name="Samuel Lipovsky" userId="164f08fef6b5828e" providerId="LiveId" clId="{8065A17C-6D03-4FCF-9CC9-DA5A0543A005}" dt="2025-04-24T23:02:25.967" v="2518" actId="47"/>
        <pc:sldMkLst>
          <pc:docMk/>
          <pc:sldMk cId="3187736984" sldId="260"/>
        </pc:sldMkLst>
      </pc:sldChg>
      <pc:sldChg chg="addSp modSp add mod modTransition">
        <pc:chgData name="Samuel Lipovsky" userId="164f08fef6b5828e" providerId="LiveId" clId="{8065A17C-6D03-4FCF-9CC9-DA5A0543A005}" dt="2025-04-24T23:23:18.538" v="3168"/>
        <pc:sldMkLst>
          <pc:docMk/>
          <pc:sldMk cId="2083707994" sldId="261"/>
        </pc:sldMkLst>
        <pc:spChg chg="add mod">
          <ac:chgData name="Samuel Lipovsky" userId="164f08fef6b5828e" providerId="LiveId" clId="{8065A17C-6D03-4FCF-9CC9-DA5A0543A005}" dt="2025-04-24T23:04:19.993" v="2598" actId="14100"/>
          <ac:spMkLst>
            <pc:docMk/>
            <pc:sldMk cId="2083707994" sldId="261"/>
            <ac:spMk id="2" creationId="{928EFBE2-773B-5A58-4E11-8C9AB5D6B977}"/>
          </ac:spMkLst>
        </pc:spChg>
        <pc:spChg chg="add mod">
          <ac:chgData name="Samuel Lipovsky" userId="164f08fef6b5828e" providerId="LiveId" clId="{8065A17C-6D03-4FCF-9CC9-DA5A0543A005}" dt="2025-04-24T23:06:03.124" v="2648" actId="1076"/>
          <ac:spMkLst>
            <pc:docMk/>
            <pc:sldMk cId="2083707994" sldId="261"/>
            <ac:spMk id="3" creationId="{F80705C6-EB8D-8031-B366-88B4F07D548B}"/>
          </ac:spMkLst>
        </pc:spChg>
        <pc:picChg chg="add mod">
          <ac:chgData name="Samuel Lipovsky" userId="164f08fef6b5828e" providerId="LiveId" clId="{8065A17C-6D03-4FCF-9CC9-DA5A0543A005}" dt="2025-04-24T23:05:59.097" v="2647" actId="1076"/>
          <ac:picMkLst>
            <pc:docMk/>
            <pc:sldMk cId="2083707994" sldId="261"/>
            <ac:picMk id="5" creationId="{4DBCC4E6-B129-F21C-DBC4-AD2F5D5B8ACE}"/>
          </ac:picMkLst>
        </pc:picChg>
        <pc:picChg chg="add mod">
          <ac:chgData name="Samuel Lipovsky" userId="164f08fef6b5828e" providerId="LiveId" clId="{8065A17C-6D03-4FCF-9CC9-DA5A0543A005}" dt="2025-04-24T23:20:58.718" v="3128" actId="1076"/>
          <ac:picMkLst>
            <pc:docMk/>
            <pc:sldMk cId="2083707994" sldId="261"/>
            <ac:picMk id="7" creationId="{5FC981F9-75D2-38F0-2E2E-529A105896C2}"/>
          </ac:picMkLst>
        </pc:picChg>
        <pc:picChg chg="add mod ord">
          <ac:chgData name="Samuel Lipovsky" userId="164f08fef6b5828e" providerId="LiveId" clId="{8065A17C-6D03-4FCF-9CC9-DA5A0543A005}" dt="2025-04-24T23:21:15.349" v="3133" actId="207"/>
          <ac:picMkLst>
            <pc:docMk/>
            <pc:sldMk cId="2083707994" sldId="261"/>
            <ac:picMk id="9" creationId="{B86AB822-3FB3-4FE5-6F9A-C9A2AD09686C}"/>
          </ac:picMkLst>
        </pc:picChg>
      </pc:sldChg>
      <pc:sldChg chg="addSp delSp modSp add mod modTransition">
        <pc:chgData name="Samuel Lipovsky" userId="164f08fef6b5828e" providerId="LiveId" clId="{8065A17C-6D03-4FCF-9CC9-DA5A0543A005}" dt="2025-04-24T23:23:20.443" v="3169"/>
        <pc:sldMkLst>
          <pc:docMk/>
          <pc:sldMk cId="2343574855" sldId="262"/>
        </pc:sldMkLst>
        <pc:spChg chg="add mod">
          <ac:chgData name="Samuel Lipovsky" userId="164f08fef6b5828e" providerId="LiveId" clId="{8065A17C-6D03-4FCF-9CC9-DA5A0543A005}" dt="2025-04-24T23:07:32.712" v="2689"/>
          <ac:spMkLst>
            <pc:docMk/>
            <pc:sldMk cId="2343574855" sldId="262"/>
            <ac:spMk id="2" creationId="{40553E29-6595-4B12-D14D-3AC692C14A0A}"/>
          </ac:spMkLst>
        </pc:spChg>
        <pc:spChg chg="mod">
          <ac:chgData name="Samuel Lipovsky" userId="164f08fef6b5828e" providerId="LiveId" clId="{8065A17C-6D03-4FCF-9CC9-DA5A0543A005}" dt="2025-04-24T23:08:03.466" v="2731" actId="20577"/>
          <ac:spMkLst>
            <pc:docMk/>
            <pc:sldMk cId="2343574855" sldId="262"/>
            <ac:spMk id="4" creationId="{291D4102-7C68-9C98-37BA-4942710B4931}"/>
          </ac:spMkLst>
        </pc:spChg>
        <pc:spChg chg="mod">
          <ac:chgData name="Samuel Lipovsky" userId="164f08fef6b5828e" providerId="LiveId" clId="{8065A17C-6D03-4FCF-9CC9-DA5A0543A005}" dt="2025-04-24T23:08:09.551" v="2732" actId="14100"/>
          <ac:spMkLst>
            <pc:docMk/>
            <pc:sldMk cId="2343574855" sldId="262"/>
            <ac:spMk id="5" creationId="{4EAAA808-2F4C-7144-8523-15C25A9B2013}"/>
          </ac:spMkLst>
        </pc:spChg>
        <pc:spChg chg="add mod">
          <ac:chgData name="Samuel Lipovsky" userId="164f08fef6b5828e" providerId="LiveId" clId="{8065A17C-6D03-4FCF-9CC9-DA5A0543A005}" dt="2025-04-24T23:09:26.187" v="2812" actId="207"/>
          <ac:spMkLst>
            <pc:docMk/>
            <pc:sldMk cId="2343574855" sldId="262"/>
            <ac:spMk id="6" creationId="{3EA5C816-7E14-0EB1-19BD-EA8793C62879}"/>
          </ac:spMkLst>
        </pc:spChg>
        <pc:spChg chg="add del mod">
          <ac:chgData name="Samuel Lipovsky" userId="164f08fef6b5828e" providerId="LiveId" clId="{8065A17C-6D03-4FCF-9CC9-DA5A0543A005}" dt="2025-04-24T23:09:29.282" v="2813" actId="478"/>
          <ac:spMkLst>
            <pc:docMk/>
            <pc:sldMk cId="2343574855" sldId="262"/>
            <ac:spMk id="7" creationId="{C75392BF-7E45-087D-B6F9-6EE4003DE9AB}"/>
          </ac:spMkLst>
        </pc:spChg>
        <pc:spChg chg="add mod">
          <ac:chgData name="Samuel Lipovsky" userId="164f08fef6b5828e" providerId="LiveId" clId="{8065A17C-6D03-4FCF-9CC9-DA5A0543A005}" dt="2025-04-24T23:09:34.488" v="2815" actId="1076"/>
          <ac:spMkLst>
            <pc:docMk/>
            <pc:sldMk cId="2343574855" sldId="262"/>
            <ac:spMk id="8" creationId="{B48CC86B-7066-D206-6137-7691F7291094}"/>
          </ac:spMkLst>
        </pc:spChg>
        <pc:grpChg chg="add mod">
          <ac:chgData name="Samuel Lipovsky" userId="164f08fef6b5828e" providerId="LiveId" clId="{8065A17C-6D03-4FCF-9CC9-DA5A0543A005}" dt="2025-04-24T23:07:32.712" v="2689"/>
          <ac:grpSpMkLst>
            <pc:docMk/>
            <pc:sldMk cId="2343574855" sldId="262"/>
            <ac:grpSpMk id="3" creationId="{D03C887A-8048-65BD-6738-2B966679FFFE}"/>
          </ac:grpSpMkLst>
        </pc:grpChg>
      </pc:sldChg>
      <pc:sldChg chg="add del">
        <pc:chgData name="Samuel Lipovsky" userId="164f08fef6b5828e" providerId="LiveId" clId="{8065A17C-6D03-4FCF-9CC9-DA5A0543A005}" dt="2025-04-24T23:07:21.677" v="2687" actId="47"/>
        <pc:sldMkLst>
          <pc:docMk/>
          <pc:sldMk cId="2056744684" sldId="263"/>
        </pc:sldMkLst>
      </pc:sldChg>
      <pc:sldChg chg="add del">
        <pc:chgData name="Samuel Lipovsky" userId="164f08fef6b5828e" providerId="LiveId" clId="{8065A17C-6D03-4FCF-9CC9-DA5A0543A005}" dt="2025-04-24T23:07:22.799" v="2688" actId="47"/>
        <pc:sldMkLst>
          <pc:docMk/>
          <pc:sldMk cId="888233179" sldId="264"/>
        </pc:sldMkLst>
      </pc:sldChg>
      <pc:sldChg chg="add del">
        <pc:chgData name="Samuel Lipovsky" userId="164f08fef6b5828e" providerId="LiveId" clId="{8065A17C-6D03-4FCF-9CC9-DA5A0543A005}" dt="2025-04-24T23:07:20.257" v="2685" actId="47"/>
        <pc:sldMkLst>
          <pc:docMk/>
          <pc:sldMk cId="576791786" sldId="265"/>
        </pc:sldMkLst>
      </pc:sldChg>
      <pc:sldChg chg="add del">
        <pc:chgData name="Samuel Lipovsky" userId="164f08fef6b5828e" providerId="LiveId" clId="{8065A17C-6D03-4FCF-9CC9-DA5A0543A005}" dt="2025-04-24T23:07:20.949" v="2686" actId="47"/>
        <pc:sldMkLst>
          <pc:docMk/>
          <pc:sldMk cId="1269338222" sldId="266"/>
        </pc:sldMkLst>
      </pc:sldChg>
      <pc:sldChg chg="add del">
        <pc:chgData name="Samuel Lipovsky" userId="164f08fef6b5828e" providerId="LiveId" clId="{8065A17C-6D03-4FCF-9CC9-DA5A0543A005}" dt="2025-04-24T23:07:18.698" v="2683" actId="47"/>
        <pc:sldMkLst>
          <pc:docMk/>
          <pc:sldMk cId="1466479338" sldId="267"/>
        </pc:sldMkLst>
      </pc:sldChg>
      <pc:sldChg chg="add del">
        <pc:chgData name="Samuel Lipovsky" userId="164f08fef6b5828e" providerId="LiveId" clId="{8065A17C-6D03-4FCF-9CC9-DA5A0543A005}" dt="2025-04-24T23:07:19.482" v="2684" actId="47"/>
        <pc:sldMkLst>
          <pc:docMk/>
          <pc:sldMk cId="497092115" sldId="268"/>
        </pc:sldMkLst>
      </pc:sldChg>
      <pc:sldChg chg="add del">
        <pc:chgData name="Samuel Lipovsky" userId="164f08fef6b5828e" providerId="LiveId" clId="{8065A17C-6D03-4FCF-9CC9-DA5A0543A005}" dt="2025-04-24T23:07:17.962" v="2682" actId="47"/>
        <pc:sldMkLst>
          <pc:docMk/>
          <pc:sldMk cId="325458775" sldId="269"/>
        </pc:sldMkLst>
      </pc:sldChg>
      <pc:sldChg chg="add del">
        <pc:chgData name="Samuel Lipovsky" userId="164f08fef6b5828e" providerId="LiveId" clId="{8065A17C-6D03-4FCF-9CC9-DA5A0543A005}" dt="2025-04-24T23:07:17.030" v="2681" actId="47"/>
        <pc:sldMkLst>
          <pc:docMk/>
          <pc:sldMk cId="676145867" sldId="270"/>
        </pc:sldMkLst>
      </pc:sldChg>
      <pc:sldChg chg="add del">
        <pc:chgData name="Samuel Lipovsky" userId="164f08fef6b5828e" providerId="LiveId" clId="{8065A17C-6D03-4FCF-9CC9-DA5A0543A005}" dt="2025-04-24T23:07:16.057" v="2680" actId="47"/>
        <pc:sldMkLst>
          <pc:docMk/>
          <pc:sldMk cId="1327391715" sldId="271"/>
        </pc:sldMkLst>
      </pc:sldChg>
      <pc:sldChg chg="addSp delSp modSp add mod modTransition">
        <pc:chgData name="Samuel Lipovsky" userId="164f08fef6b5828e" providerId="LiveId" clId="{8065A17C-6D03-4FCF-9CC9-DA5A0543A005}" dt="2025-04-24T23:22:38.712" v="3156"/>
        <pc:sldMkLst>
          <pc:docMk/>
          <pc:sldMk cId="1299461207" sldId="272"/>
        </pc:sldMkLst>
        <pc:spChg chg="add mod">
          <ac:chgData name="Samuel Lipovsky" userId="164f08fef6b5828e" providerId="LiveId" clId="{8065A17C-6D03-4FCF-9CC9-DA5A0543A005}" dt="2025-04-24T23:05:22.821" v="2638"/>
          <ac:spMkLst>
            <pc:docMk/>
            <pc:sldMk cId="1299461207" sldId="272"/>
            <ac:spMk id="2" creationId="{26D80E65-80D1-23C4-8CF3-F7DBB84524E8}"/>
          </ac:spMkLst>
        </pc:spChg>
        <pc:spChg chg="add del mod">
          <ac:chgData name="Samuel Lipovsky" userId="164f08fef6b5828e" providerId="LiveId" clId="{8065A17C-6D03-4FCF-9CC9-DA5A0543A005}" dt="2025-04-24T23:06:42.324" v="2670" actId="478"/>
          <ac:spMkLst>
            <pc:docMk/>
            <pc:sldMk cId="1299461207" sldId="272"/>
            <ac:spMk id="3" creationId="{83314F43-0E71-A0A4-4C7B-4309526814D9}"/>
          </ac:spMkLst>
        </pc:spChg>
        <pc:spChg chg="add mod">
          <ac:chgData name="Samuel Lipovsky" userId="164f08fef6b5828e" providerId="LiveId" clId="{8065A17C-6D03-4FCF-9CC9-DA5A0543A005}" dt="2025-04-24T23:06:45.453" v="2677" actId="20577"/>
          <ac:spMkLst>
            <pc:docMk/>
            <pc:sldMk cId="1299461207" sldId="272"/>
            <ac:spMk id="4" creationId="{664895E9-0C92-451A-FD3F-2296DE5ACEC7}"/>
          </ac:spMkLst>
        </pc:spChg>
        <pc:spChg chg="del">
          <ac:chgData name="Samuel Lipovsky" userId="164f08fef6b5828e" providerId="LiveId" clId="{8065A17C-6D03-4FCF-9CC9-DA5A0543A005}" dt="2025-04-24T23:05:22.592" v="2637" actId="478"/>
          <ac:spMkLst>
            <pc:docMk/>
            <pc:sldMk cId="1299461207" sldId="272"/>
            <ac:spMk id="16" creationId="{126E64EA-6624-7C1E-AF80-2BCBC475BEE6}"/>
          </ac:spMkLst>
        </pc:spChg>
        <pc:spChg chg="mod">
          <ac:chgData name="Samuel Lipovsky" userId="164f08fef6b5828e" providerId="LiveId" clId="{8065A17C-6D03-4FCF-9CC9-DA5A0543A005}" dt="2025-04-24T22:11:27.692" v="478" actId="1076"/>
          <ac:spMkLst>
            <pc:docMk/>
            <pc:sldMk cId="1299461207" sldId="272"/>
            <ac:spMk id="18" creationId="{CE8DCD0B-09BF-CCD3-4949-DAE2E0D8D3B0}"/>
          </ac:spMkLst>
        </pc:spChg>
        <pc:spChg chg="del">
          <ac:chgData name="Samuel Lipovsky" userId="164f08fef6b5828e" providerId="LiveId" clId="{8065A17C-6D03-4FCF-9CC9-DA5A0543A005}" dt="2025-04-24T23:05:22.592" v="2637" actId="478"/>
          <ac:spMkLst>
            <pc:docMk/>
            <pc:sldMk cId="1299461207" sldId="272"/>
            <ac:spMk id="20" creationId="{E2563455-9696-A0A4-5378-31B8C01F40D8}"/>
          </ac:spMkLst>
        </pc:spChg>
      </pc:sldChg>
      <pc:sldChg chg="addSp delSp modSp add del mod">
        <pc:chgData name="Samuel Lipovsky" userId="164f08fef6b5828e" providerId="LiveId" clId="{8065A17C-6D03-4FCF-9CC9-DA5A0543A005}" dt="2025-04-24T22:09:15.192" v="467" actId="47"/>
        <pc:sldMkLst>
          <pc:docMk/>
          <pc:sldMk cId="996226391" sldId="273"/>
        </pc:sldMkLst>
        <pc:spChg chg="add mod">
          <ac:chgData name="Samuel Lipovsky" userId="164f08fef6b5828e" providerId="LiveId" clId="{8065A17C-6D03-4FCF-9CC9-DA5A0543A005}" dt="2025-04-24T22:08:49.229" v="466"/>
          <ac:spMkLst>
            <pc:docMk/>
            <pc:sldMk cId="996226391" sldId="273"/>
            <ac:spMk id="2" creationId="{4480F6D1-9912-7E83-BB84-835BF1E32375}"/>
          </ac:spMkLst>
        </pc:spChg>
        <pc:spChg chg="del">
          <ac:chgData name="Samuel Lipovsky" userId="164f08fef6b5828e" providerId="LiveId" clId="{8065A17C-6D03-4FCF-9CC9-DA5A0543A005}" dt="2025-04-24T22:08:44.748" v="465" actId="478"/>
          <ac:spMkLst>
            <pc:docMk/>
            <pc:sldMk cId="996226391" sldId="273"/>
            <ac:spMk id="3" creationId="{BF4111F0-ADE5-D7C8-8D96-2832186D50FB}"/>
          </ac:spMkLst>
        </pc:spChg>
        <pc:spChg chg="mod">
          <ac:chgData name="Samuel Lipovsky" userId="164f08fef6b5828e" providerId="LiveId" clId="{8065A17C-6D03-4FCF-9CC9-DA5A0543A005}" dt="2025-04-24T22:08:49.229" v="466"/>
          <ac:spMkLst>
            <pc:docMk/>
            <pc:sldMk cId="996226391" sldId="273"/>
            <ac:spMk id="6" creationId="{ADAFDE0B-0BC8-C924-CF11-E0A63C753355}"/>
          </ac:spMkLst>
        </pc:spChg>
        <pc:spChg chg="mod">
          <ac:chgData name="Samuel Lipovsky" userId="164f08fef6b5828e" providerId="LiveId" clId="{8065A17C-6D03-4FCF-9CC9-DA5A0543A005}" dt="2025-04-24T22:08:49.229" v="466"/>
          <ac:spMkLst>
            <pc:docMk/>
            <pc:sldMk cId="996226391" sldId="273"/>
            <ac:spMk id="7" creationId="{BA1397D9-C032-F12B-A42E-316506E5DF94}"/>
          </ac:spMkLst>
        </pc:spChg>
        <pc:spChg chg="add mod">
          <ac:chgData name="Samuel Lipovsky" userId="164f08fef6b5828e" providerId="LiveId" clId="{8065A17C-6D03-4FCF-9CC9-DA5A0543A005}" dt="2025-04-24T22:08:49.229" v="466"/>
          <ac:spMkLst>
            <pc:docMk/>
            <pc:sldMk cId="996226391" sldId="273"/>
            <ac:spMk id="8" creationId="{33E92533-2736-5493-8CC3-E9A2599BDA02}"/>
          </ac:spMkLst>
        </pc:spChg>
        <pc:spChg chg="add mod">
          <ac:chgData name="Samuel Lipovsky" userId="164f08fef6b5828e" providerId="LiveId" clId="{8065A17C-6D03-4FCF-9CC9-DA5A0543A005}" dt="2025-04-24T22:08:49.229" v="466"/>
          <ac:spMkLst>
            <pc:docMk/>
            <pc:sldMk cId="996226391" sldId="273"/>
            <ac:spMk id="9" creationId="{99173803-A713-7865-4FEE-0CF39B0A6F08}"/>
          </ac:spMkLst>
        </pc:spChg>
        <pc:spChg chg="add mod">
          <ac:chgData name="Samuel Lipovsky" userId="164f08fef6b5828e" providerId="LiveId" clId="{8065A17C-6D03-4FCF-9CC9-DA5A0543A005}" dt="2025-04-24T22:08:49.229" v="466"/>
          <ac:spMkLst>
            <pc:docMk/>
            <pc:sldMk cId="996226391" sldId="273"/>
            <ac:spMk id="10" creationId="{2EEA6DAC-F482-482D-72C8-D8260FDDCC48}"/>
          </ac:spMkLst>
        </pc:spChg>
        <pc:spChg chg="del">
          <ac:chgData name="Samuel Lipovsky" userId="164f08fef6b5828e" providerId="LiveId" clId="{8065A17C-6D03-4FCF-9CC9-DA5A0543A005}" dt="2025-04-24T22:08:44.748" v="465" actId="478"/>
          <ac:spMkLst>
            <pc:docMk/>
            <pc:sldMk cId="996226391" sldId="273"/>
            <ac:spMk id="16" creationId="{CE093170-E6CD-67F1-C6F4-F03C555561E2}"/>
          </ac:spMkLst>
        </pc:spChg>
        <pc:spChg chg="del">
          <ac:chgData name="Samuel Lipovsky" userId="164f08fef6b5828e" providerId="LiveId" clId="{8065A17C-6D03-4FCF-9CC9-DA5A0543A005}" dt="2025-04-24T22:08:44.748" v="465" actId="478"/>
          <ac:spMkLst>
            <pc:docMk/>
            <pc:sldMk cId="996226391" sldId="273"/>
            <ac:spMk id="18" creationId="{DF2EF53B-BEB5-7BDF-0D50-7141E2284B6D}"/>
          </ac:spMkLst>
        </pc:spChg>
        <pc:spChg chg="del">
          <ac:chgData name="Samuel Lipovsky" userId="164f08fef6b5828e" providerId="LiveId" clId="{8065A17C-6D03-4FCF-9CC9-DA5A0543A005}" dt="2025-04-24T22:08:44.748" v="465" actId="478"/>
          <ac:spMkLst>
            <pc:docMk/>
            <pc:sldMk cId="996226391" sldId="273"/>
            <ac:spMk id="20" creationId="{1022976B-FD95-E830-6A1E-B36BCE0204AD}"/>
          </ac:spMkLst>
        </pc:spChg>
        <pc:grpChg chg="add mod">
          <ac:chgData name="Samuel Lipovsky" userId="164f08fef6b5828e" providerId="LiveId" clId="{8065A17C-6D03-4FCF-9CC9-DA5A0543A005}" dt="2025-04-24T22:08:49.229" v="466"/>
          <ac:grpSpMkLst>
            <pc:docMk/>
            <pc:sldMk cId="996226391" sldId="273"/>
            <ac:grpSpMk id="4" creationId="{11D3FE1C-57A4-4AED-D4D4-F4DD20DEDEB6}"/>
          </ac:grpSpMkLst>
        </pc:grpChg>
        <pc:picChg chg="del">
          <ac:chgData name="Samuel Lipovsky" userId="164f08fef6b5828e" providerId="LiveId" clId="{8065A17C-6D03-4FCF-9CC9-DA5A0543A005}" dt="2025-04-24T22:08:44.748" v="465" actId="478"/>
          <ac:picMkLst>
            <pc:docMk/>
            <pc:sldMk cId="996226391" sldId="273"/>
            <ac:picMk id="5" creationId="{07288E09-56E6-6E5B-DBFA-8874DF6CBCBA}"/>
          </ac:picMkLst>
        </pc:picChg>
        <pc:picChg chg="del">
          <ac:chgData name="Samuel Lipovsky" userId="164f08fef6b5828e" providerId="LiveId" clId="{8065A17C-6D03-4FCF-9CC9-DA5A0543A005}" dt="2025-04-24T22:08:44.748" v="465" actId="478"/>
          <ac:picMkLst>
            <pc:docMk/>
            <pc:sldMk cId="996226391" sldId="273"/>
            <ac:picMk id="11" creationId="{68FC526D-5F3B-C0DD-047D-E4C455A41D10}"/>
          </ac:picMkLst>
        </pc:picChg>
        <pc:picChg chg="del">
          <ac:chgData name="Samuel Lipovsky" userId="164f08fef6b5828e" providerId="LiveId" clId="{8065A17C-6D03-4FCF-9CC9-DA5A0543A005}" dt="2025-04-24T22:08:44.748" v="465" actId="478"/>
          <ac:picMkLst>
            <pc:docMk/>
            <pc:sldMk cId="996226391" sldId="273"/>
            <ac:picMk id="12" creationId="{FB8E47E1-8D8D-53E0-6448-44C3B0DE4946}"/>
          </ac:picMkLst>
        </pc:picChg>
      </pc:sldChg>
      <pc:sldChg chg="addSp delSp modSp add mod modTransition">
        <pc:chgData name="Samuel Lipovsky" userId="164f08fef6b5828e" providerId="LiveId" clId="{8065A17C-6D03-4FCF-9CC9-DA5A0543A005}" dt="2025-04-24T23:22:43.778" v="3158"/>
        <pc:sldMkLst>
          <pc:docMk/>
          <pc:sldMk cId="2330729449" sldId="273"/>
        </pc:sldMkLst>
        <pc:spChg chg="del">
          <ac:chgData name="Samuel Lipovsky" userId="164f08fef6b5828e" providerId="LiveId" clId="{8065A17C-6D03-4FCF-9CC9-DA5A0543A005}" dt="2025-04-24T23:05:14.827" v="2633" actId="478"/>
          <ac:spMkLst>
            <pc:docMk/>
            <pc:sldMk cId="2330729449" sldId="273"/>
            <ac:spMk id="2" creationId="{845367DA-5904-4234-459E-D7D3069E397E}"/>
          </ac:spMkLst>
        </pc:spChg>
        <pc:spChg chg="del">
          <ac:chgData name="Samuel Lipovsky" userId="164f08fef6b5828e" providerId="LiveId" clId="{8065A17C-6D03-4FCF-9CC9-DA5A0543A005}" dt="2025-04-24T23:05:14.827" v="2633" actId="478"/>
          <ac:spMkLst>
            <pc:docMk/>
            <pc:sldMk cId="2330729449" sldId="273"/>
            <ac:spMk id="3" creationId="{B1FA07B5-823A-A297-0C3F-CF3DC41A47A9}"/>
          </ac:spMkLst>
        </pc:spChg>
        <pc:spChg chg="add mod ord">
          <ac:chgData name="Samuel Lipovsky" userId="164f08fef6b5828e" providerId="LiveId" clId="{8065A17C-6D03-4FCF-9CC9-DA5A0543A005}" dt="2025-04-24T22:29:42.354" v="1518" actId="14100"/>
          <ac:spMkLst>
            <pc:docMk/>
            <pc:sldMk cId="2330729449" sldId="273"/>
            <ac:spMk id="4" creationId="{5002D532-83AB-7D1F-89E0-D93F39DE645A}"/>
          </ac:spMkLst>
        </pc:spChg>
        <pc:spChg chg="add del mod">
          <ac:chgData name="Samuel Lipovsky" userId="164f08fef6b5828e" providerId="LiveId" clId="{8065A17C-6D03-4FCF-9CC9-DA5A0543A005}" dt="2025-04-24T22:27:49.620" v="1492" actId="478"/>
          <ac:spMkLst>
            <pc:docMk/>
            <pc:sldMk cId="2330729449" sldId="273"/>
            <ac:spMk id="5" creationId="{6BB7425C-E352-4720-5276-FA28B767CA72}"/>
          </ac:spMkLst>
        </pc:spChg>
        <pc:spChg chg="mod">
          <ac:chgData name="Samuel Lipovsky" userId="164f08fef6b5828e" providerId="LiveId" clId="{8065A17C-6D03-4FCF-9CC9-DA5A0543A005}" dt="2025-04-24T22:27:14.964" v="1485" actId="14861"/>
          <ac:spMkLst>
            <pc:docMk/>
            <pc:sldMk cId="2330729449" sldId="273"/>
            <ac:spMk id="6" creationId="{BC1DDF18-11DB-3DD9-5362-B5E98ECF0F37}"/>
          </ac:spMkLst>
        </pc:spChg>
        <pc:spChg chg="add mod">
          <ac:chgData name="Samuel Lipovsky" userId="164f08fef6b5828e" providerId="LiveId" clId="{8065A17C-6D03-4FCF-9CC9-DA5A0543A005}" dt="2025-04-24T22:36:37.295" v="1619" actId="20577"/>
          <ac:spMkLst>
            <pc:docMk/>
            <pc:sldMk cId="2330729449" sldId="273"/>
            <ac:spMk id="7" creationId="{A2D975DB-B957-2C98-27C0-D49DAAFC471F}"/>
          </ac:spMkLst>
        </pc:spChg>
        <pc:spChg chg="mod topLvl">
          <ac:chgData name="Samuel Lipovsky" userId="164f08fef6b5828e" providerId="LiveId" clId="{8065A17C-6D03-4FCF-9CC9-DA5A0543A005}" dt="2025-04-24T22:34:46.045" v="1608" actId="692"/>
          <ac:spMkLst>
            <pc:docMk/>
            <pc:sldMk cId="2330729449" sldId="273"/>
            <ac:spMk id="8" creationId="{5F9B2D47-68F2-321F-3D85-A028F414E7BA}"/>
          </ac:spMkLst>
        </pc:spChg>
        <pc:spChg chg="mod topLvl">
          <ac:chgData name="Samuel Lipovsky" userId="164f08fef6b5828e" providerId="LiveId" clId="{8065A17C-6D03-4FCF-9CC9-DA5A0543A005}" dt="2025-04-24T22:34:49.543" v="1609" actId="207"/>
          <ac:spMkLst>
            <pc:docMk/>
            <pc:sldMk cId="2330729449" sldId="273"/>
            <ac:spMk id="9" creationId="{B0335064-E6C8-E493-9CBB-0145BCA52125}"/>
          </ac:spMkLst>
        </pc:spChg>
        <pc:spChg chg="mod topLvl">
          <ac:chgData name="Samuel Lipovsky" userId="164f08fef6b5828e" providerId="LiveId" clId="{8065A17C-6D03-4FCF-9CC9-DA5A0543A005}" dt="2025-04-24T22:26:32.683" v="1348" actId="1076"/>
          <ac:spMkLst>
            <pc:docMk/>
            <pc:sldMk cId="2330729449" sldId="273"/>
            <ac:spMk id="10" creationId="{14B768B5-D832-61D4-A426-9F9684E36308}"/>
          </ac:spMkLst>
        </pc:spChg>
        <pc:spChg chg="mod">
          <ac:chgData name="Samuel Lipovsky" userId="164f08fef6b5828e" providerId="LiveId" clId="{8065A17C-6D03-4FCF-9CC9-DA5A0543A005}" dt="2025-04-24T22:26:32.683" v="1348" actId="1076"/>
          <ac:spMkLst>
            <pc:docMk/>
            <pc:sldMk cId="2330729449" sldId="273"/>
            <ac:spMk id="11" creationId="{7FE8A6AC-B5B2-1211-381C-305CE1C46BAB}"/>
          </ac:spMkLst>
        </pc:spChg>
        <pc:spChg chg="mod topLvl">
          <ac:chgData name="Samuel Lipovsky" userId="164f08fef6b5828e" providerId="LiveId" clId="{8065A17C-6D03-4FCF-9CC9-DA5A0543A005}" dt="2025-04-24T22:26:14.023" v="1345" actId="165"/>
          <ac:spMkLst>
            <pc:docMk/>
            <pc:sldMk cId="2330729449" sldId="273"/>
            <ac:spMk id="14" creationId="{D96C3994-6FB6-D2C4-309A-518CD783AB38}"/>
          </ac:spMkLst>
        </pc:spChg>
        <pc:spChg chg="de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15" creationId="{D89CB199-83F4-ECD6-10E7-F9856FCBA9B1}"/>
          </ac:spMkLst>
        </pc:spChg>
        <pc:spChg chg="mod topLvl">
          <ac:chgData name="Samuel Lipovsky" userId="164f08fef6b5828e" providerId="LiveId" clId="{8065A17C-6D03-4FCF-9CC9-DA5A0543A005}" dt="2025-04-24T22:26:14.023" v="1345" actId="165"/>
          <ac:spMkLst>
            <pc:docMk/>
            <pc:sldMk cId="2330729449" sldId="273"/>
            <ac:spMk id="17" creationId="{B67B6ADD-9071-44E0-BBF0-DB34E92C8FA5}"/>
          </ac:spMkLst>
        </pc:spChg>
        <pc:spChg chg="de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18" creationId="{2FDDA57C-492C-64CF-A784-EFBBBF9A37C8}"/>
          </ac:spMkLst>
        </pc:spChg>
        <pc:spChg chg="de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19" creationId="{2E8B374E-E54A-6AFE-3815-964DD4F54848}"/>
          </ac:spMkLst>
        </pc:spChg>
        <pc:spChg chg="de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22" creationId="{3D6FC158-8CCA-98C3-FCF6-5A731EA747A0}"/>
          </ac:spMkLst>
        </pc:spChg>
        <pc:spChg chg="del mod topLv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24" creationId="{DCFD8BA9-5419-12FE-0B1C-39F297481DA0}"/>
          </ac:spMkLst>
        </pc:spChg>
        <pc:spChg chg="del mod topLv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25" creationId="{463245B6-4E38-A433-2F67-2247E29B8CCF}"/>
          </ac:spMkLst>
        </pc:spChg>
        <pc:spChg chg="mod topLvl">
          <ac:chgData name="Samuel Lipovsky" userId="164f08fef6b5828e" providerId="LiveId" clId="{8065A17C-6D03-4FCF-9CC9-DA5A0543A005}" dt="2025-04-24T22:26:14.023" v="1345" actId="165"/>
          <ac:spMkLst>
            <pc:docMk/>
            <pc:sldMk cId="2330729449" sldId="273"/>
            <ac:spMk id="26" creationId="{8733B94D-BA35-1B49-FCC6-010EEC3FD5C4}"/>
          </ac:spMkLst>
        </pc:spChg>
        <pc:spChg chg="de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29" creationId="{2450D54D-DE9C-6CB8-2489-596717D39B6C}"/>
          </ac:spMkLst>
        </pc:spChg>
        <pc:spChg chg="de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30" creationId="{81C57414-F1BC-F501-F39C-6E891920CA11}"/>
          </ac:spMkLst>
        </pc:spChg>
        <pc:spChg chg="del mod topLv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31" creationId="{529441CF-765A-6047-2014-1438D0EAAC31}"/>
          </ac:spMkLst>
        </pc:spChg>
        <pc:spChg chg="de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32" creationId="{9129DC95-1C47-A209-61A9-E9F85E0BF10F}"/>
          </ac:spMkLst>
        </pc:spChg>
        <pc:spChg chg="mod topLvl">
          <ac:chgData name="Samuel Lipovsky" userId="164f08fef6b5828e" providerId="LiveId" clId="{8065A17C-6D03-4FCF-9CC9-DA5A0543A005}" dt="2025-04-24T22:26:14.023" v="1345" actId="165"/>
          <ac:spMkLst>
            <pc:docMk/>
            <pc:sldMk cId="2330729449" sldId="273"/>
            <ac:spMk id="33" creationId="{72A1CBFC-E4AF-4AD3-6470-5B3026C43359}"/>
          </ac:spMkLst>
        </pc:spChg>
        <pc:spChg chg="add mod">
          <ac:chgData name="Samuel Lipovsky" userId="164f08fef6b5828e" providerId="LiveId" clId="{8065A17C-6D03-4FCF-9CC9-DA5A0543A005}" dt="2025-04-24T23:05:15.033" v="2634"/>
          <ac:spMkLst>
            <pc:docMk/>
            <pc:sldMk cId="2330729449" sldId="273"/>
            <ac:spMk id="38" creationId="{2CA752A3-4937-26A5-7011-635E52BCC8F7}"/>
          </ac:spMkLst>
        </pc:spChg>
        <pc:spChg chg="add del mod">
          <ac:chgData name="Samuel Lipovsky" userId="164f08fef6b5828e" providerId="LiveId" clId="{8065A17C-6D03-4FCF-9CC9-DA5A0543A005}" dt="2025-04-24T23:06:36.243" v="2666" actId="478"/>
          <ac:spMkLst>
            <pc:docMk/>
            <pc:sldMk cId="2330729449" sldId="273"/>
            <ac:spMk id="39" creationId="{FA427B5A-629C-A282-1FE4-A46F6D7A7287}"/>
          </ac:spMkLst>
        </pc:spChg>
        <pc:spChg chg="add mod">
          <ac:chgData name="Samuel Lipovsky" userId="164f08fef6b5828e" providerId="LiveId" clId="{8065A17C-6D03-4FCF-9CC9-DA5A0543A005}" dt="2025-04-24T23:06:36.355" v="2667"/>
          <ac:spMkLst>
            <pc:docMk/>
            <pc:sldMk cId="2330729449" sldId="273"/>
            <ac:spMk id="40" creationId="{D266D7F1-73AC-91C3-A8DC-6DFE41D73480}"/>
          </ac:spMkLst>
        </pc:spChg>
      </pc:sldChg>
      <pc:sldChg chg="addSp delSp modSp add mod modTransition">
        <pc:chgData name="Samuel Lipovsky" userId="164f08fef6b5828e" providerId="LiveId" clId="{8065A17C-6D03-4FCF-9CC9-DA5A0543A005}" dt="2025-04-24T23:23:07.091" v="3163"/>
        <pc:sldMkLst>
          <pc:docMk/>
          <pc:sldMk cId="2067972482" sldId="274"/>
        </pc:sldMkLst>
        <pc:spChg chg="del">
          <ac:chgData name="Samuel Lipovsky" userId="164f08fef6b5828e" providerId="LiveId" clId="{8065A17C-6D03-4FCF-9CC9-DA5A0543A005}" dt="2025-04-24T23:05:11.140" v="2631" actId="478"/>
          <ac:spMkLst>
            <pc:docMk/>
            <pc:sldMk cId="2067972482" sldId="274"/>
            <ac:spMk id="2" creationId="{76176750-F3CF-D61C-DFBB-D9FDA2D927BF}"/>
          </ac:spMkLst>
        </pc:spChg>
        <pc:spChg chg="del">
          <ac:chgData name="Samuel Lipovsky" userId="164f08fef6b5828e" providerId="LiveId" clId="{8065A17C-6D03-4FCF-9CC9-DA5A0543A005}" dt="2025-04-24T23:05:11.140" v="2631" actId="478"/>
          <ac:spMkLst>
            <pc:docMk/>
            <pc:sldMk cId="2067972482" sldId="274"/>
            <ac:spMk id="3" creationId="{7FE97CB5-19C7-4A4F-84A5-B8CAE8D2B27C}"/>
          </ac:spMkLst>
        </pc:spChg>
        <pc:spChg chg="mod">
          <ac:chgData name="Samuel Lipovsky" userId="164f08fef6b5828e" providerId="LiveId" clId="{8065A17C-6D03-4FCF-9CC9-DA5A0543A005}" dt="2025-04-24T22:31:41.538" v="1589" actId="14100"/>
          <ac:spMkLst>
            <pc:docMk/>
            <pc:sldMk cId="2067972482" sldId="274"/>
            <ac:spMk id="4" creationId="{5E102BAE-2FA2-AD88-4AA2-CD41FCC58AD8}"/>
          </ac:spMkLst>
        </pc:spChg>
        <pc:spChg chg="add mod">
          <ac:chgData name="Samuel Lipovsky" userId="164f08fef6b5828e" providerId="LiveId" clId="{8065A17C-6D03-4FCF-9CC9-DA5A0543A005}" dt="2025-04-24T23:05:11.319" v="2632"/>
          <ac:spMkLst>
            <pc:docMk/>
            <pc:sldMk cId="2067972482" sldId="274"/>
            <ac:spMk id="5" creationId="{B200AA09-01DD-7598-5669-84347A3FB30C}"/>
          </ac:spMkLst>
        </pc:spChg>
        <pc:spChg chg="mod">
          <ac:chgData name="Samuel Lipovsky" userId="164f08fef6b5828e" providerId="LiveId" clId="{8065A17C-6D03-4FCF-9CC9-DA5A0543A005}" dt="2025-04-24T22:31:24.548" v="1587" actId="313"/>
          <ac:spMkLst>
            <pc:docMk/>
            <pc:sldMk cId="2067972482" sldId="274"/>
            <ac:spMk id="7" creationId="{732FE0A6-CE28-1A7C-FBA2-B9D17BB07DC7}"/>
          </ac:spMkLst>
        </pc:spChg>
        <pc:spChg chg="mod">
          <ac:chgData name="Samuel Lipovsky" userId="164f08fef6b5828e" providerId="LiveId" clId="{8065A17C-6D03-4FCF-9CC9-DA5A0543A005}" dt="2025-04-24T22:34:59.205" v="1611" actId="692"/>
          <ac:spMkLst>
            <pc:docMk/>
            <pc:sldMk cId="2067972482" sldId="274"/>
            <ac:spMk id="8" creationId="{E4C3D228-38D7-6824-3B1E-BEAFEE4690F5}"/>
          </ac:spMkLst>
        </pc:spChg>
        <pc:spChg chg="mod">
          <ac:chgData name="Samuel Lipovsky" userId="164f08fef6b5828e" providerId="LiveId" clId="{8065A17C-6D03-4FCF-9CC9-DA5A0543A005}" dt="2025-04-24T22:34:56.127" v="1610" actId="207"/>
          <ac:spMkLst>
            <pc:docMk/>
            <pc:sldMk cId="2067972482" sldId="274"/>
            <ac:spMk id="9" creationId="{B27B6B9D-8C39-6F31-FD26-C7DA3A007EC9}"/>
          </ac:spMkLst>
        </pc:spChg>
        <pc:spChg chg="mod">
          <ac:chgData name="Samuel Lipovsky" userId="164f08fef6b5828e" providerId="LiveId" clId="{8065A17C-6D03-4FCF-9CC9-DA5A0543A005}" dt="2025-04-24T22:30:45.394" v="1521"/>
          <ac:spMkLst>
            <pc:docMk/>
            <pc:sldMk cId="2067972482" sldId="274"/>
            <ac:spMk id="10" creationId="{002FBA4E-2C68-94D2-1379-7CCD6F1FC698}"/>
          </ac:spMkLst>
        </pc:spChg>
        <pc:spChg chg="mod">
          <ac:chgData name="Samuel Lipovsky" userId="164f08fef6b5828e" providerId="LiveId" clId="{8065A17C-6D03-4FCF-9CC9-DA5A0543A005}" dt="2025-04-24T22:30:54.146" v="1582" actId="1038"/>
          <ac:spMkLst>
            <pc:docMk/>
            <pc:sldMk cId="2067972482" sldId="274"/>
            <ac:spMk id="11" creationId="{8B61D0AC-6013-E02B-9A10-701AB4012BA6}"/>
          </ac:spMkLst>
        </pc:spChg>
        <pc:spChg chg="add del mod">
          <ac:chgData name="Samuel Lipovsky" userId="164f08fef6b5828e" providerId="LiveId" clId="{8065A17C-6D03-4FCF-9CC9-DA5A0543A005}" dt="2025-04-24T23:06:33.145" v="2664" actId="478"/>
          <ac:spMkLst>
            <pc:docMk/>
            <pc:sldMk cId="2067972482" sldId="274"/>
            <ac:spMk id="12" creationId="{5820C9A1-1F9A-D2AF-F0EB-C0FBF432FF56}"/>
          </ac:spMkLst>
        </pc:spChg>
        <pc:spChg chg="add mod">
          <ac:chgData name="Samuel Lipovsky" userId="164f08fef6b5828e" providerId="LiveId" clId="{8065A17C-6D03-4FCF-9CC9-DA5A0543A005}" dt="2025-04-24T23:06:33.284" v="2665"/>
          <ac:spMkLst>
            <pc:docMk/>
            <pc:sldMk cId="2067972482" sldId="274"/>
            <ac:spMk id="13" creationId="{4069CF99-22A5-A16C-B956-D502F31A5D09}"/>
          </ac:spMkLst>
        </pc:spChg>
      </pc:sldChg>
      <pc:sldChg chg="addSp delSp modSp add mod modTransition">
        <pc:chgData name="Samuel Lipovsky" userId="164f08fef6b5828e" providerId="LiveId" clId="{8065A17C-6D03-4FCF-9CC9-DA5A0543A005}" dt="2025-04-24T23:23:09.921" v="3164"/>
        <pc:sldMkLst>
          <pc:docMk/>
          <pc:sldMk cId="331512039" sldId="275"/>
        </pc:sldMkLst>
        <pc:spChg chg="del">
          <ac:chgData name="Samuel Lipovsky" userId="164f08fef6b5828e" providerId="LiveId" clId="{8065A17C-6D03-4FCF-9CC9-DA5A0543A005}" dt="2025-04-24T23:04:59.072" v="2615" actId="478"/>
          <ac:spMkLst>
            <pc:docMk/>
            <pc:sldMk cId="331512039" sldId="275"/>
            <ac:spMk id="2" creationId="{8C9DBC1E-B654-C94F-2CE1-86E221BD289F}"/>
          </ac:spMkLst>
        </pc:spChg>
        <pc:spChg chg="del">
          <ac:chgData name="Samuel Lipovsky" userId="164f08fef6b5828e" providerId="LiveId" clId="{8065A17C-6D03-4FCF-9CC9-DA5A0543A005}" dt="2025-04-24T23:04:59.072" v="2615" actId="478"/>
          <ac:spMkLst>
            <pc:docMk/>
            <pc:sldMk cId="331512039" sldId="275"/>
            <ac:spMk id="3" creationId="{4FA51B21-197F-4E79-0A52-69F65EB3BFFA}"/>
          </ac:spMkLst>
        </pc:spChg>
        <pc:spChg chg="mod">
          <ac:chgData name="Samuel Lipovsky" userId="164f08fef6b5828e" providerId="LiveId" clId="{8065A17C-6D03-4FCF-9CC9-DA5A0543A005}" dt="2025-04-24T22:32:58.158" v="1601" actId="14100"/>
          <ac:spMkLst>
            <pc:docMk/>
            <pc:sldMk cId="331512039" sldId="275"/>
            <ac:spMk id="4" creationId="{EE14C795-8611-2D7E-C74F-0D8B9D025D68}"/>
          </ac:spMkLst>
        </pc:spChg>
        <pc:spChg chg="add mod">
          <ac:chgData name="Samuel Lipovsky" userId="164f08fef6b5828e" providerId="LiveId" clId="{8065A17C-6D03-4FCF-9CC9-DA5A0543A005}" dt="2025-04-24T23:04:59.248" v="2616"/>
          <ac:spMkLst>
            <pc:docMk/>
            <pc:sldMk cId="331512039" sldId="275"/>
            <ac:spMk id="5" creationId="{8FCC8535-982A-5109-1D70-8DDB38FC93E6}"/>
          </ac:spMkLst>
        </pc:spChg>
        <pc:spChg chg="mod">
          <ac:chgData name="Samuel Lipovsky" userId="164f08fef6b5828e" providerId="LiveId" clId="{8065A17C-6D03-4FCF-9CC9-DA5A0543A005}" dt="2025-04-24T22:32:52.922" v="1600" actId="113"/>
          <ac:spMkLst>
            <pc:docMk/>
            <pc:sldMk cId="331512039" sldId="275"/>
            <ac:spMk id="7" creationId="{CBB82CB0-3532-B63C-8C4A-05DC87C01414}"/>
          </ac:spMkLst>
        </pc:spChg>
        <pc:spChg chg="mod">
          <ac:chgData name="Samuel Lipovsky" userId="164f08fef6b5828e" providerId="LiveId" clId="{8065A17C-6D03-4FCF-9CC9-DA5A0543A005}" dt="2025-04-24T22:35:07.534" v="1613" actId="692"/>
          <ac:spMkLst>
            <pc:docMk/>
            <pc:sldMk cId="331512039" sldId="275"/>
            <ac:spMk id="8" creationId="{25A5B76B-59BE-8EBB-A34F-490D9CCEF954}"/>
          </ac:spMkLst>
        </pc:spChg>
        <pc:spChg chg="mod">
          <ac:chgData name="Samuel Lipovsky" userId="164f08fef6b5828e" providerId="LiveId" clId="{8065A17C-6D03-4FCF-9CC9-DA5A0543A005}" dt="2025-04-24T22:35:03.080" v="1612" actId="207"/>
          <ac:spMkLst>
            <pc:docMk/>
            <pc:sldMk cId="331512039" sldId="275"/>
            <ac:spMk id="9" creationId="{00967E51-25BC-C114-9C64-3CC099D68DD9}"/>
          </ac:spMkLst>
        </pc:spChg>
        <pc:spChg chg="mod">
          <ac:chgData name="Samuel Lipovsky" userId="164f08fef6b5828e" providerId="LiveId" clId="{8065A17C-6D03-4FCF-9CC9-DA5A0543A005}" dt="2025-04-24T22:32:22.037" v="1590"/>
          <ac:spMkLst>
            <pc:docMk/>
            <pc:sldMk cId="331512039" sldId="275"/>
            <ac:spMk id="10" creationId="{6CFF00EC-6B4A-6082-0E4B-910497D021C6}"/>
          </ac:spMkLst>
        </pc:spChg>
        <pc:spChg chg="mod">
          <ac:chgData name="Samuel Lipovsky" userId="164f08fef6b5828e" providerId="LiveId" clId="{8065A17C-6D03-4FCF-9CC9-DA5A0543A005}" dt="2025-04-24T22:32:26.487" v="1591" actId="1076"/>
          <ac:spMkLst>
            <pc:docMk/>
            <pc:sldMk cId="331512039" sldId="275"/>
            <ac:spMk id="11" creationId="{7A3D5597-10C8-C676-AD4A-F50A5A8D40E0}"/>
          </ac:spMkLst>
        </pc:spChg>
        <pc:spChg chg="add del mod">
          <ac:chgData name="Samuel Lipovsky" userId="164f08fef6b5828e" providerId="LiveId" clId="{8065A17C-6D03-4FCF-9CC9-DA5A0543A005}" dt="2025-04-24T23:06:25.269" v="2654" actId="478"/>
          <ac:spMkLst>
            <pc:docMk/>
            <pc:sldMk cId="331512039" sldId="275"/>
            <ac:spMk id="12" creationId="{59CFE047-1CBF-B9BB-688E-51D326045140}"/>
          </ac:spMkLst>
        </pc:spChg>
        <pc:spChg chg="add mod">
          <ac:chgData name="Samuel Lipovsky" userId="164f08fef6b5828e" providerId="LiveId" clId="{8065A17C-6D03-4FCF-9CC9-DA5A0543A005}" dt="2025-04-24T23:06:29.423" v="2663" actId="20577"/>
          <ac:spMkLst>
            <pc:docMk/>
            <pc:sldMk cId="331512039" sldId="275"/>
            <ac:spMk id="13" creationId="{4F2C4244-6A73-253E-29B7-A4AC570D8F4D}"/>
          </ac:spMkLst>
        </pc:spChg>
      </pc:sldChg>
      <pc:sldChg chg="addSp delSp modSp add mod modTransition">
        <pc:chgData name="Samuel Lipovsky" userId="164f08fef6b5828e" providerId="LiveId" clId="{8065A17C-6D03-4FCF-9CC9-DA5A0543A005}" dt="2025-04-24T23:23:14.686" v="3166"/>
        <pc:sldMkLst>
          <pc:docMk/>
          <pc:sldMk cId="2785927734" sldId="276"/>
        </pc:sldMkLst>
        <pc:spChg chg="add mod">
          <ac:chgData name="Samuel Lipovsky" userId="164f08fef6b5828e" providerId="LiveId" clId="{8065A17C-6D03-4FCF-9CC9-DA5A0543A005}" dt="2025-04-24T23:04:38.222" v="2601"/>
          <ac:spMkLst>
            <pc:docMk/>
            <pc:sldMk cId="2785927734" sldId="276"/>
            <ac:spMk id="2" creationId="{7168A771-6653-3FF8-216D-B489F2A8A23C}"/>
          </ac:spMkLst>
        </pc:spChg>
        <pc:spChg chg="add del mod">
          <ac:chgData name="Samuel Lipovsky" userId="164f08fef6b5828e" providerId="LiveId" clId="{8065A17C-6D03-4FCF-9CC9-DA5A0543A005}" dt="2025-04-24T23:06:10.673" v="2650" actId="478"/>
          <ac:spMkLst>
            <pc:docMk/>
            <pc:sldMk cId="2785927734" sldId="276"/>
            <ac:spMk id="3" creationId="{9F7F7E7B-388A-60A6-9E99-A5CB1C3FA712}"/>
          </ac:spMkLst>
        </pc:spChg>
        <pc:spChg chg="del">
          <ac:chgData name="Samuel Lipovsky" userId="164f08fef6b5828e" providerId="LiveId" clId="{8065A17C-6D03-4FCF-9CC9-DA5A0543A005}" dt="2025-04-24T23:04:37.972" v="2600" actId="478"/>
          <ac:spMkLst>
            <pc:docMk/>
            <pc:sldMk cId="2785927734" sldId="276"/>
            <ac:spMk id="4" creationId="{2B55FA6A-B47E-AFCB-4842-D82333E8935A}"/>
          </ac:spMkLst>
        </pc:spChg>
        <pc:spChg chg="del">
          <ac:chgData name="Samuel Lipovsky" userId="164f08fef6b5828e" providerId="LiveId" clId="{8065A17C-6D03-4FCF-9CC9-DA5A0543A005}" dt="2025-04-24T23:04:37.972" v="2600" actId="478"/>
          <ac:spMkLst>
            <pc:docMk/>
            <pc:sldMk cId="2785927734" sldId="276"/>
            <ac:spMk id="5" creationId="{AF452F57-3C52-BC44-0992-72D3E3706EE5}"/>
          </ac:spMkLst>
        </pc:spChg>
        <pc:spChg chg="add mod">
          <ac:chgData name="Samuel Lipovsky" userId="164f08fef6b5828e" providerId="LiveId" clId="{8065A17C-6D03-4FCF-9CC9-DA5A0543A005}" dt="2025-04-24T23:06:12.060" v="2651"/>
          <ac:spMkLst>
            <pc:docMk/>
            <pc:sldMk cId="2785927734" sldId="276"/>
            <ac:spMk id="6" creationId="{3341D7AF-7DF2-AACB-790E-95613A6D8815}"/>
          </ac:spMkLst>
        </pc:spChg>
        <pc:spChg chg="add mod">
          <ac:chgData name="Samuel Lipovsky" userId="164f08fef6b5828e" providerId="LiveId" clId="{8065A17C-6D03-4FCF-9CC9-DA5A0543A005}" dt="2025-04-24T23:18:32.200" v="3091" actId="14100"/>
          <ac:spMkLst>
            <pc:docMk/>
            <pc:sldMk cId="2785927734" sldId="276"/>
            <ac:spMk id="9" creationId="{310B8068-BE27-A964-1081-D047A4087257}"/>
          </ac:spMkLst>
        </pc:spChg>
        <pc:spChg chg="add mod">
          <ac:chgData name="Samuel Lipovsky" userId="164f08fef6b5828e" providerId="LiveId" clId="{8065A17C-6D03-4FCF-9CC9-DA5A0543A005}" dt="2025-04-24T23:14:17.456" v="3009" actId="14100"/>
          <ac:spMkLst>
            <pc:docMk/>
            <pc:sldMk cId="2785927734" sldId="276"/>
            <ac:spMk id="10" creationId="{24227144-8B81-9CAE-BE52-2100C1B92300}"/>
          </ac:spMkLst>
        </pc:spChg>
        <pc:spChg chg="add mod">
          <ac:chgData name="Samuel Lipovsky" userId="164f08fef6b5828e" providerId="LiveId" clId="{8065A17C-6D03-4FCF-9CC9-DA5A0543A005}" dt="2025-04-24T23:11:42.520" v="2922"/>
          <ac:spMkLst>
            <pc:docMk/>
            <pc:sldMk cId="2785927734" sldId="276"/>
            <ac:spMk id="12" creationId="{F50AF3C3-D014-65CA-74CA-EB9E3F65906B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24" creationId="{DEF730D3-2DE4-9490-9B0E-2E4992174023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25" creationId="{C9B0C8C3-922F-8E6C-D8C1-B91CC0A13F35}"/>
          </ac:spMkLst>
        </pc:spChg>
        <pc:spChg chg="del">
          <ac:chgData name="Samuel Lipovsky" userId="164f08fef6b5828e" providerId="LiveId" clId="{8065A17C-6D03-4FCF-9CC9-DA5A0543A005}" dt="2025-04-24T23:02:37.654" v="2520" actId="478"/>
          <ac:spMkLst>
            <pc:docMk/>
            <pc:sldMk cId="2785927734" sldId="276"/>
            <ac:spMk id="26" creationId="{5904085C-6889-7E7A-8DAA-BF008D9C3F0D}"/>
          </ac:spMkLst>
        </pc:spChg>
        <pc:spChg chg="del">
          <ac:chgData name="Samuel Lipovsky" userId="164f08fef6b5828e" providerId="LiveId" clId="{8065A17C-6D03-4FCF-9CC9-DA5A0543A005}" dt="2025-04-24T23:02:37.654" v="2520" actId="478"/>
          <ac:spMkLst>
            <pc:docMk/>
            <pc:sldMk cId="2785927734" sldId="276"/>
            <ac:spMk id="27" creationId="{5A0CB7AB-8F93-C9AF-9DEE-1B0E4B884DBC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28" creationId="{5B37B3E0-5D3E-0180-5EBF-0A0C5164CC92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32" creationId="{61ACB5BA-7B2D-DD54-8C79-1C58CBF80D44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34" creationId="{5CA18222-8A5D-7BFB-A5E5-1EE5B1B7F0C4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35" creationId="{B36A3150-E975-EBCE-E476-3739BB7F4771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36" creationId="{3008D18F-DEC6-B61E-F6C2-382F4B4FD471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37" creationId="{A7A3D090-E1B4-5ADC-0B82-45202E0AE16A}"/>
          </ac:spMkLst>
        </pc:spChg>
        <pc:spChg chg="add mod">
          <ac:chgData name="Samuel Lipovsky" userId="164f08fef6b5828e" providerId="LiveId" clId="{8065A17C-6D03-4FCF-9CC9-DA5A0543A005}" dt="2025-04-24T23:11:42.520" v="2922"/>
          <ac:spMkLst>
            <pc:docMk/>
            <pc:sldMk cId="2785927734" sldId="276"/>
            <ac:spMk id="38" creationId="{842C8202-B272-2B7F-1A84-0BF4169AF8FC}"/>
          </ac:spMkLst>
        </pc:spChg>
        <pc:spChg chg="add mod">
          <ac:chgData name="Samuel Lipovsky" userId="164f08fef6b5828e" providerId="LiveId" clId="{8065A17C-6D03-4FCF-9CC9-DA5A0543A005}" dt="2025-04-24T23:12:36.310" v="2945" actId="14100"/>
          <ac:spMkLst>
            <pc:docMk/>
            <pc:sldMk cId="2785927734" sldId="276"/>
            <ac:spMk id="41" creationId="{8A019EA0-C978-B3D7-5E7C-1B3E17A06080}"/>
          </ac:spMkLst>
        </pc:spChg>
        <pc:spChg chg="add mod">
          <ac:chgData name="Samuel Lipovsky" userId="164f08fef6b5828e" providerId="LiveId" clId="{8065A17C-6D03-4FCF-9CC9-DA5A0543A005}" dt="2025-04-24T23:12:39.668" v="2961" actId="1037"/>
          <ac:spMkLst>
            <pc:docMk/>
            <pc:sldMk cId="2785927734" sldId="276"/>
            <ac:spMk id="42" creationId="{83A0DD00-CE85-5761-E862-C562F0B39B49}"/>
          </ac:spMkLst>
        </pc:spChg>
        <pc:spChg chg="add mod">
          <ac:chgData name="Samuel Lipovsky" userId="164f08fef6b5828e" providerId="LiveId" clId="{8065A17C-6D03-4FCF-9CC9-DA5A0543A005}" dt="2025-04-24T23:18:29.170" v="3090" actId="20577"/>
          <ac:spMkLst>
            <pc:docMk/>
            <pc:sldMk cId="2785927734" sldId="276"/>
            <ac:spMk id="43" creationId="{13ACCFA9-EDAE-F301-3A8E-A5A1A9C5F38A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50" creationId="{96C8411D-17DE-0BBE-EA66-838185BA31DF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134" creationId="{3BFD1C58-6055-D728-5321-E5B880734C36}"/>
          </ac:spMkLst>
        </pc:spChg>
        <pc:picChg chg="add mod">
          <ac:chgData name="Samuel Lipovsky" userId="164f08fef6b5828e" providerId="LiveId" clId="{8065A17C-6D03-4FCF-9CC9-DA5A0543A005}" dt="2025-04-24T23:19:14.821" v="3100" actId="1076"/>
          <ac:picMkLst>
            <pc:docMk/>
            <pc:sldMk cId="2785927734" sldId="276"/>
            <ac:picMk id="60" creationId="{D0EE489B-BCAB-C20F-8150-91FC16BA45EB}"/>
          </ac:picMkLst>
        </pc:picChg>
        <pc:picChg chg="add del mod">
          <ac:chgData name="Samuel Lipovsky" userId="164f08fef6b5828e" providerId="LiveId" clId="{8065A17C-6D03-4FCF-9CC9-DA5A0543A005}" dt="2025-04-24T23:19:10.506" v="3098" actId="478"/>
          <ac:picMkLst>
            <pc:docMk/>
            <pc:sldMk cId="2785927734" sldId="276"/>
            <ac:picMk id="63" creationId="{C30DD509-5BEA-621D-7349-2ED3822B6CE7}"/>
          </ac:picMkLst>
        </pc:picChg>
        <pc:picChg chg="add mod ord">
          <ac:chgData name="Samuel Lipovsky" userId="164f08fef6b5828e" providerId="LiveId" clId="{8065A17C-6D03-4FCF-9CC9-DA5A0543A005}" dt="2025-04-24T23:19:35.968" v="3118" actId="167"/>
          <ac:picMkLst>
            <pc:docMk/>
            <pc:sldMk cId="2785927734" sldId="276"/>
            <ac:picMk id="65" creationId="{9990F2D3-4BD9-AB63-4D04-845700DB0EE3}"/>
          </ac:picMkLst>
        </pc:picChg>
      </pc:sldChg>
      <pc:sldChg chg="addSp modSp add mod modTransition">
        <pc:chgData name="Samuel Lipovsky" userId="164f08fef6b5828e" providerId="LiveId" clId="{8065A17C-6D03-4FCF-9CC9-DA5A0543A005}" dt="2025-04-24T23:23:16.253" v="3167"/>
        <pc:sldMkLst>
          <pc:docMk/>
          <pc:sldMk cId="1568906558" sldId="277"/>
        </pc:sldMkLst>
        <pc:spChg chg="mod">
          <ac:chgData name="Samuel Lipovsky" userId="164f08fef6b5828e" providerId="LiveId" clId="{8065A17C-6D03-4FCF-9CC9-DA5A0543A005}" dt="2025-04-24T23:19:54.018" v="3122" actId="1076"/>
          <ac:spMkLst>
            <pc:docMk/>
            <pc:sldMk cId="1568906558" sldId="277"/>
            <ac:spMk id="9" creationId="{C80236B5-A512-2750-9414-8520EC6F07F5}"/>
          </ac:spMkLst>
        </pc:spChg>
        <pc:spChg chg="mod">
          <ac:chgData name="Samuel Lipovsky" userId="164f08fef6b5828e" providerId="LiveId" clId="{8065A17C-6D03-4FCF-9CC9-DA5A0543A005}" dt="2025-04-24T23:19:54.018" v="3122" actId="1076"/>
          <ac:spMkLst>
            <pc:docMk/>
            <pc:sldMk cId="1568906558" sldId="277"/>
            <ac:spMk id="10" creationId="{68D0388F-3ABC-7CB5-4C24-07C94520F6AE}"/>
          </ac:spMkLst>
        </pc:spChg>
        <pc:spChg chg="mod">
          <ac:chgData name="Samuel Lipovsky" userId="164f08fef6b5828e" providerId="LiveId" clId="{8065A17C-6D03-4FCF-9CC9-DA5A0543A005}" dt="2025-04-24T23:19:54.018" v="3122" actId="1076"/>
          <ac:spMkLst>
            <pc:docMk/>
            <pc:sldMk cId="1568906558" sldId="277"/>
            <ac:spMk id="12" creationId="{BE68A014-C523-2F38-8128-C68701BA9405}"/>
          </ac:spMkLst>
        </pc:spChg>
        <pc:spChg chg="mod">
          <ac:chgData name="Samuel Lipovsky" userId="164f08fef6b5828e" providerId="LiveId" clId="{8065A17C-6D03-4FCF-9CC9-DA5A0543A005}" dt="2025-04-24T23:19:54.018" v="3122" actId="1076"/>
          <ac:spMkLst>
            <pc:docMk/>
            <pc:sldMk cId="1568906558" sldId="277"/>
            <ac:spMk id="38" creationId="{9247FA64-8797-D751-674B-C77D2013E113}"/>
          </ac:spMkLst>
        </pc:spChg>
        <pc:spChg chg="mod">
          <ac:chgData name="Samuel Lipovsky" userId="164f08fef6b5828e" providerId="LiveId" clId="{8065A17C-6D03-4FCF-9CC9-DA5A0543A005}" dt="2025-04-24T23:19:54.018" v="3122" actId="1076"/>
          <ac:spMkLst>
            <pc:docMk/>
            <pc:sldMk cId="1568906558" sldId="277"/>
            <ac:spMk id="41" creationId="{456A03FB-3521-9ABD-E048-EF24F5F86113}"/>
          </ac:spMkLst>
        </pc:spChg>
        <pc:spChg chg="mod">
          <ac:chgData name="Samuel Lipovsky" userId="164f08fef6b5828e" providerId="LiveId" clId="{8065A17C-6D03-4FCF-9CC9-DA5A0543A005}" dt="2025-04-24T23:19:54.018" v="3122" actId="1076"/>
          <ac:spMkLst>
            <pc:docMk/>
            <pc:sldMk cId="1568906558" sldId="277"/>
            <ac:spMk id="42" creationId="{53530F45-FA45-D997-815A-70BA62D53972}"/>
          </ac:spMkLst>
        </pc:spChg>
        <pc:spChg chg="mod">
          <ac:chgData name="Samuel Lipovsky" userId="164f08fef6b5828e" providerId="LiveId" clId="{8065A17C-6D03-4FCF-9CC9-DA5A0543A005}" dt="2025-04-24T23:19:54.018" v="3122" actId="1076"/>
          <ac:spMkLst>
            <pc:docMk/>
            <pc:sldMk cId="1568906558" sldId="277"/>
            <ac:spMk id="43" creationId="{0A5F1B94-D062-65EC-32B0-E35654712D99}"/>
          </ac:spMkLst>
        </pc:spChg>
        <pc:picChg chg="add mod">
          <ac:chgData name="Samuel Lipovsky" userId="164f08fef6b5828e" providerId="LiveId" clId="{8065A17C-6D03-4FCF-9CC9-DA5A0543A005}" dt="2025-04-24T23:19:45.454" v="3120"/>
          <ac:picMkLst>
            <pc:docMk/>
            <pc:sldMk cId="1568906558" sldId="277"/>
            <ac:picMk id="3" creationId="{CF1532F0-7544-9B05-190E-5EC3103F2AE3}"/>
          </ac:picMkLst>
        </pc:picChg>
        <pc:picChg chg="add mod">
          <ac:chgData name="Samuel Lipovsky" userId="164f08fef6b5828e" providerId="LiveId" clId="{8065A17C-6D03-4FCF-9CC9-DA5A0543A005}" dt="2025-04-24T23:19:45.454" v="3120"/>
          <ac:picMkLst>
            <pc:docMk/>
            <pc:sldMk cId="1568906558" sldId="277"/>
            <ac:picMk id="4" creationId="{DE6392E7-8E32-A632-0AFE-56D2687B31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307B4-51DF-4CE2-88F7-4052CE8BF5FA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78B30-9EAE-4E44-8032-D7F684FE3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22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8B30-9EAE-4E44-8032-D7F684FE37F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8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0700F-C815-A779-9C8F-5CB927724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986BCE-1BAF-23A5-0547-2C2AD329E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6D69FF-34C7-087C-C6EE-0073C1A99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796A3-AA02-4B04-1B42-173EA382C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8B30-9EAE-4E44-8032-D7F684FE37F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368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3214E-200D-8558-BAB5-4C3714FB0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570DF1-5D4E-4418-CF27-DED13A5CC6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5B7301-DF40-1A61-AFCC-E895071CD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5EB1C-8FC5-F374-EE00-328FFD8AF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8B30-9EAE-4E44-8032-D7F684FE37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37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047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498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53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531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535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295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3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9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2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9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2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3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3FE1BC-0B25-CAB2-5C3E-FDD2BB81B10F}"/>
              </a:ext>
            </a:extLst>
          </p:cNvPr>
          <p:cNvSpPr/>
          <p:nvPr/>
        </p:nvSpPr>
        <p:spPr>
          <a:xfrm>
            <a:off x="2592728" y="2280211"/>
            <a:ext cx="9599271" cy="172462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627C5A-205B-B8DF-D480-E3B654F274B0}"/>
              </a:ext>
            </a:extLst>
          </p:cNvPr>
          <p:cNvGrpSpPr/>
          <p:nvPr/>
        </p:nvGrpSpPr>
        <p:grpSpPr>
          <a:xfrm>
            <a:off x="2153060" y="2199747"/>
            <a:ext cx="7885880" cy="1773264"/>
            <a:chOff x="3083923" y="1334172"/>
            <a:chExt cx="7885880" cy="17732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74CBD-13EA-2155-2001-AA030C1DFA40}"/>
                </a:ext>
              </a:extLst>
            </p:cNvPr>
            <p:cNvSpPr txBox="1"/>
            <p:nvPr/>
          </p:nvSpPr>
          <p:spPr>
            <a:xfrm>
              <a:off x="4347939" y="1999440"/>
              <a:ext cx="662186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6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Speed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0E0B6F-24EE-F8AD-9907-0643E9F3D1BC}"/>
                </a:ext>
              </a:extLst>
            </p:cNvPr>
            <p:cNvSpPr txBox="1"/>
            <p:nvPr/>
          </p:nvSpPr>
          <p:spPr>
            <a:xfrm>
              <a:off x="3083923" y="1334172"/>
              <a:ext cx="662186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6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Light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32ED66-CA6F-CD38-2923-A9CC5A0C5FEF}"/>
              </a:ext>
            </a:extLst>
          </p:cNvPr>
          <p:cNvSpPr txBox="1"/>
          <p:nvPr/>
        </p:nvSpPr>
        <p:spPr>
          <a:xfrm>
            <a:off x="8924250" y="5657671"/>
            <a:ext cx="3267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Sara Ali</a:t>
            </a:r>
            <a:r>
              <a:rPr lang="sk-SK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ć-Ekinović</a:t>
            </a:r>
          </a:p>
          <a:p>
            <a:pPr algn="r"/>
            <a:r>
              <a:rPr lang="sk-SK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Timotej Kotlín</a:t>
            </a:r>
          </a:p>
          <a:p>
            <a:pPr algn="r"/>
            <a:r>
              <a:rPr lang="sk-SK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Samuel Lipovský</a:t>
            </a:r>
            <a:endParaRPr lang="en-GB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3395EE69-635F-A097-7DD0-3CA5E8BA071B}"/>
              </a:ext>
            </a:extLst>
          </p:cNvPr>
          <p:cNvSpPr/>
          <p:nvPr/>
        </p:nvSpPr>
        <p:spPr>
          <a:xfrm flipH="1">
            <a:off x="4433104" y="3307743"/>
            <a:ext cx="1030888" cy="384581"/>
          </a:xfrm>
          <a:prstGeom prst="chevron">
            <a:avLst>
              <a:gd name="adj" fmla="val 50932"/>
            </a:avLst>
          </a:prstGeom>
          <a:gradFill>
            <a:gsLst>
              <a:gs pos="14000">
                <a:srgbClr val="1287C3">
                  <a:alpha val="0"/>
                </a:srgbClr>
              </a:gs>
              <a:gs pos="0">
                <a:schemeClr val="accent1">
                  <a:lumMod val="75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24F47E6-04B4-3AF7-DAAB-051CFEA20072}"/>
              </a:ext>
            </a:extLst>
          </p:cNvPr>
          <p:cNvSpPr/>
          <p:nvPr/>
        </p:nvSpPr>
        <p:spPr>
          <a:xfrm flipH="1">
            <a:off x="6574420" y="2632493"/>
            <a:ext cx="1395713" cy="384581"/>
          </a:xfrm>
          <a:prstGeom prst="chevron">
            <a:avLst>
              <a:gd name="adj" fmla="val 50932"/>
            </a:avLst>
          </a:prstGeom>
          <a:gradFill>
            <a:gsLst>
              <a:gs pos="14000">
                <a:srgbClr val="1287C3">
                  <a:alpha val="0"/>
                </a:srgbClr>
              </a:gs>
              <a:gs pos="0">
                <a:schemeClr val="accent1">
                  <a:lumMod val="75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50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7A4ED-4646-86FA-4D62-593A99321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FF7CC2-3E10-B2F8-45D5-BFA99AEF9FA5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1E18-D825-2D5B-8839-104F0080661D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0236B5-A512-2750-9414-8520EC6F07F5}"/>
              </a:ext>
            </a:extLst>
          </p:cNvPr>
          <p:cNvSpPr/>
          <p:nvPr/>
        </p:nvSpPr>
        <p:spPr>
          <a:xfrm>
            <a:off x="3610006" y="2392772"/>
            <a:ext cx="5675472" cy="42248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D0388F-3ABC-7CB5-4C24-07C94520F6AE}"/>
              </a:ext>
            </a:extLst>
          </p:cNvPr>
          <p:cNvSpPr/>
          <p:nvPr/>
        </p:nvSpPr>
        <p:spPr>
          <a:xfrm>
            <a:off x="3610006" y="1566864"/>
            <a:ext cx="5675472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31800" dist="152400" dir="54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68A014-C523-2F38-8128-C68701BA9405}"/>
              </a:ext>
            </a:extLst>
          </p:cNvPr>
          <p:cNvSpPr/>
          <p:nvPr/>
        </p:nvSpPr>
        <p:spPr>
          <a:xfrm>
            <a:off x="3933803" y="1853819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47FA64-8797-D751-674B-C77D2013E113}"/>
              </a:ext>
            </a:extLst>
          </p:cNvPr>
          <p:cNvSpPr/>
          <p:nvPr/>
        </p:nvSpPr>
        <p:spPr>
          <a:xfrm>
            <a:off x="4023803" y="1939229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6A03FB-3521-9ABD-E048-EF24F5F86113}"/>
              </a:ext>
            </a:extLst>
          </p:cNvPr>
          <p:cNvSpPr txBox="1"/>
          <p:nvPr/>
        </p:nvSpPr>
        <p:spPr>
          <a:xfrm>
            <a:off x="4225594" y="1779764"/>
            <a:ext cx="3984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Travel Expenditure Summary</a:t>
            </a:r>
            <a:endParaRPr lang="en-GB" sz="20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3530F45-FA45-D997-815A-70BA62D53972}"/>
              </a:ext>
            </a:extLst>
          </p:cNvPr>
          <p:cNvSpPr/>
          <p:nvPr/>
        </p:nvSpPr>
        <p:spPr>
          <a:xfrm>
            <a:off x="8152691" y="1875171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00B0F0">
              <a:alpha val="22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B0F0"/>
                </a:solidFill>
              </a:rPr>
              <a:t>use case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5F1B94-D062-65EC-32B0-E35654712D99}"/>
              </a:ext>
            </a:extLst>
          </p:cNvPr>
          <p:cNvSpPr txBox="1"/>
          <p:nvPr/>
        </p:nvSpPr>
        <p:spPr>
          <a:xfrm>
            <a:off x="3747366" y="2507654"/>
            <a:ext cx="52717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Actors: </a:t>
            </a:r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 searcher</a:t>
            </a:r>
          </a:p>
          <a:p>
            <a:endParaRPr lang="en-GB" sz="8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8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Pre-conditions: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 The user has an account and is logged into the LightSpeed app.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b. The user is on the default search homepage of the LightSpeed app.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c. The user wants to apply a filter to transportation types, so that he does not need to take those he does not like.</a:t>
            </a:r>
          </a:p>
          <a:p>
            <a:endParaRPr lang="en-GB" sz="8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8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flow: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System prompts the user to select a starting point for their journey.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The user enters a starting point.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The system shows possible starting points, based on the user input, on a map.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The user selects the desired starting point option.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System prompts the user to select the destination for their journey.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The user enters the destination.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7. The system shows possible destination, based on the user input, on a map.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8. The user selects the desired destination option.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9. The system takes the user to the route options page.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10. The user clicks on preferences and clicks on travel options.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11. The system shows a small window with different transportation types and checkboxes next to them.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12. The user selects which transportation types to include in the search.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13. The system saves the options for later searches.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14. The system provides the user with paths containing only selected transportation types.</a:t>
            </a:r>
          </a:p>
          <a:p>
            <a:endParaRPr lang="en-GB" sz="8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8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Alternative flows: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2b. The user selects the current location options.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3b. The system acquires the current user location using GPS services and sets it as a starting point. (Skip to step 5)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6b. The user selects the current location options.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7b. The system acquires the current user location using GPS services and sets it as a destination. (Skip to step 9)</a:t>
            </a:r>
          </a:p>
          <a:p>
            <a:endParaRPr lang="en-GB" sz="8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8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Post-conditions:</a:t>
            </a:r>
          </a:p>
          <a:p>
            <a:r>
              <a:rPr lang="en-GB" sz="8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 The user is on the connection's page previewing path with only the desired transportation services.</a:t>
            </a:r>
          </a:p>
        </p:txBody>
      </p:sp>
      <p:pic>
        <p:nvPicPr>
          <p:cNvPr id="3" name="Graphic 2" descr="Marker with solid fill">
            <a:extLst>
              <a:ext uri="{FF2B5EF4-FFF2-40B4-BE49-F238E27FC236}">
                <a16:creationId xmlns:a16="http://schemas.microsoft.com/office/drawing/2014/main" id="{CF1532F0-7544-9B05-190E-5EC3103F2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9158" y="105033"/>
            <a:ext cx="2085124" cy="2085124"/>
          </a:xfrm>
          <a:prstGeom prst="rect">
            <a:avLst/>
          </a:prstGeom>
        </p:spPr>
      </p:pic>
      <p:pic>
        <p:nvPicPr>
          <p:cNvPr id="4" name="Graphic 3" descr="Marker outline">
            <a:extLst>
              <a:ext uri="{FF2B5EF4-FFF2-40B4-BE49-F238E27FC236}">
                <a16:creationId xmlns:a16="http://schemas.microsoft.com/office/drawing/2014/main" id="{DE6392E7-8E32-A632-0AFE-56D2687B3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7896" y="77493"/>
            <a:ext cx="2142810" cy="21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0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12542-538E-BA32-AD57-F73A502F5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Compass with solid fill">
            <a:extLst>
              <a:ext uri="{FF2B5EF4-FFF2-40B4-BE49-F238E27FC236}">
                <a16:creationId xmlns:a16="http://schemas.microsoft.com/office/drawing/2014/main" id="{B86AB822-3FB3-4FE5-6F9A-C9A2AD096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045" y="2600338"/>
            <a:ext cx="2430026" cy="24300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8EFBE2-773B-5A58-4E11-8C9AB5D6B977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0705C6-EB8D-8031-B366-88B4F07D548B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Domain Model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DBCC4E6-B129-F21C-DBC4-AD2F5D5B8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5725" y="65322"/>
            <a:ext cx="7099218" cy="6727355"/>
          </a:xfrm>
          <a:prstGeom prst="rect">
            <a:avLst/>
          </a:prstGeom>
        </p:spPr>
      </p:pic>
      <p:pic>
        <p:nvPicPr>
          <p:cNvPr id="7" name="Graphic 6" descr="Compass outline">
            <a:extLst>
              <a:ext uri="{FF2B5EF4-FFF2-40B4-BE49-F238E27FC236}">
                <a16:creationId xmlns:a16="http://schemas.microsoft.com/office/drawing/2014/main" id="{5FC981F9-75D2-38F0-2E2E-529A105896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7045" y="2600338"/>
            <a:ext cx="2430026" cy="24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0799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7977C-53AF-7344-6E41-217B365C8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553E29-6595-4B12-D14D-3AC692C14A0A}"/>
              </a:ext>
            </a:extLst>
          </p:cNvPr>
          <p:cNvSpPr/>
          <p:nvPr/>
        </p:nvSpPr>
        <p:spPr>
          <a:xfrm>
            <a:off x="2592728" y="2280211"/>
            <a:ext cx="9599271" cy="172462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3C887A-8048-65BD-6738-2B966679FFFE}"/>
              </a:ext>
            </a:extLst>
          </p:cNvPr>
          <p:cNvGrpSpPr/>
          <p:nvPr/>
        </p:nvGrpSpPr>
        <p:grpSpPr>
          <a:xfrm>
            <a:off x="-824347" y="2199747"/>
            <a:ext cx="13840693" cy="1773264"/>
            <a:chOff x="106516" y="1334172"/>
            <a:chExt cx="13840693" cy="17732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1D4102-7C68-9C98-37BA-4942710B4931}"/>
                </a:ext>
              </a:extLst>
            </p:cNvPr>
            <p:cNvSpPr txBox="1"/>
            <p:nvPr/>
          </p:nvSpPr>
          <p:spPr>
            <a:xfrm>
              <a:off x="4347938" y="1999440"/>
              <a:ext cx="959927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6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    your attention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AAA808-2F4C-7144-8523-15C25A9B2013}"/>
                </a:ext>
              </a:extLst>
            </p:cNvPr>
            <p:cNvSpPr txBox="1"/>
            <p:nvPr/>
          </p:nvSpPr>
          <p:spPr>
            <a:xfrm>
              <a:off x="106516" y="1334172"/>
              <a:ext cx="959927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6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Thank you for</a:t>
              </a:r>
            </a:p>
          </p:txBody>
        </p:sp>
      </p:grp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3EA5C816-7E14-0EB1-19BD-EA8793C62879}"/>
              </a:ext>
            </a:extLst>
          </p:cNvPr>
          <p:cNvSpPr/>
          <p:nvPr/>
        </p:nvSpPr>
        <p:spPr>
          <a:xfrm flipH="1">
            <a:off x="1342663" y="3405988"/>
            <a:ext cx="4317358" cy="384581"/>
          </a:xfrm>
          <a:prstGeom prst="chevron">
            <a:avLst>
              <a:gd name="adj" fmla="val 50932"/>
            </a:avLst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48CC86B-7066-D206-6137-7691F7291094}"/>
              </a:ext>
            </a:extLst>
          </p:cNvPr>
          <p:cNvSpPr/>
          <p:nvPr/>
        </p:nvSpPr>
        <p:spPr>
          <a:xfrm flipH="1">
            <a:off x="6830992" y="2632493"/>
            <a:ext cx="4317358" cy="384581"/>
          </a:xfrm>
          <a:prstGeom prst="chevron">
            <a:avLst>
              <a:gd name="adj" fmla="val 50932"/>
            </a:avLst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7485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rker with solid fill">
            <a:extLst>
              <a:ext uri="{FF2B5EF4-FFF2-40B4-BE49-F238E27FC236}">
                <a16:creationId xmlns:a16="http://schemas.microsoft.com/office/drawing/2014/main" id="{10C57146-6AEB-57FB-08A6-BC888111D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1326" y="2222261"/>
            <a:ext cx="2284056" cy="2284056"/>
          </a:xfrm>
          <a:prstGeom prst="rect">
            <a:avLst/>
          </a:prstGeom>
        </p:spPr>
      </p:pic>
      <p:pic>
        <p:nvPicPr>
          <p:cNvPr id="12" name="Graphic 11" descr="Marker with solid fill">
            <a:extLst>
              <a:ext uri="{FF2B5EF4-FFF2-40B4-BE49-F238E27FC236}">
                <a16:creationId xmlns:a16="http://schemas.microsoft.com/office/drawing/2014/main" id="{7558BFC6-0274-1253-DEC0-7636F5482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454" y="4050890"/>
            <a:ext cx="2738792" cy="2738792"/>
          </a:xfrm>
          <a:prstGeom prst="rect">
            <a:avLst/>
          </a:prstGeom>
        </p:spPr>
      </p:pic>
      <p:pic>
        <p:nvPicPr>
          <p:cNvPr id="11" name="Graphic 10" descr="Route (Two Pins With A Path) outline">
            <a:extLst>
              <a:ext uri="{FF2B5EF4-FFF2-40B4-BE49-F238E27FC236}">
                <a16:creationId xmlns:a16="http://schemas.microsoft.com/office/drawing/2014/main" id="{BABD846E-3501-F3B1-5AD2-91B168A7B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1874" y="2175643"/>
            <a:ext cx="4900448" cy="49004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4BFDD9-8E24-FB3C-9440-1057F1665CB0}"/>
              </a:ext>
            </a:extLst>
          </p:cNvPr>
          <p:cNvSpPr txBox="1"/>
          <p:nvPr/>
        </p:nvSpPr>
        <p:spPr>
          <a:xfrm>
            <a:off x="1513840" y="2081886"/>
            <a:ext cx="5821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GB" sz="3200" b="1" i="1" dirty="0">
                <a:latin typeface="Segoe UI" panose="020B0502040204020203" pitchFamily="34" charset="0"/>
                <a:cs typeface="Segoe UI" panose="020B0502040204020203" pitchFamily="34" charset="0"/>
              </a:rPr>
              <a:t>We live in a world where we experience needless delays due to never-ending traffic jams. However, what if this could be avoided?</a:t>
            </a: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62967-370B-9376-E694-CE28A046DE4E}"/>
              </a:ext>
            </a:extLst>
          </p:cNvPr>
          <p:cNvSpPr txBox="1"/>
          <p:nvPr/>
        </p:nvSpPr>
        <p:spPr>
          <a:xfrm>
            <a:off x="1513840" y="4730188"/>
            <a:ext cx="582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- Founder of LightSpeed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0E43D-D874-323E-B66A-4F26689C32F9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B5FE6-C954-E688-CF6E-39AA72DBC140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307355041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FAB2D-E618-A37E-724D-FC4734E17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rker with solid fill">
            <a:extLst>
              <a:ext uri="{FF2B5EF4-FFF2-40B4-BE49-F238E27FC236}">
                <a16:creationId xmlns:a16="http://schemas.microsoft.com/office/drawing/2014/main" id="{48C23E0C-F446-CF04-5E7A-CC4632091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1326" y="2222261"/>
            <a:ext cx="2284056" cy="2284056"/>
          </a:xfrm>
          <a:prstGeom prst="rect">
            <a:avLst/>
          </a:prstGeom>
        </p:spPr>
      </p:pic>
      <p:pic>
        <p:nvPicPr>
          <p:cNvPr id="12" name="Graphic 11" descr="Marker with solid fill">
            <a:extLst>
              <a:ext uri="{FF2B5EF4-FFF2-40B4-BE49-F238E27FC236}">
                <a16:creationId xmlns:a16="http://schemas.microsoft.com/office/drawing/2014/main" id="{36C3CA2A-4BC7-8DE4-2A49-53647F6A4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454" y="4050890"/>
            <a:ext cx="2738792" cy="2738792"/>
          </a:xfrm>
          <a:prstGeom prst="rect">
            <a:avLst/>
          </a:prstGeom>
        </p:spPr>
      </p:pic>
      <p:pic>
        <p:nvPicPr>
          <p:cNvPr id="11" name="Graphic 10" descr="Route (Two Pins With A Path) outline">
            <a:extLst>
              <a:ext uri="{FF2B5EF4-FFF2-40B4-BE49-F238E27FC236}">
                <a16:creationId xmlns:a16="http://schemas.microsoft.com/office/drawing/2014/main" id="{E89302D7-080C-5470-D1B0-7381E134D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1874" y="2175643"/>
            <a:ext cx="4900448" cy="49004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8DCD0B-09BF-CCD3-4949-DAE2E0D8D3B0}"/>
              </a:ext>
            </a:extLst>
          </p:cNvPr>
          <p:cNvSpPr txBox="1"/>
          <p:nvPr/>
        </p:nvSpPr>
        <p:spPr>
          <a:xfrm>
            <a:off x="1891117" y="2222261"/>
            <a:ext cx="6630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k-SK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Efficient routes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k-SK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Multiple modes of transport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k-SK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Precise route duration estimates</a:t>
            </a:r>
            <a:endParaRPr lang="en-GB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80E65-80D1-23C4-8CF3-F7DBB84524E8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895E9-0C92-451A-FD3F-2296DE5ACEC7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1299461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5FD4C-7F8E-2338-AA36-0A2DAB6A1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 descr="Marker with solid fill">
            <a:extLst>
              <a:ext uri="{FF2B5EF4-FFF2-40B4-BE49-F238E27FC236}">
                <a16:creationId xmlns:a16="http://schemas.microsoft.com/office/drawing/2014/main" id="{DFC55C23-6819-25B2-D229-14149704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1363" y="3306088"/>
            <a:ext cx="1323323" cy="1323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CB1BD1-EB99-5D5C-E20C-C74D75AC003B}"/>
              </a:ext>
            </a:extLst>
          </p:cNvPr>
          <p:cNvSpPr/>
          <p:nvPr/>
        </p:nvSpPr>
        <p:spPr>
          <a:xfrm>
            <a:off x="1800502" y="1566864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07656F-4110-D788-5FF6-4F9943D093C2}"/>
              </a:ext>
            </a:extLst>
          </p:cNvPr>
          <p:cNvSpPr/>
          <p:nvPr/>
        </p:nvSpPr>
        <p:spPr>
          <a:xfrm>
            <a:off x="2124299" y="1853819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73DF0E-0AEB-9818-6A5E-F8704F174E32}"/>
              </a:ext>
            </a:extLst>
          </p:cNvPr>
          <p:cNvSpPr/>
          <p:nvPr/>
        </p:nvSpPr>
        <p:spPr>
          <a:xfrm>
            <a:off x="2214299" y="1939229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335A-41DD-BBB4-0273-289F0403B758}"/>
              </a:ext>
            </a:extLst>
          </p:cNvPr>
          <p:cNvSpPr txBox="1"/>
          <p:nvPr/>
        </p:nvSpPr>
        <p:spPr>
          <a:xfrm>
            <a:off x="2416091" y="1779764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Budget Planning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DC8EED-75F7-5ADE-B6DC-ED4CF24F4D1E}"/>
              </a:ext>
            </a:extLst>
          </p:cNvPr>
          <p:cNvSpPr/>
          <p:nvPr/>
        </p:nvSpPr>
        <p:spPr>
          <a:xfrm>
            <a:off x="5433515" y="1879612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93BDCD-AE29-7DBE-1C10-4227A632AEAF}"/>
              </a:ext>
            </a:extLst>
          </p:cNvPr>
          <p:cNvSpPr/>
          <p:nvPr/>
        </p:nvSpPr>
        <p:spPr>
          <a:xfrm>
            <a:off x="1800502" y="2390053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C541A2-2469-C68D-92A1-B32A419A767B}"/>
              </a:ext>
            </a:extLst>
          </p:cNvPr>
          <p:cNvSpPr/>
          <p:nvPr/>
        </p:nvSpPr>
        <p:spPr>
          <a:xfrm>
            <a:off x="2124299" y="2677008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964E18-C05B-E672-1367-EDB25DADE538}"/>
              </a:ext>
            </a:extLst>
          </p:cNvPr>
          <p:cNvSpPr/>
          <p:nvPr/>
        </p:nvSpPr>
        <p:spPr>
          <a:xfrm>
            <a:off x="2214299" y="2762418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ED224D-BAD8-8FB2-51EA-1B94FBB9F426}"/>
              </a:ext>
            </a:extLst>
          </p:cNvPr>
          <p:cNvSpPr txBox="1"/>
          <p:nvPr/>
        </p:nvSpPr>
        <p:spPr>
          <a:xfrm>
            <a:off x="2416091" y="2602953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Disabled Access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549CADB-940F-8E4C-8686-AA28D3D2CE62}"/>
              </a:ext>
            </a:extLst>
          </p:cNvPr>
          <p:cNvSpPr/>
          <p:nvPr/>
        </p:nvSpPr>
        <p:spPr>
          <a:xfrm>
            <a:off x="4324043" y="2702096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70E39-0969-D14D-4490-62622A7F35E0}"/>
              </a:ext>
            </a:extLst>
          </p:cNvPr>
          <p:cNvSpPr/>
          <p:nvPr/>
        </p:nvSpPr>
        <p:spPr>
          <a:xfrm>
            <a:off x="1800502" y="3213243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0CC822-F3B6-BD23-8113-7DE2438EC990}"/>
              </a:ext>
            </a:extLst>
          </p:cNvPr>
          <p:cNvSpPr/>
          <p:nvPr/>
        </p:nvSpPr>
        <p:spPr>
          <a:xfrm>
            <a:off x="2124299" y="3500198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D81606-A3F6-E0A7-DFBE-7D48A25258C9}"/>
              </a:ext>
            </a:extLst>
          </p:cNvPr>
          <p:cNvSpPr/>
          <p:nvPr/>
        </p:nvSpPr>
        <p:spPr>
          <a:xfrm>
            <a:off x="2214299" y="3585608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86FFCB-D427-FAD5-2A7F-3476B8FE0A9F}"/>
              </a:ext>
            </a:extLst>
          </p:cNvPr>
          <p:cNvSpPr txBox="1"/>
          <p:nvPr/>
        </p:nvSpPr>
        <p:spPr>
          <a:xfrm>
            <a:off x="2416091" y="3426143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Carbon Emissions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90BC95-B9F1-60AD-2CAB-920E24225085}"/>
              </a:ext>
            </a:extLst>
          </p:cNvPr>
          <p:cNvSpPr/>
          <p:nvPr/>
        </p:nvSpPr>
        <p:spPr>
          <a:xfrm>
            <a:off x="4552958" y="3524056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997E06-8FC8-AF94-3165-14B8C1972EDA}"/>
              </a:ext>
            </a:extLst>
          </p:cNvPr>
          <p:cNvSpPr/>
          <p:nvPr/>
        </p:nvSpPr>
        <p:spPr>
          <a:xfrm>
            <a:off x="1800502" y="4043803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4B7694-45EA-E39A-4E2F-8C9779A1A66D}"/>
              </a:ext>
            </a:extLst>
          </p:cNvPr>
          <p:cNvSpPr/>
          <p:nvPr/>
        </p:nvSpPr>
        <p:spPr>
          <a:xfrm>
            <a:off x="2124299" y="4330758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7657AB-7335-379B-EDD2-E234D6D1D939}"/>
              </a:ext>
            </a:extLst>
          </p:cNvPr>
          <p:cNvSpPr/>
          <p:nvPr/>
        </p:nvSpPr>
        <p:spPr>
          <a:xfrm>
            <a:off x="2214299" y="4416168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4574E3-98A6-AD44-2BB7-30866B581E6B}"/>
              </a:ext>
            </a:extLst>
          </p:cNvPr>
          <p:cNvSpPr txBox="1"/>
          <p:nvPr/>
        </p:nvSpPr>
        <p:spPr>
          <a:xfrm>
            <a:off x="2416091" y="4256703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Filtering Transportation Types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EF62D5-0FA2-EAD0-BE0D-107519734B38}"/>
              </a:ext>
            </a:extLst>
          </p:cNvPr>
          <p:cNvSpPr/>
          <p:nvPr/>
        </p:nvSpPr>
        <p:spPr>
          <a:xfrm>
            <a:off x="5856416" y="4355715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6514D8-8FDA-6E7E-F18D-CF9DF065643B}"/>
              </a:ext>
            </a:extLst>
          </p:cNvPr>
          <p:cNvSpPr/>
          <p:nvPr/>
        </p:nvSpPr>
        <p:spPr>
          <a:xfrm>
            <a:off x="1800502" y="4869499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1F6B63-C337-A54A-3ECE-41BED25B7997}"/>
              </a:ext>
            </a:extLst>
          </p:cNvPr>
          <p:cNvSpPr/>
          <p:nvPr/>
        </p:nvSpPr>
        <p:spPr>
          <a:xfrm>
            <a:off x="2124299" y="5156454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8192961-E60C-70DD-D7EA-0ACE1B360213}"/>
              </a:ext>
            </a:extLst>
          </p:cNvPr>
          <p:cNvSpPr/>
          <p:nvPr/>
        </p:nvSpPr>
        <p:spPr>
          <a:xfrm>
            <a:off x="2214299" y="5241864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FF89D7-EF74-7637-16C4-4DD0B2303C68}"/>
              </a:ext>
            </a:extLst>
          </p:cNvPr>
          <p:cNvSpPr txBox="1"/>
          <p:nvPr/>
        </p:nvSpPr>
        <p:spPr>
          <a:xfrm>
            <a:off x="2416091" y="5082399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 Density Visual Data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35E02E7-2510-3DB0-B0D1-0B9E010901A1}"/>
              </a:ext>
            </a:extLst>
          </p:cNvPr>
          <p:cNvSpPr/>
          <p:nvPr/>
        </p:nvSpPr>
        <p:spPr>
          <a:xfrm>
            <a:off x="6091483" y="5181624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BA67D2-E216-1271-AEAD-41085A61C9AA}"/>
              </a:ext>
            </a:extLst>
          </p:cNvPr>
          <p:cNvSpPr/>
          <p:nvPr/>
        </p:nvSpPr>
        <p:spPr>
          <a:xfrm>
            <a:off x="1800502" y="5695195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0AD5B1-78F0-5527-36AF-899EACBF4EED}"/>
              </a:ext>
            </a:extLst>
          </p:cNvPr>
          <p:cNvSpPr/>
          <p:nvPr/>
        </p:nvSpPr>
        <p:spPr>
          <a:xfrm>
            <a:off x="2124299" y="5982150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B757842-EF06-4A1C-91CA-686E318955B1}"/>
              </a:ext>
            </a:extLst>
          </p:cNvPr>
          <p:cNvSpPr/>
          <p:nvPr/>
        </p:nvSpPr>
        <p:spPr>
          <a:xfrm>
            <a:off x="2214299" y="6067560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6EE31D-65AE-D256-C7B2-814EB214D8B6}"/>
              </a:ext>
            </a:extLst>
          </p:cNvPr>
          <p:cNvSpPr txBox="1"/>
          <p:nvPr/>
        </p:nvSpPr>
        <p:spPr>
          <a:xfrm>
            <a:off x="2416091" y="5908095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Seasonal Travel Information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9B7611-3897-D5D6-F426-C4514A2B2777}"/>
              </a:ext>
            </a:extLst>
          </p:cNvPr>
          <p:cNvSpPr/>
          <p:nvPr/>
        </p:nvSpPr>
        <p:spPr>
          <a:xfrm>
            <a:off x="5658287" y="5999684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pic>
        <p:nvPicPr>
          <p:cNvPr id="41" name="Graphic 40" descr="Map with pin outline">
            <a:extLst>
              <a:ext uri="{FF2B5EF4-FFF2-40B4-BE49-F238E27FC236}">
                <a16:creationId xmlns:a16="http://schemas.microsoft.com/office/drawing/2014/main" id="{E06C9CF8-A8AE-CA18-85AA-8CC03267C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7395" y="2998113"/>
            <a:ext cx="2980110" cy="298011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170605-312D-BB5A-6136-38AE86DE47F5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507CFE-000B-E160-C62A-712242359458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219176659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915EB-5504-DD63-0802-BE3A1A3D1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02D532-83AB-7D1F-89E0-D93F39DE645A}"/>
              </a:ext>
            </a:extLst>
          </p:cNvPr>
          <p:cNvSpPr/>
          <p:nvPr/>
        </p:nvSpPr>
        <p:spPr>
          <a:xfrm>
            <a:off x="1800502" y="2392773"/>
            <a:ext cx="6371304" cy="25725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2" name="Graphic 41" descr="Marker with solid fill">
            <a:extLst>
              <a:ext uri="{FF2B5EF4-FFF2-40B4-BE49-F238E27FC236}">
                <a16:creationId xmlns:a16="http://schemas.microsoft.com/office/drawing/2014/main" id="{304BBCB7-A7E5-C858-AC7C-172E23612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1363" y="3306088"/>
            <a:ext cx="1323323" cy="1323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1DDF18-11DB-3DD9-5362-B5E98ECF0F37}"/>
              </a:ext>
            </a:extLst>
          </p:cNvPr>
          <p:cNvSpPr/>
          <p:nvPr/>
        </p:nvSpPr>
        <p:spPr>
          <a:xfrm>
            <a:off x="1800502" y="1566864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31800" dist="152400" dir="54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9B2D47-68F2-321F-3D85-A028F414E7BA}"/>
              </a:ext>
            </a:extLst>
          </p:cNvPr>
          <p:cNvSpPr/>
          <p:nvPr/>
        </p:nvSpPr>
        <p:spPr>
          <a:xfrm>
            <a:off x="2124299" y="1853819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335064-E6C8-E493-9CBB-0145BCA52125}"/>
              </a:ext>
            </a:extLst>
          </p:cNvPr>
          <p:cNvSpPr/>
          <p:nvPr/>
        </p:nvSpPr>
        <p:spPr>
          <a:xfrm>
            <a:off x="2214299" y="1939229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768B5-D832-61D4-A426-9F9684E36308}"/>
              </a:ext>
            </a:extLst>
          </p:cNvPr>
          <p:cNvSpPr txBox="1"/>
          <p:nvPr/>
        </p:nvSpPr>
        <p:spPr>
          <a:xfrm>
            <a:off x="2416091" y="1779764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Budget Planning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E8A6AC-B5B2-1211-381C-305CE1C46BAB}"/>
              </a:ext>
            </a:extLst>
          </p:cNvPr>
          <p:cNvSpPr/>
          <p:nvPr/>
        </p:nvSpPr>
        <p:spPr>
          <a:xfrm>
            <a:off x="5433515" y="1879612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pic>
        <p:nvPicPr>
          <p:cNvPr id="41" name="Graphic 40" descr="Map with pin outline">
            <a:extLst>
              <a:ext uri="{FF2B5EF4-FFF2-40B4-BE49-F238E27FC236}">
                <a16:creationId xmlns:a16="http://schemas.microsoft.com/office/drawing/2014/main" id="{C2AA2752-3FB3-6674-CF22-B001F039B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7395" y="2998113"/>
            <a:ext cx="2980110" cy="2980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D975DB-B957-2C98-27C0-D49DAAFC471F}"/>
              </a:ext>
            </a:extLst>
          </p:cNvPr>
          <p:cNvSpPr txBox="1"/>
          <p:nvPr/>
        </p:nvSpPr>
        <p:spPr>
          <a:xfrm>
            <a:off x="1937863" y="2598086"/>
            <a:ext cx="6097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LightSpeed user.</a:t>
            </a:r>
          </a:p>
          <a:p>
            <a:endParaRPr lang="en-GB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want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be able to check my daily/weekly/monthly money expenditure on the trips I have taken.</a:t>
            </a:r>
          </a:p>
          <a:p>
            <a:endParaRPr lang="en-GB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that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would be able to make better choices when it comes to my budget.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A752A3-4937-26A5-7011-635E52BCC8F7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66D7F1-73AC-91C3-A8DC-6DFE41D73480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233072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86C0A-A1E8-2087-D12A-E10BA5021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102BAE-2FA2-AD88-4AA2-CD41FCC58AD8}"/>
              </a:ext>
            </a:extLst>
          </p:cNvPr>
          <p:cNvSpPr/>
          <p:nvPr/>
        </p:nvSpPr>
        <p:spPr>
          <a:xfrm>
            <a:off x="1800502" y="2392774"/>
            <a:ext cx="6371304" cy="22366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2" name="Graphic 41" descr="Marker with solid fill">
            <a:extLst>
              <a:ext uri="{FF2B5EF4-FFF2-40B4-BE49-F238E27FC236}">
                <a16:creationId xmlns:a16="http://schemas.microsoft.com/office/drawing/2014/main" id="{7F1984EC-1FD7-0ED6-286E-6E580A30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1363" y="3306088"/>
            <a:ext cx="1323323" cy="1323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EDA8A0-24B0-A83C-CA57-104593C6A01F}"/>
              </a:ext>
            </a:extLst>
          </p:cNvPr>
          <p:cNvSpPr/>
          <p:nvPr/>
        </p:nvSpPr>
        <p:spPr>
          <a:xfrm>
            <a:off x="1800502" y="1566864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31800" dist="152400" dir="54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C3D228-38D7-6824-3B1E-BEAFEE4690F5}"/>
              </a:ext>
            </a:extLst>
          </p:cNvPr>
          <p:cNvSpPr/>
          <p:nvPr/>
        </p:nvSpPr>
        <p:spPr>
          <a:xfrm>
            <a:off x="2124299" y="1853819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B6B9D-8C39-6F31-FD26-C7DA3A007EC9}"/>
              </a:ext>
            </a:extLst>
          </p:cNvPr>
          <p:cNvSpPr/>
          <p:nvPr/>
        </p:nvSpPr>
        <p:spPr>
          <a:xfrm>
            <a:off x="2214299" y="1939229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FBA4E-2C68-94D2-1379-7CCD6F1FC698}"/>
              </a:ext>
            </a:extLst>
          </p:cNvPr>
          <p:cNvSpPr txBox="1"/>
          <p:nvPr/>
        </p:nvSpPr>
        <p:spPr>
          <a:xfrm>
            <a:off x="2416091" y="1779764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Disabled Access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61D0AC-6013-E02B-9A10-701AB4012BA6}"/>
              </a:ext>
            </a:extLst>
          </p:cNvPr>
          <p:cNvSpPr/>
          <p:nvPr/>
        </p:nvSpPr>
        <p:spPr>
          <a:xfrm>
            <a:off x="4315915" y="1879612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pic>
        <p:nvPicPr>
          <p:cNvPr id="41" name="Graphic 40" descr="Map with pin outline">
            <a:extLst>
              <a:ext uri="{FF2B5EF4-FFF2-40B4-BE49-F238E27FC236}">
                <a16:creationId xmlns:a16="http://schemas.microsoft.com/office/drawing/2014/main" id="{1BEB4162-CCF8-2D07-3B27-5CB6484B7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7395" y="2998113"/>
            <a:ext cx="2980110" cy="2980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2FE0A6-CE28-1A7C-FBA2-B9D17BB07DC7}"/>
              </a:ext>
            </a:extLst>
          </p:cNvPr>
          <p:cNvSpPr txBox="1"/>
          <p:nvPr/>
        </p:nvSpPr>
        <p:spPr>
          <a:xfrm>
            <a:off x="1937863" y="2598086"/>
            <a:ext cx="6097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disabled LightSpeed user,</a:t>
            </a:r>
          </a:p>
          <a:p>
            <a:endParaRPr lang="en-GB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want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filter for wheelchair accessible routes beforehand,</a:t>
            </a:r>
          </a:p>
          <a:p>
            <a:endParaRPr lang="en-GB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that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am able to complete the journey without unnecessary re-routing.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0AA09-01DD-7598-5669-84347A3FB30C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9CF99-22A5-A16C-B956-D502F31A5D09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206797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6DF7C-CFA2-B447-6F3A-BDB3F1327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14C795-8611-2D7E-C74F-0D8B9D025D68}"/>
              </a:ext>
            </a:extLst>
          </p:cNvPr>
          <p:cNvSpPr/>
          <p:nvPr/>
        </p:nvSpPr>
        <p:spPr>
          <a:xfrm>
            <a:off x="1800502" y="2392773"/>
            <a:ext cx="6371304" cy="298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2" name="Graphic 41" descr="Marker with solid fill">
            <a:extLst>
              <a:ext uri="{FF2B5EF4-FFF2-40B4-BE49-F238E27FC236}">
                <a16:creationId xmlns:a16="http://schemas.microsoft.com/office/drawing/2014/main" id="{89EA51E7-1F6D-90C3-4738-643DBD818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1363" y="3306088"/>
            <a:ext cx="1323323" cy="1323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5C4A18-FD69-5F8F-10FD-613F7E16501E}"/>
              </a:ext>
            </a:extLst>
          </p:cNvPr>
          <p:cNvSpPr/>
          <p:nvPr/>
        </p:nvSpPr>
        <p:spPr>
          <a:xfrm>
            <a:off x="1800502" y="1566864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31800" dist="152400" dir="54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A5B76B-59BE-8EBB-A34F-490D9CCEF954}"/>
              </a:ext>
            </a:extLst>
          </p:cNvPr>
          <p:cNvSpPr/>
          <p:nvPr/>
        </p:nvSpPr>
        <p:spPr>
          <a:xfrm>
            <a:off x="2124299" y="1853819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967E51-25BC-C114-9C64-3CC099D68DD9}"/>
              </a:ext>
            </a:extLst>
          </p:cNvPr>
          <p:cNvSpPr/>
          <p:nvPr/>
        </p:nvSpPr>
        <p:spPr>
          <a:xfrm>
            <a:off x="2214299" y="1939229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F00EC-6B4A-6082-0E4B-910497D021C6}"/>
              </a:ext>
            </a:extLst>
          </p:cNvPr>
          <p:cNvSpPr txBox="1"/>
          <p:nvPr/>
        </p:nvSpPr>
        <p:spPr>
          <a:xfrm>
            <a:off x="2416091" y="1779764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 Density Visual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3D5597-10C8-C676-AD4A-F50A5A8D40E0}"/>
              </a:ext>
            </a:extLst>
          </p:cNvPr>
          <p:cNvSpPr/>
          <p:nvPr/>
        </p:nvSpPr>
        <p:spPr>
          <a:xfrm>
            <a:off x="6091979" y="1875171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pic>
        <p:nvPicPr>
          <p:cNvPr id="41" name="Graphic 40" descr="Map with pin outline">
            <a:extLst>
              <a:ext uri="{FF2B5EF4-FFF2-40B4-BE49-F238E27FC236}">
                <a16:creationId xmlns:a16="http://schemas.microsoft.com/office/drawing/2014/main" id="{B46599B3-FC7F-8284-ED9D-4E310286C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7395" y="2998113"/>
            <a:ext cx="2980110" cy="2980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82CB0-3532-B63C-8C4A-05DC87C01414}"/>
              </a:ext>
            </a:extLst>
          </p:cNvPr>
          <p:cNvSpPr txBox="1"/>
          <p:nvPr/>
        </p:nvSpPr>
        <p:spPr>
          <a:xfrm>
            <a:off x="1937863" y="2598086"/>
            <a:ext cx="6097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 that finds your data analysis quite helpful.</a:t>
            </a:r>
          </a:p>
          <a:p>
            <a:endParaRPr lang="en-GB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want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have the option to see a visual map representation of the popularity of public transport connections throughout daily hours.</a:t>
            </a:r>
          </a:p>
          <a:p>
            <a:endParaRPr lang="en-GB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that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can better visualize which connection causes troubles at set hours and make more optimal strengthening choices.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C8535-982A-5109-1D70-8DDB38FC93E6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C4244-6A73-253E-29B7-A4AC570D8F4D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33151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E5C72-59FC-0879-7D8A-9F45F727D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2931247-601E-443C-DC97-B166A097E527}"/>
              </a:ext>
            </a:extLst>
          </p:cNvPr>
          <p:cNvSpPr/>
          <p:nvPr/>
        </p:nvSpPr>
        <p:spPr>
          <a:xfrm>
            <a:off x="3724721" y="4167268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Filter Transportation Types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6163C2-B958-AAE0-E7BF-EB000912BA5B}"/>
              </a:ext>
            </a:extLst>
          </p:cNvPr>
          <p:cNvGrpSpPr/>
          <p:nvPr/>
        </p:nvGrpSpPr>
        <p:grpSpPr>
          <a:xfrm>
            <a:off x="2112559" y="1715700"/>
            <a:ext cx="652272" cy="1420704"/>
            <a:chOff x="1816903" y="2008296"/>
            <a:chExt cx="652272" cy="142070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6A5FF1C-71EC-DDBE-4371-E6F975F2DCA1}"/>
                </a:ext>
              </a:extLst>
            </p:cNvPr>
            <p:cNvCxnSpPr>
              <a:cxnSpLocks/>
            </p:cNvCxnSpPr>
            <p:nvPr/>
          </p:nvCxnSpPr>
          <p:spPr>
            <a:xfrm>
              <a:off x="1816903" y="2663952"/>
              <a:ext cx="6522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D91940-8514-75DA-161C-939272A947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039" y="2368296"/>
              <a:ext cx="0" cy="5913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329F60-384A-A7D4-1CF6-6162D8A37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623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2B837C-6D9B-8255-694D-5241289665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3039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7206FA7-8951-2C30-F2C5-90B005A41953}"/>
                </a:ext>
              </a:extLst>
            </p:cNvPr>
            <p:cNvSpPr/>
            <p:nvPr/>
          </p:nvSpPr>
          <p:spPr>
            <a:xfrm>
              <a:off x="1963039" y="2008296"/>
              <a:ext cx="360000" cy="3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FA975E-CEDD-E7C8-9DFF-67939FDB938E}"/>
              </a:ext>
            </a:extLst>
          </p:cNvPr>
          <p:cNvGrpSpPr/>
          <p:nvPr/>
        </p:nvGrpSpPr>
        <p:grpSpPr>
          <a:xfrm>
            <a:off x="2112559" y="4195973"/>
            <a:ext cx="652272" cy="1420704"/>
            <a:chOff x="1816903" y="2008296"/>
            <a:chExt cx="652272" cy="142070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EED488-6BC1-D2E9-43C5-FFF92EE49A98}"/>
                </a:ext>
              </a:extLst>
            </p:cNvPr>
            <p:cNvCxnSpPr>
              <a:cxnSpLocks/>
            </p:cNvCxnSpPr>
            <p:nvPr/>
          </p:nvCxnSpPr>
          <p:spPr>
            <a:xfrm>
              <a:off x="1816903" y="2663952"/>
              <a:ext cx="6522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CD846C2-43C8-EF1C-E410-8E818F8107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039" y="2368296"/>
              <a:ext cx="0" cy="5913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C2297C-13F1-BC12-9BF0-3DE32A1E7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623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0FC413-B52E-FDF6-0E8C-01E3EE8CC5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3039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F77B990-6F9D-E14E-D71D-9E967D23003B}"/>
                </a:ext>
              </a:extLst>
            </p:cNvPr>
            <p:cNvSpPr/>
            <p:nvPr/>
          </p:nvSpPr>
          <p:spPr>
            <a:xfrm>
              <a:off x="1963039" y="2008296"/>
              <a:ext cx="360000" cy="3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502F8C0-AFD4-FA41-604F-C6AEAC7C92D6}"/>
              </a:ext>
            </a:extLst>
          </p:cNvPr>
          <p:cNvSpPr/>
          <p:nvPr/>
        </p:nvSpPr>
        <p:spPr>
          <a:xfrm>
            <a:off x="3510885" y="1530507"/>
            <a:ext cx="5972537" cy="4954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ED34AB-D3FE-51F3-BED6-1E113C52972A}"/>
              </a:ext>
            </a:extLst>
          </p:cNvPr>
          <p:cNvSpPr txBox="1"/>
          <p:nvPr/>
        </p:nvSpPr>
        <p:spPr>
          <a:xfrm>
            <a:off x="5519092" y="1530507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LightSpeed App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0D4874-44BB-DFD4-5C0E-6DDA990F7E52}"/>
              </a:ext>
            </a:extLst>
          </p:cNvPr>
          <p:cNvSpPr/>
          <p:nvPr/>
        </p:nvSpPr>
        <p:spPr>
          <a:xfrm>
            <a:off x="3688852" y="1999360"/>
            <a:ext cx="2642500" cy="4285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3EAA86-0F4A-99A4-915C-C7B055F563EA}"/>
              </a:ext>
            </a:extLst>
          </p:cNvPr>
          <p:cNvSpPr/>
          <p:nvPr/>
        </p:nvSpPr>
        <p:spPr>
          <a:xfrm>
            <a:off x="6655587" y="1999359"/>
            <a:ext cx="2642500" cy="4285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377876-C0DC-2C64-ADCC-B2879F953AD6}"/>
              </a:ext>
            </a:extLst>
          </p:cNvPr>
          <p:cNvSpPr txBox="1"/>
          <p:nvPr/>
        </p:nvSpPr>
        <p:spPr>
          <a:xfrm>
            <a:off x="1460634" y="3144363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Green User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D0D977-1469-A12F-000D-CC31D69053D5}"/>
              </a:ext>
            </a:extLst>
          </p:cNvPr>
          <p:cNvSpPr txBox="1"/>
          <p:nvPr/>
        </p:nvSpPr>
        <p:spPr>
          <a:xfrm>
            <a:off x="1460634" y="5633919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Disabled User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BDABA2-D57A-03D4-AAF2-CEA5A34EF9E1}"/>
              </a:ext>
            </a:extLst>
          </p:cNvPr>
          <p:cNvSpPr/>
          <p:nvPr/>
        </p:nvSpPr>
        <p:spPr>
          <a:xfrm>
            <a:off x="3724721" y="2451656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Select Green Route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33BBBC-9379-129C-BC97-5AB23E9E0406}"/>
              </a:ext>
            </a:extLst>
          </p:cNvPr>
          <p:cNvSpPr/>
          <p:nvPr/>
        </p:nvSpPr>
        <p:spPr>
          <a:xfrm>
            <a:off x="3724721" y="3297887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Filter Wheelchair Accessible Routes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A43EB6-7A81-B412-4FC1-510BD9DDCF69}"/>
              </a:ext>
            </a:extLst>
          </p:cNvPr>
          <p:cNvSpPr/>
          <p:nvPr/>
        </p:nvSpPr>
        <p:spPr>
          <a:xfrm>
            <a:off x="3724721" y="5314441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Search a Route to selected Destination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1BD5E9-CF79-A3B2-FD2B-E93163464289}"/>
              </a:ext>
            </a:extLst>
          </p:cNvPr>
          <p:cNvSpPr txBox="1"/>
          <p:nvPr/>
        </p:nvSpPr>
        <p:spPr>
          <a:xfrm>
            <a:off x="4031355" y="2035602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Route Search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EE371E-9445-225B-33D4-BB85E8674154}"/>
              </a:ext>
            </a:extLst>
          </p:cNvPr>
          <p:cNvSpPr/>
          <p:nvPr/>
        </p:nvSpPr>
        <p:spPr>
          <a:xfrm>
            <a:off x="6673038" y="3268861"/>
            <a:ext cx="2606213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View Travel Expenditure summary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D91C2A0-95B0-9928-0498-50A902B02E27}"/>
              </a:ext>
            </a:extLst>
          </p:cNvPr>
          <p:cNvSpPr/>
          <p:nvPr/>
        </p:nvSpPr>
        <p:spPr>
          <a:xfrm>
            <a:off x="6691450" y="4318290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Personal Statistics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59CF1AD-357E-58ED-17AD-A3AC0FC65720}"/>
              </a:ext>
            </a:extLst>
          </p:cNvPr>
          <p:cNvSpPr/>
          <p:nvPr/>
        </p:nvSpPr>
        <p:spPr>
          <a:xfrm>
            <a:off x="6691450" y="5297039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Check Emission Statistics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745006-276C-A1AC-0147-A154C76F9221}"/>
              </a:ext>
            </a:extLst>
          </p:cNvPr>
          <p:cNvSpPr/>
          <p:nvPr/>
        </p:nvSpPr>
        <p:spPr>
          <a:xfrm>
            <a:off x="6693674" y="2452452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Analyse Seasonal Travel Patterns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B623E2-7614-28A9-BBFD-8D3862A82DDF}"/>
              </a:ext>
            </a:extLst>
          </p:cNvPr>
          <p:cNvSpPr txBox="1"/>
          <p:nvPr/>
        </p:nvSpPr>
        <p:spPr>
          <a:xfrm>
            <a:off x="6713998" y="2035602"/>
            <a:ext cx="252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Statistics &amp; Analytics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B34E6F-21EA-6899-9027-475A3E64F7B3}"/>
              </a:ext>
            </a:extLst>
          </p:cNvPr>
          <p:cNvCxnSpPr>
            <a:endCxn id="28" idx="2"/>
          </p:cNvCxnSpPr>
          <p:nvPr/>
        </p:nvCxnSpPr>
        <p:spPr>
          <a:xfrm>
            <a:off x="2939970" y="2451656"/>
            <a:ext cx="784751" cy="33639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A9B935-878C-2B69-211F-22AFD4058E6C}"/>
              </a:ext>
            </a:extLst>
          </p:cNvPr>
          <p:cNvCxnSpPr>
            <a:cxnSpLocks/>
          </p:cNvCxnSpPr>
          <p:nvPr/>
        </p:nvCxnSpPr>
        <p:spPr>
          <a:xfrm flipV="1">
            <a:off x="2919160" y="3796326"/>
            <a:ext cx="958359" cy="105530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06634C9-C723-C901-9178-F18BE749B975}"/>
              </a:ext>
            </a:extLst>
          </p:cNvPr>
          <p:cNvGrpSpPr/>
          <p:nvPr/>
        </p:nvGrpSpPr>
        <p:grpSpPr>
          <a:xfrm>
            <a:off x="10706262" y="1783377"/>
            <a:ext cx="652272" cy="1420704"/>
            <a:chOff x="1816903" y="2008296"/>
            <a:chExt cx="652272" cy="142070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3F3922-A854-1878-421A-75A0BBE1CD45}"/>
                </a:ext>
              </a:extLst>
            </p:cNvPr>
            <p:cNvCxnSpPr>
              <a:cxnSpLocks/>
            </p:cNvCxnSpPr>
            <p:nvPr/>
          </p:nvCxnSpPr>
          <p:spPr>
            <a:xfrm>
              <a:off x="1816903" y="2663952"/>
              <a:ext cx="6522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4811315-3FA5-144A-8616-98FB5E154A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039" y="2368296"/>
              <a:ext cx="0" cy="5913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66353B-0DF3-D0EB-81EA-7F58651D4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623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85E5C2-1C1F-DC0E-830A-14565349A7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3039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B3AEA0F-A904-7DB3-4680-13A17F1D1E2B}"/>
                </a:ext>
              </a:extLst>
            </p:cNvPr>
            <p:cNvSpPr/>
            <p:nvPr/>
          </p:nvSpPr>
          <p:spPr>
            <a:xfrm>
              <a:off x="1963039" y="2008296"/>
              <a:ext cx="360000" cy="3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F87FB44-E8E8-DF05-78B3-2F8BFDD2DD4B}"/>
              </a:ext>
            </a:extLst>
          </p:cNvPr>
          <p:cNvSpPr txBox="1"/>
          <p:nvPr/>
        </p:nvSpPr>
        <p:spPr>
          <a:xfrm>
            <a:off x="9974010" y="5794602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LightSpeed User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F7D84B2-EA3A-4306-5618-AFE35E9E2CB1}"/>
              </a:ext>
            </a:extLst>
          </p:cNvPr>
          <p:cNvGrpSpPr/>
          <p:nvPr/>
        </p:nvGrpSpPr>
        <p:grpSpPr>
          <a:xfrm>
            <a:off x="10625935" y="4373898"/>
            <a:ext cx="652272" cy="1420704"/>
            <a:chOff x="1816903" y="2008296"/>
            <a:chExt cx="652272" cy="142070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8205A6-FE7B-EFE8-4D4C-3D21B159647E}"/>
                </a:ext>
              </a:extLst>
            </p:cNvPr>
            <p:cNvCxnSpPr>
              <a:cxnSpLocks/>
            </p:cNvCxnSpPr>
            <p:nvPr/>
          </p:nvCxnSpPr>
          <p:spPr>
            <a:xfrm>
              <a:off x="1816903" y="2663952"/>
              <a:ext cx="6522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B078A8-3BAD-9B7C-9A31-15E954B23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039" y="2368296"/>
              <a:ext cx="0" cy="5913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54826E-1AEB-C7EF-79D4-B0AF7AAE2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623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1378AED-582A-AAA8-9941-E6CA6A5322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3039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C1ED79A-5A06-7076-7040-B38FD625B290}"/>
                </a:ext>
              </a:extLst>
            </p:cNvPr>
            <p:cNvSpPr/>
            <p:nvPr/>
          </p:nvSpPr>
          <p:spPr>
            <a:xfrm>
              <a:off x="1963039" y="2008296"/>
              <a:ext cx="360000" cy="3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FD3C7EB-67A2-C4CC-D848-2619671DDBB1}"/>
              </a:ext>
            </a:extLst>
          </p:cNvPr>
          <p:cNvSpPr txBox="1"/>
          <p:nvPr/>
        </p:nvSpPr>
        <p:spPr>
          <a:xfrm>
            <a:off x="10054337" y="3202179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Data Analyst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7D974BC-7AE9-ED24-D41C-4198DCC42CE8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9263065" y="2572353"/>
            <a:ext cx="1325471" cy="21649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74815EF-261A-D1CE-2DB3-177C23C4CF7B}"/>
              </a:ext>
            </a:extLst>
          </p:cNvPr>
          <p:cNvCxnSpPr>
            <a:cxnSpLocks/>
          </p:cNvCxnSpPr>
          <p:nvPr/>
        </p:nvCxnSpPr>
        <p:spPr>
          <a:xfrm flipH="1" flipV="1">
            <a:off x="9161235" y="3742136"/>
            <a:ext cx="1361405" cy="152715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0D2DC8-5346-0CCE-650C-777A420CB9F2}"/>
              </a:ext>
            </a:extLst>
          </p:cNvPr>
          <p:cNvCxnSpPr>
            <a:cxnSpLocks/>
          </p:cNvCxnSpPr>
          <p:nvPr/>
        </p:nvCxnSpPr>
        <p:spPr>
          <a:xfrm flipH="1" flipV="1">
            <a:off x="9179341" y="4763288"/>
            <a:ext cx="1375996" cy="51583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A05DB6-510C-C0CC-73FD-43287E151715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9260841" y="5328993"/>
            <a:ext cx="1261799" cy="30443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4896AF-27AA-F154-5020-D2468B7E25D7}"/>
              </a:ext>
            </a:extLst>
          </p:cNvPr>
          <p:cNvCxnSpPr>
            <a:cxnSpLocks/>
          </p:cNvCxnSpPr>
          <p:nvPr/>
        </p:nvCxnSpPr>
        <p:spPr>
          <a:xfrm flipH="1">
            <a:off x="9108143" y="5288908"/>
            <a:ext cx="1423304" cy="791178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5F9D125-D5A0-12E9-AB33-4BBF55A0A5AD}"/>
              </a:ext>
            </a:extLst>
          </p:cNvPr>
          <p:cNvCxnSpPr>
            <a:cxnSpLocks/>
          </p:cNvCxnSpPr>
          <p:nvPr/>
        </p:nvCxnSpPr>
        <p:spPr>
          <a:xfrm flipH="1" flipV="1">
            <a:off x="6222232" y="5778661"/>
            <a:ext cx="573140" cy="30808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816414C-04CF-415F-0E5A-310D3C21A9BC}"/>
              </a:ext>
            </a:extLst>
          </p:cNvPr>
          <p:cNvCxnSpPr>
            <a:cxnSpLocks/>
          </p:cNvCxnSpPr>
          <p:nvPr/>
        </p:nvCxnSpPr>
        <p:spPr>
          <a:xfrm flipH="1" flipV="1">
            <a:off x="6190290" y="4610077"/>
            <a:ext cx="607306" cy="147000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074E0D8-56F0-59FD-C2F3-3D3DA7E03524}"/>
              </a:ext>
            </a:extLst>
          </p:cNvPr>
          <p:cNvCxnSpPr>
            <a:cxnSpLocks/>
          </p:cNvCxnSpPr>
          <p:nvPr/>
        </p:nvCxnSpPr>
        <p:spPr>
          <a:xfrm flipH="1">
            <a:off x="6797596" y="6083959"/>
            <a:ext cx="229088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091E213-5525-2459-F6FF-ADD89E293102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5009417" y="4840054"/>
            <a:ext cx="0" cy="474387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26092B9-1607-5CD6-66AC-3F761D33BEF5}"/>
              </a:ext>
            </a:extLst>
          </p:cNvPr>
          <p:cNvCxnSpPr>
            <a:cxnSpLocks/>
          </p:cNvCxnSpPr>
          <p:nvPr/>
        </p:nvCxnSpPr>
        <p:spPr>
          <a:xfrm>
            <a:off x="5899613" y="3062598"/>
            <a:ext cx="0" cy="2382305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17C0C84-1C17-1B52-34D3-511C32CB7478}"/>
              </a:ext>
            </a:extLst>
          </p:cNvPr>
          <p:cNvCxnSpPr>
            <a:cxnSpLocks/>
          </p:cNvCxnSpPr>
          <p:nvPr/>
        </p:nvCxnSpPr>
        <p:spPr>
          <a:xfrm>
            <a:off x="4124892" y="3921832"/>
            <a:ext cx="0" cy="1490556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6E19F16-9947-99DE-754E-CB178A712BED}"/>
              </a:ext>
            </a:extLst>
          </p:cNvPr>
          <p:cNvSpPr txBox="1"/>
          <p:nvPr/>
        </p:nvSpPr>
        <p:spPr>
          <a:xfrm rot="19617063">
            <a:off x="4253819" y="4763373"/>
            <a:ext cx="14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«extends»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BE713DD-AC5E-5DB6-1523-9D39D691489D}"/>
              </a:ext>
            </a:extLst>
          </p:cNvPr>
          <p:cNvSpPr txBox="1"/>
          <p:nvPr/>
        </p:nvSpPr>
        <p:spPr>
          <a:xfrm rot="18211409">
            <a:off x="3359307" y="4696184"/>
            <a:ext cx="14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«extends»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F47F11-FF01-C40B-FB69-BC27FC49F9C2}"/>
              </a:ext>
            </a:extLst>
          </p:cNvPr>
          <p:cNvSpPr txBox="1"/>
          <p:nvPr/>
        </p:nvSpPr>
        <p:spPr>
          <a:xfrm rot="19617063">
            <a:off x="5143688" y="4752433"/>
            <a:ext cx="14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«extends»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366EA69-CB77-2158-AA23-8AC7002699F9}"/>
              </a:ext>
            </a:extLst>
          </p:cNvPr>
          <p:cNvSpPr txBox="1"/>
          <p:nvPr/>
        </p:nvSpPr>
        <p:spPr>
          <a:xfrm>
            <a:off x="8022159" y="4986534"/>
            <a:ext cx="14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«extends»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356BEC-2F4E-A342-51CF-D7F096DFBAB1}"/>
              </a:ext>
            </a:extLst>
          </p:cNvPr>
          <p:cNvSpPr txBox="1"/>
          <p:nvPr/>
        </p:nvSpPr>
        <p:spPr>
          <a:xfrm>
            <a:off x="8001172" y="3970782"/>
            <a:ext cx="14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«extends»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1EA8D1B-A5A5-9600-3580-45F5ABFD121F}"/>
              </a:ext>
            </a:extLst>
          </p:cNvPr>
          <p:cNvCxnSpPr>
            <a:cxnSpLocks/>
            <a:stCxn id="35" idx="0"/>
            <a:endCxn id="34" idx="4"/>
          </p:cNvCxnSpPr>
          <p:nvPr/>
        </p:nvCxnSpPr>
        <p:spPr>
          <a:xfrm flipV="1">
            <a:off x="7976146" y="4991076"/>
            <a:ext cx="0" cy="305963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D03CAAC-3A4D-4223-0A32-83B44ABEFF2A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7976145" y="3941647"/>
            <a:ext cx="1" cy="376643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BF07E73-4CBC-FA3F-FFC4-88E4FCF9BA0F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39AFA4E-CD77-A021-38AD-9A7D832D0CF6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 Cases</a:t>
            </a:r>
          </a:p>
        </p:txBody>
      </p:sp>
      <p:pic>
        <p:nvPicPr>
          <p:cNvPr id="149" name="Graphic 148" descr="Marker with solid fill">
            <a:extLst>
              <a:ext uri="{FF2B5EF4-FFF2-40B4-BE49-F238E27FC236}">
                <a16:creationId xmlns:a16="http://schemas.microsoft.com/office/drawing/2014/main" id="{C57330CC-248C-F633-2BAA-D156FCA99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9158" y="105033"/>
            <a:ext cx="2085124" cy="2085124"/>
          </a:xfrm>
          <a:prstGeom prst="rect">
            <a:avLst/>
          </a:prstGeom>
        </p:spPr>
      </p:pic>
      <p:pic>
        <p:nvPicPr>
          <p:cNvPr id="150" name="Graphic 149" descr="Marker outline">
            <a:extLst>
              <a:ext uri="{FF2B5EF4-FFF2-40B4-BE49-F238E27FC236}">
                <a16:creationId xmlns:a16="http://schemas.microsoft.com/office/drawing/2014/main" id="{C113B871-084C-A90D-FB7C-6EB29071DF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7896" y="77493"/>
            <a:ext cx="2142810" cy="21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9146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BD5CA-3BA3-A1FB-AE48-9697AB78B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phic 64" descr="Marker with solid fill">
            <a:extLst>
              <a:ext uri="{FF2B5EF4-FFF2-40B4-BE49-F238E27FC236}">
                <a16:creationId xmlns:a16="http://schemas.microsoft.com/office/drawing/2014/main" id="{9990F2D3-4BD9-AB63-4D04-845700DB0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9158" y="105033"/>
            <a:ext cx="2085124" cy="20851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68A771-6653-3FF8-216D-B489F2A8A23C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1D7AF-7DF2-AACB-790E-95613A6D8815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B8068-BE27-A964-1081-D047A4087257}"/>
              </a:ext>
            </a:extLst>
          </p:cNvPr>
          <p:cNvSpPr/>
          <p:nvPr/>
        </p:nvSpPr>
        <p:spPr>
          <a:xfrm>
            <a:off x="1800502" y="2392772"/>
            <a:ext cx="8850751" cy="38673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27144-8B81-9CAE-BE52-2100C1B92300}"/>
              </a:ext>
            </a:extLst>
          </p:cNvPr>
          <p:cNvSpPr/>
          <p:nvPr/>
        </p:nvSpPr>
        <p:spPr>
          <a:xfrm>
            <a:off x="1800502" y="1566864"/>
            <a:ext cx="8850751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31800" dist="152400" dir="54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0AF3C3-D014-65CA-74CA-EB9E3F65906B}"/>
              </a:ext>
            </a:extLst>
          </p:cNvPr>
          <p:cNvSpPr/>
          <p:nvPr/>
        </p:nvSpPr>
        <p:spPr>
          <a:xfrm>
            <a:off x="2124299" y="1853819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42C8202-B272-2B7F-1A84-0BF4169AF8FC}"/>
              </a:ext>
            </a:extLst>
          </p:cNvPr>
          <p:cNvSpPr/>
          <p:nvPr/>
        </p:nvSpPr>
        <p:spPr>
          <a:xfrm>
            <a:off x="2214299" y="1939229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019EA0-C978-B3D7-5E7C-1B3E17A06080}"/>
              </a:ext>
            </a:extLst>
          </p:cNvPr>
          <p:cNvSpPr txBox="1"/>
          <p:nvPr/>
        </p:nvSpPr>
        <p:spPr>
          <a:xfrm>
            <a:off x="2416090" y="1779764"/>
            <a:ext cx="3984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Travel Expenditure Summary</a:t>
            </a:r>
            <a:endParaRPr lang="en-GB" sz="20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3A0DD00-CE85-5761-E862-C562F0B39B49}"/>
              </a:ext>
            </a:extLst>
          </p:cNvPr>
          <p:cNvSpPr/>
          <p:nvPr/>
        </p:nvSpPr>
        <p:spPr>
          <a:xfrm>
            <a:off x="6343187" y="1875171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00B0F0">
              <a:alpha val="22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B0F0"/>
                </a:solidFill>
              </a:rPr>
              <a:t>use case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ACCFA9-EDAE-F301-3A8E-A5A1A9C5F38A}"/>
              </a:ext>
            </a:extLst>
          </p:cNvPr>
          <p:cNvSpPr txBox="1"/>
          <p:nvPr/>
        </p:nvSpPr>
        <p:spPr>
          <a:xfrm>
            <a:off x="1937862" y="2507654"/>
            <a:ext cx="91153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Actors: </a:t>
            </a:r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Regular LightSpeed User</a:t>
            </a:r>
          </a:p>
          <a:p>
            <a:endParaRPr lang="en-GB" sz="12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2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Pre-conditions: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 The user is has made his/her account in the LightSpeed application.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b. The user is logged into his/her account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c. Trip cost data has been recorded into the system (if any trips were made).</a:t>
            </a:r>
          </a:p>
          <a:p>
            <a:endParaRPr lang="en-GB" sz="12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2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flow: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The user navigates to the "Spending Summary" section.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The system displays options for viewing expenditure: Daily, Weekly and Monthly.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The user selects a desired time range.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The system displays: total money spent in selected time range, overview of most and least expensive trip/s taken.</a:t>
            </a:r>
          </a:p>
          <a:p>
            <a:endParaRPr lang="en-GB" sz="12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2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Alternative flows: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4a. If the user has not taken any trips during the selected period, the system shows a message: "No trip data found for this period."</a:t>
            </a:r>
          </a:p>
          <a:p>
            <a:endParaRPr lang="en-GB" sz="12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2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Post-conditions: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 The user sees their trip-related spending in a chosen time frame.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b. The user has the option to make more budget-conscious decisions.</a:t>
            </a:r>
          </a:p>
        </p:txBody>
      </p:sp>
      <p:pic>
        <p:nvPicPr>
          <p:cNvPr id="60" name="Graphic 59" descr="Marker outline">
            <a:extLst>
              <a:ext uri="{FF2B5EF4-FFF2-40B4-BE49-F238E27FC236}">
                <a16:creationId xmlns:a16="http://schemas.microsoft.com/office/drawing/2014/main" id="{D0EE489B-BCAB-C20F-8150-91FC16BA4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7896" y="77493"/>
            <a:ext cx="2142810" cy="21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27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122</TotalTime>
  <Words>847</Words>
  <Application>Microsoft Office PowerPoint</Application>
  <PresentationFormat>Widescreen</PresentationFormat>
  <Paragraphs>132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Corbel</vt:lpstr>
      <vt:lpstr>Segoe UI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Lipovsky</dc:creator>
  <cp:lastModifiedBy>Samuel Lipovsky</cp:lastModifiedBy>
  <cp:revision>1</cp:revision>
  <dcterms:created xsi:type="dcterms:W3CDTF">2025-04-24T13:01:37Z</dcterms:created>
  <dcterms:modified xsi:type="dcterms:W3CDTF">2025-04-24T23:23:23Z</dcterms:modified>
</cp:coreProperties>
</file>