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466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BEE9-206F-44C4-BDBC-44C4F60C7591}" type="datetimeFigureOut">
              <a:rPr lang="zh-TW" altLang="en-US" smtClean="0"/>
              <a:t>2020/2/23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8BB3-8BE7-4481-9B87-3C49E8EE3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64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BEE9-206F-44C4-BDBC-44C4F60C7591}" type="datetimeFigureOut">
              <a:rPr lang="zh-TW" altLang="en-US" smtClean="0"/>
              <a:t>2020/2/23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8BB3-8BE7-4481-9B87-3C49E8EE3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79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BEE9-206F-44C4-BDBC-44C4F60C7591}" type="datetimeFigureOut">
              <a:rPr lang="zh-TW" altLang="en-US" smtClean="0"/>
              <a:t>2020/2/23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8BB3-8BE7-4481-9B87-3C49E8EE3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20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BEE9-206F-44C4-BDBC-44C4F60C7591}" type="datetimeFigureOut">
              <a:rPr lang="zh-TW" altLang="en-US" smtClean="0"/>
              <a:t>2020/2/23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8BB3-8BE7-4481-9B87-3C49E8EE3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15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BEE9-206F-44C4-BDBC-44C4F60C7591}" type="datetimeFigureOut">
              <a:rPr lang="zh-TW" altLang="en-US" smtClean="0"/>
              <a:t>2020/2/23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8BB3-8BE7-4481-9B87-3C49E8EE3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69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BEE9-206F-44C4-BDBC-44C4F60C7591}" type="datetimeFigureOut">
              <a:rPr lang="zh-TW" altLang="en-US" smtClean="0"/>
              <a:t>2020/2/23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8BB3-8BE7-4481-9B87-3C49E8EE3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25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BEE9-206F-44C4-BDBC-44C4F60C7591}" type="datetimeFigureOut">
              <a:rPr lang="zh-TW" altLang="en-US" smtClean="0"/>
              <a:t>2020/2/23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8BB3-8BE7-4481-9B87-3C49E8EE3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10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BEE9-206F-44C4-BDBC-44C4F60C7591}" type="datetimeFigureOut">
              <a:rPr lang="zh-TW" altLang="en-US" smtClean="0"/>
              <a:t>2020/2/23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8BB3-8BE7-4481-9B87-3C49E8EE3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35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BEE9-206F-44C4-BDBC-44C4F60C7591}" type="datetimeFigureOut">
              <a:rPr lang="zh-TW" altLang="en-US" smtClean="0"/>
              <a:t>2020/2/23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8BB3-8BE7-4481-9B87-3C49E8EE3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61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BEE9-206F-44C4-BDBC-44C4F60C7591}" type="datetimeFigureOut">
              <a:rPr lang="zh-TW" altLang="en-US" smtClean="0"/>
              <a:t>2020/2/23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8BB3-8BE7-4481-9B87-3C49E8EE3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49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BEE9-206F-44C4-BDBC-44C4F60C7591}" type="datetimeFigureOut">
              <a:rPr lang="zh-TW" altLang="en-US" smtClean="0"/>
              <a:t>2020/2/23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8BB3-8BE7-4481-9B87-3C49E8EE3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59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9BEE9-206F-44C4-BDBC-44C4F60C7591}" type="datetimeFigureOut">
              <a:rPr lang="zh-TW" altLang="en-US" smtClean="0"/>
              <a:t>2020/2/23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D8BB3-8BE7-4481-9B87-3C49E8EE3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93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38350"/>
            <a:ext cx="8229600" cy="857250"/>
          </a:xfrm>
        </p:spPr>
        <p:txBody>
          <a:bodyPr/>
          <a:lstStyle/>
          <a:p>
            <a:r>
              <a:rPr lang="zh-TW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載具電控架構</a:t>
            </a:r>
            <a:endParaRPr lang="zh-TW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892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6977" y="361950"/>
            <a:ext cx="1219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rc</a:t>
            </a:r>
            <a:r>
              <a:rPr lang="en-US" altLang="zh-TW" dirty="0" smtClean="0">
                <a:solidFill>
                  <a:schemeClr val="tx1"/>
                </a:solidFill>
              </a:rPr>
              <a:t> receiver</a:t>
            </a:r>
          </a:p>
        </p:txBody>
      </p:sp>
      <p:sp>
        <p:nvSpPr>
          <p:cNvPr id="6" name="矩形 5"/>
          <p:cNvSpPr/>
          <p:nvPr/>
        </p:nvSpPr>
        <p:spPr>
          <a:xfrm>
            <a:off x="306977" y="4086836"/>
            <a:ext cx="1354184" cy="643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Battery supply</a:t>
            </a:r>
          </a:p>
        </p:txBody>
      </p:sp>
      <p:sp>
        <p:nvSpPr>
          <p:cNvPr id="7" name="矩形 6"/>
          <p:cNvSpPr/>
          <p:nvPr/>
        </p:nvSpPr>
        <p:spPr>
          <a:xfrm>
            <a:off x="2286000" y="363446"/>
            <a:ext cx="1502230" cy="1295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S</a:t>
            </a:r>
            <a:r>
              <a:rPr lang="en-US" altLang="zh-TW" dirty="0" err="1" smtClean="0">
                <a:solidFill>
                  <a:schemeClr val="tx1"/>
                </a:solidFill>
              </a:rPr>
              <a:t>yno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53624" y="283845"/>
            <a:ext cx="1624149" cy="445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ESC with motor</a:t>
            </a:r>
          </a:p>
        </p:txBody>
      </p:sp>
      <p:sp>
        <p:nvSpPr>
          <p:cNvPr id="9" name="矩形 8"/>
          <p:cNvSpPr/>
          <p:nvPr/>
        </p:nvSpPr>
        <p:spPr>
          <a:xfrm>
            <a:off x="4720032" y="377734"/>
            <a:ext cx="11430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APM</a:t>
            </a:r>
          </a:p>
        </p:txBody>
      </p:sp>
      <p:sp>
        <p:nvSpPr>
          <p:cNvPr id="10" name="矩形 9"/>
          <p:cNvSpPr/>
          <p:nvPr/>
        </p:nvSpPr>
        <p:spPr>
          <a:xfrm>
            <a:off x="6853620" y="1244782"/>
            <a:ext cx="1624149" cy="445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OpenMV</a:t>
            </a:r>
            <a:r>
              <a:rPr lang="en-US" altLang="zh-TW" dirty="0" smtClean="0">
                <a:solidFill>
                  <a:schemeClr val="tx1"/>
                </a:solidFill>
              </a:rPr>
              <a:t> H7</a:t>
            </a:r>
          </a:p>
        </p:txBody>
      </p:sp>
      <p:sp>
        <p:nvSpPr>
          <p:cNvPr id="11" name="矩形 10"/>
          <p:cNvSpPr/>
          <p:nvPr/>
        </p:nvSpPr>
        <p:spPr>
          <a:xfrm>
            <a:off x="6860155" y="1744980"/>
            <a:ext cx="1624149" cy="445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Optical sensor</a:t>
            </a:r>
          </a:p>
        </p:txBody>
      </p:sp>
      <p:sp>
        <p:nvSpPr>
          <p:cNvPr id="12" name="矩形 11"/>
          <p:cNvSpPr/>
          <p:nvPr/>
        </p:nvSpPr>
        <p:spPr>
          <a:xfrm>
            <a:off x="6853618" y="2247084"/>
            <a:ext cx="1624149" cy="445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Sonar sensor</a:t>
            </a:r>
          </a:p>
        </p:txBody>
      </p:sp>
      <p:sp>
        <p:nvSpPr>
          <p:cNvPr id="13" name="矩形 12"/>
          <p:cNvSpPr/>
          <p:nvPr/>
        </p:nvSpPr>
        <p:spPr>
          <a:xfrm>
            <a:off x="6849264" y="2965541"/>
            <a:ext cx="20617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(sand bag)actuator</a:t>
            </a:r>
          </a:p>
        </p:txBody>
      </p:sp>
      <p:sp>
        <p:nvSpPr>
          <p:cNvPr id="14" name="矩形 13"/>
          <p:cNvSpPr/>
          <p:nvPr/>
        </p:nvSpPr>
        <p:spPr>
          <a:xfrm>
            <a:off x="6860155" y="3718288"/>
            <a:ext cx="20617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(Gimbal)actuator</a:t>
            </a:r>
          </a:p>
        </p:txBody>
      </p:sp>
      <p:sp>
        <p:nvSpPr>
          <p:cNvPr id="15" name="矩形 14"/>
          <p:cNvSpPr/>
          <p:nvPr/>
        </p:nvSpPr>
        <p:spPr>
          <a:xfrm>
            <a:off x="6866686" y="4263389"/>
            <a:ext cx="20617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(Gimbal)Servo</a:t>
            </a:r>
          </a:p>
        </p:txBody>
      </p:sp>
      <p:sp>
        <p:nvSpPr>
          <p:cNvPr id="16" name="矩形 15"/>
          <p:cNvSpPr/>
          <p:nvPr/>
        </p:nvSpPr>
        <p:spPr>
          <a:xfrm>
            <a:off x="306977" y="1200150"/>
            <a:ext cx="1219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nRF24L01</a:t>
            </a:r>
          </a:p>
        </p:txBody>
      </p:sp>
      <p:cxnSp>
        <p:nvCxnSpPr>
          <p:cNvPr id="28" name="直線單箭頭接點 27"/>
          <p:cNvCxnSpPr>
            <a:stCxn id="5" idx="3"/>
          </p:cNvCxnSpPr>
          <p:nvPr/>
        </p:nvCxnSpPr>
        <p:spPr>
          <a:xfrm>
            <a:off x="1526177" y="590550"/>
            <a:ext cx="7598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7" idx="3"/>
            <a:endCxn id="9" idx="1"/>
          </p:cNvCxnSpPr>
          <p:nvPr/>
        </p:nvCxnSpPr>
        <p:spPr>
          <a:xfrm flipV="1">
            <a:off x="3788230" y="834934"/>
            <a:ext cx="931802" cy="176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>
            <a:off x="1537062" y="1428750"/>
            <a:ext cx="7489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肘形接點 38"/>
          <p:cNvCxnSpPr>
            <a:stCxn id="9" idx="3"/>
            <a:endCxn id="8" idx="1"/>
          </p:cNvCxnSpPr>
          <p:nvPr/>
        </p:nvCxnSpPr>
        <p:spPr>
          <a:xfrm flipV="1">
            <a:off x="5863032" y="506730"/>
            <a:ext cx="990592" cy="328204"/>
          </a:xfrm>
          <a:prstGeom prst="bentConnector3">
            <a:avLst>
              <a:gd name="adj1" fmla="val 256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11" idx="1"/>
          </p:cNvCxnSpPr>
          <p:nvPr/>
        </p:nvCxnSpPr>
        <p:spPr>
          <a:xfrm flipH="1">
            <a:off x="5634432" y="1967865"/>
            <a:ext cx="12257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5634432" y="1292134"/>
            <a:ext cx="0" cy="675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12" idx="1"/>
          </p:cNvCxnSpPr>
          <p:nvPr/>
        </p:nvCxnSpPr>
        <p:spPr>
          <a:xfrm flipH="1">
            <a:off x="5482032" y="2469969"/>
            <a:ext cx="13715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V="1">
            <a:off x="5482032" y="1292134"/>
            <a:ext cx="0" cy="1177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10" idx="1"/>
          </p:cNvCxnSpPr>
          <p:nvPr/>
        </p:nvCxnSpPr>
        <p:spPr>
          <a:xfrm flipH="1">
            <a:off x="3788230" y="1467667"/>
            <a:ext cx="30653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endCxn id="13" idx="1"/>
          </p:cNvCxnSpPr>
          <p:nvPr/>
        </p:nvCxnSpPr>
        <p:spPr>
          <a:xfrm>
            <a:off x="3429000" y="1658846"/>
            <a:ext cx="3420264" cy="1535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4515385" y="3946888"/>
            <a:ext cx="2238093" cy="559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Gimbal controller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(with MPU6050)</a:t>
            </a:r>
          </a:p>
        </p:txBody>
      </p:sp>
      <p:cxnSp>
        <p:nvCxnSpPr>
          <p:cNvPr id="66" name="直線單箭頭接點 65"/>
          <p:cNvCxnSpPr>
            <a:stCxn id="64" idx="3"/>
            <a:endCxn id="14" idx="1"/>
          </p:cNvCxnSpPr>
          <p:nvPr/>
        </p:nvCxnSpPr>
        <p:spPr>
          <a:xfrm flipV="1">
            <a:off x="6753478" y="3946888"/>
            <a:ext cx="106677" cy="279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4" idx="3"/>
            <a:endCxn id="15" idx="1"/>
          </p:cNvCxnSpPr>
          <p:nvPr/>
        </p:nvCxnSpPr>
        <p:spPr>
          <a:xfrm>
            <a:off x="6753478" y="4226787"/>
            <a:ext cx="113208" cy="265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endCxn id="64" idx="1"/>
          </p:cNvCxnSpPr>
          <p:nvPr/>
        </p:nvCxnSpPr>
        <p:spPr>
          <a:xfrm>
            <a:off x="3429000" y="1658846"/>
            <a:ext cx="1086385" cy="25679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300446" y="3105150"/>
            <a:ext cx="1354184" cy="86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Power distribution</a:t>
            </a:r>
          </a:p>
        </p:txBody>
      </p:sp>
      <p:sp>
        <p:nvSpPr>
          <p:cNvPr id="111" name="矩形 110"/>
          <p:cNvSpPr/>
          <p:nvPr/>
        </p:nvSpPr>
        <p:spPr>
          <a:xfrm>
            <a:off x="1968136" y="3112089"/>
            <a:ext cx="931817" cy="470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UBEC-A</a:t>
            </a:r>
          </a:p>
        </p:txBody>
      </p:sp>
      <p:sp>
        <p:nvSpPr>
          <p:cNvPr id="118" name="矩形 117"/>
          <p:cNvSpPr/>
          <p:nvPr/>
        </p:nvSpPr>
        <p:spPr>
          <a:xfrm>
            <a:off x="1968137" y="3681005"/>
            <a:ext cx="931817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UBEC-B</a:t>
            </a:r>
          </a:p>
        </p:txBody>
      </p:sp>
      <p:sp>
        <p:nvSpPr>
          <p:cNvPr id="119" name="矩形 118"/>
          <p:cNvSpPr/>
          <p:nvPr/>
        </p:nvSpPr>
        <p:spPr>
          <a:xfrm>
            <a:off x="1968136" y="4258218"/>
            <a:ext cx="93181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UBEC-C</a:t>
            </a:r>
          </a:p>
        </p:txBody>
      </p:sp>
      <p:cxnSp>
        <p:nvCxnSpPr>
          <p:cNvPr id="124" name="直線單箭頭接點 123"/>
          <p:cNvCxnSpPr>
            <a:stCxn id="64" idx="0"/>
          </p:cNvCxnSpPr>
          <p:nvPr/>
        </p:nvCxnSpPr>
        <p:spPr>
          <a:xfrm flipH="1" flipV="1">
            <a:off x="2667000" y="1658846"/>
            <a:ext cx="2967432" cy="2288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直線單箭頭接點 134"/>
          <p:cNvCxnSpPr>
            <a:stCxn id="79" idx="0"/>
          </p:cNvCxnSpPr>
          <p:nvPr/>
        </p:nvCxnSpPr>
        <p:spPr>
          <a:xfrm flipV="1">
            <a:off x="977538" y="1658846"/>
            <a:ext cx="1537062" cy="144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2" name="文字方塊 141"/>
          <p:cNvSpPr txBox="1"/>
          <p:nvPr/>
        </p:nvSpPr>
        <p:spPr>
          <a:xfrm>
            <a:off x="1493520" y="357787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/>
              <a:t>PWM signal</a:t>
            </a:r>
            <a:endParaRPr lang="zh-TW" altLang="en-US" sz="105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1596380" y="1200150"/>
            <a:ext cx="6303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/>
              <a:t>Data list</a:t>
            </a:r>
            <a:endParaRPr lang="zh-TW" altLang="en-US" sz="1050" dirty="0"/>
          </a:p>
        </p:txBody>
      </p:sp>
      <p:sp>
        <p:nvSpPr>
          <p:cNvPr id="145" name="文字方塊 144"/>
          <p:cNvSpPr txBox="1"/>
          <p:nvPr/>
        </p:nvSpPr>
        <p:spPr>
          <a:xfrm rot="20899419">
            <a:off x="3788230" y="732336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/>
              <a:t>PWM signal</a:t>
            </a:r>
            <a:endParaRPr lang="zh-TW" altLang="en-US" sz="105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5931605" y="283845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/>
              <a:t>PWM signal</a:t>
            </a:r>
            <a:endParaRPr lang="zh-TW" altLang="en-US" sz="105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3845889" y="1255395"/>
            <a:ext cx="1215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/>
              <a:t>MV Data Feedback</a:t>
            </a:r>
            <a:endParaRPr lang="zh-TW" altLang="en-US" sz="105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5801024" y="1754093"/>
            <a:ext cx="8290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/>
              <a:t>Sensor data</a:t>
            </a:r>
            <a:endParaRPr lang="zh-TW" altLang="en-US" sz="1050" dirty="0"/>
          </a:p>
        </p:txBody>
      </p:sp>
      <p:sp>
        <p:nvSpPr>
          <p:cNvPr id="150" name="文字方塊 149"/>
          <p:cNvSpPr txBox="1"/>
          <p:nvPr/>
        </p:nvSpPr>
        <p:spPr>
          <a:xfrm rot="4058900">
            <a:off x="3520749" y="3361302"/>
            <a:ext cx="11689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/>
              <a:t>Control command</a:t>
            </a:r>
            <a:endParaRPr lang="zh-TW" altLang="en-US" sz="1050" dirty="0"/>
          </a:p>
        </p:txBody>
      </p:sp>
      <p:sp>
        <p:nvSpPr>
          <p:cNvPr id="151" name="文字方塊 150"/>
          <p:cNvSpPr txBox="1"/>
          <p:nvPr/>
        </p:nvSpPr>
        <p:spPr>
          <a:xfrm rot="1484030">
            <a:off x="5144039" y="2675909"/>
            <a:ext cx="11689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/>
              <a:t>Control command</a:t>
            </a:r>
            <a:endParaRPr lang="zh-TW" altLang="en-US" sz="1050" dirty="0"/>
          </a:p>
        </p:txBody>
      </p:sp>
      <p:sp>
        <p:nvSpPr>
          <p:cNvPr id="152" name="文字方塊 151"/>
          <p:cNvSpPr txBox="1"/>
          <p:nvPr/>
        </p:nvSpPr>
        <p:spPr>
          <a:xfrm rot="2309836">
            <a:off x="3686860" y="2708514"/>
            <a:ext cx="14302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/>
              <a:t>Gimbal angle feedback</a:t>
            </a:r>
            <a:endParaRPr lang="zh-TW" altLang="en-US" sz="1050" dirty="0"/>
          </a:p>
        </p:txBody>
      </p:sp>
      <p:sp>
        <p:nvSpPr>
          <p:cNvPr id="153" name="文字方塊 152"/>
          <p:cNvSpPr txBox="1"/>
          <p:nvPr/>
        </p:nvSpPr>
        <p:spPr>
          <a:xfrm rot="18983628">
            <a:off x="970856" y="2110039"/>
            <a:ext cx="15504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/>
              <a:t>Battery voltage feedback</a:t>
            </a:r>
            <a:endParaRPr lang="zh-TW" altLang="en-US" sz="105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800327" y="2266950"/>
            <a:ext cx="8290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/>
              <a:t>Sensor data</a:t>
            </a:r>
            <a:endParaRPr lang="zh-TW" altLang="en-US" sz="1050" dirty="0"/>
          </a:p>
        </p:txBody>
      </p:sp>
      <p:sp>
        <p:nvSpPr>
          <p:cNvPr id="2" name="文字方塊 1"/>
          <p:cNvSpPr txBox="1"/>
          <p:nvPr/>
        </p:nvSpPr>
        <p:spPr>
          <a:xfrm>
            <a:off x="3314322" y="-26126"/>
            <a:ext cx="190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Control Logic map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9158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6977" y="361950"/>
            <a:ext cx="1219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rc</a:t>
            </a:r>
            <a:r>
              <a:rPr lang="en-US" altLang="zh-TW" dirty="0" smtClean="0">
                <a:solidFill>
                  <a:schemeClr val="tx1"/>
                </a:solidFill>
              </a:rPr>
              <a:t> receiver</a:t>
            </a:r>
          </a:p>
        </p:txBody>
      </p:sp>
      <p:sp>
        <p:nvSpPr>
          <p:cNvPr id="6" name="矩形 5"/>
          <p:cNvSpPr/>
          <p:nvPr/>
        </p:nvSpPr>
        <p:spPr>
          <a:xfrm>
            <a:off x="306977" y="4098061"/>
            <a:ext cx="1347653" cy="643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Battery supply</a:t>
            </a:r>
          </a:p>
        </p:txBody>
      </p:sp>
      <p:sp>
        <p:nvSpPr>
          <p:cNvPr id="7" name="矩形 6"/>
          <p:cNvSpPr/>
          <p:nvPr/>
        </p:nvSpPr>
        <p:spPr>
          <a:xfrm>
            <a:off x="2286000" y="363446"/>
            <a:ext cx="1502230" cy="1295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S</a:t>
            </a:r>
            <a:r>
              <a:rPr lang="en-US" altLang="zh-TW" dirty="0" err="1" smtClean="0">
                <a:solidFill>
                  <a:schemeClr val="tx1"/>
                </a:solidFill>
              </a:rPr>
              <a:t>yno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53624" y="283845"/>
            <a:ext cx="1624149" cy="445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ESC with motor</a:t>
            </a:r>
          </a:p>
        </p:txBody>
      </p:sp>
      <p:sp>
        <p:nvSpPr>
          <p:cNvPr id="9" name="矩形 8"/>
          <p:cNvSpPr/>
          <p:nvPr/>
        </p:nvSpPr>
        <p:spPr>
          <a:xfrm>
            <a:off x="4720032" y="377734"/>
            <a:ext cx="11430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APM</a:t>
            </a:r>
          </a:p>
        </p:txBody>
      </p:sp>
      <p:sp>
        <p:nvSpPr>
          <p:cNvPr id="10" name="矩形 9"/>
          <p:cNvSpPr/>
          <p:nvPr/>
        </p:nvSpPr>
        <p:spPr>
          <a:xfrm>
            <a:off x="6853620" y="1244782"/>
            <a:ext cx="1624149" cy="445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OpenMV</a:t>
            </a:r>
            <a:r>
              <a:rPr lang="en-US" altLang="zh-TW" dirty="0" smtClean="0">
                <a:solidFill>
                  <a:schemeClr val="tx1"/>
                </a:solidFill>
              </a:rPr>
              <a:t> H7</a:t>
            </a:r>
          </a:p>
        </p:txBody>
      </p:sp>
      <p:sp>
        <p:nvSpPr>
          <p:cNvPr id="11" name="矩形 10"/>
          <p:cNvSpPr/>
          <p:nvPr/>
        </p:nvSpPr>
        <p:spPr>
          <a:xfrm>
            <a:off x="6860155" y="1744980"/>
            <a:ext cx="1624149" cy="445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Optical sensor</a:t>
            </a:r>
          </a:p>
        </p:txBody>
      </p:sp>
      <p:sp>
        <p:nvSpPr>
          <p:cNvPr id="12" name="矩形 11"/>
          <p:cNvSpPr/>
          <p:nvPr/>
        </p:nvSpPr>
        <p:spPr>
          <a:xfrm>
            <a:off x="6853618" y="2247084"/>
            <a:ext cx="1624149" cy="445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Sonar sensor</a:t>
            </a:r>
          </a:p>
        </p:txBody>
      </p:sp>
      <p:sp>
        <p:nvSpPr>
          <p:cNvPr id="13" name="矩形 12"/>
          <p:cNvSpPr/>
          <p:nvPr/>
        </p:nvSpPr>
        <p:spPr>
          <a:xfrm>
            <a:off x="6849264" y="2965541"/>
            <a:ext cx="20617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(sand bag)actuator</a:t>
            </a:r>
          </a:p>
        </p:txBody>
      </p:sp>
      <p:sp>
        <p:nvSpPr>
          <p:cNvPr id="14" name="矩形 13"/>
          <p:cNvSpPr/>
          <p:nvPr/>
        </p:nvSpPr>
        <p:spPr>
          <a:xfrm>
            <a:off x="6860155" y="3718288"/>
            <a:ext cx="20617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(Gimbal)actuator</a:t>
            </a:r>
          </a:p>
        </p:txBody>
      </p:sp>
      <p:sp>
        <p:nvSpPr>
          <p:cNvPr id="15" name="矩形 14"/>
          <p:cNvSpPr/>
          <p:nvPr/>
        </p:nvSpPr>
        <p:spPr>
          <a:xfrm>
            <a:off x="6866686" y="4263389"/>
            <a:ext cx="20617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(Gimbal)Servo</a:t>
            </a:r>
          </a:p>
        </p:txBody>
      </p:sp>
      <p:sp>
        <p:nvSpPr>
          <p:cNvPr id="16" name="矩形 15"/>
          <p:cNvSpPr/>
          <p:nvPr/>
        </p:nvSpPr>
        <p:spPr>
          <a:xfrm>
            <a:off x="306977" y="1200150"/>
            <a:ext cx="1219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nRF24L01</a:t>
            </a:r>
          </a:p>
        </p:txBody>
      </p:sp>
      <p:sp>
        <p:nvSpPr>
          <p:cNvPr id="64" name="矩形 63"/>
          <p:cNvSpPr/>
          <p:nvPr/>
        </p:nvSpPr>
        <p:spPr>
          <a:xfrm>
            <a:off x="4515385" y="3946888"/>
            <a:ext cx="2238093" cy="559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Gimbal controller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(with MPU6050)</a:t>
            </a:r>
          </a:p>
        </p:txBody>
      </p:sp>
      <p:sp>
        <p:nvSpPr>
          <p:cNvPr id="79" name="矩形 78"/>
          <p:cNvSpPr/>
          <p:nvPr/>
        </p:nvSpPr>
        <p:spPr>
          <a:xfrm>
            <a:off x="300446" y="3105150"/>
            <a:ext cx="1354184" cy="86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Power distribution</a:t>
            </a:r>
          </a:p>
        </p:txBody>
      </p:sp>
      <p:sp>
        <p:nvSpPr>
          <p:cNvPr id="111" name="矩形 110"/>
          <p:cNvSpPr/>
          <p:nvPr/>
        </p:nvSpPr>
        <p:spPr>
          <a:xfrm>
            <a:off x="1968136" y="3112089"/>
            <a:ext cx="931817" cy="470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UBEC-A</a:t>
            </a:r>
          </a:p>
        </p:txBody>
      </p:sp>
      <p:sp>
        <p:nvSpPr>
          <p:cNvPr id="118" name="矩形 117"/>
          <p:cNvSpPr/>
          <p:nvPr/>
        </p:nvSpPr>
        <p:spPr>
          <a:xfrm>
            <a:off x="1968137" y="3681005"/>
            <a:ext cx="931817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UBEC-B</a:t>
            </a:r>
          </a:p>
        </p:txBody>
      </p:sp>
      <p:sp>
        <p:nvSpPr>
          <p:cNvPr id="119" name="矩形 118"/>
          <p:cNvSpPr/>
          <p:nvPr/>
        </p:nvSpPr>
        <p:spPr>
          <a:xfrm>
            <a:off x="1968136" y="4258218"/>
            <a:ext cx="93181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UBEC-C</a:t>
            </a:r>
          </a:p>
        </p:txBody>
      </p:sp>
      <p:cxnSp>
        <p:nvCxnSpPr>
          <p:cNvPr id="3" name="直線接點 2"/>
          <p:cNvCxnSpPr>
            <a:stCxn id="6" idx="0"/>
            <a:endCxn id="79" idx="2"/>
          </p:cNvCxnSpPr>
          <p:nvPr/>
        </p:nvCxnSpPr>
        <p:spPr>
          <a:xfrm flipH="1" flipV="1">
            <a:off x="977538" y="3973014"/>
            <a:ext cx="3266" cy="125047"/>
          </a:xfrm>
          <a:prstGeom prst="line">
            <a:avLst/>
          </a:prstGeom>
          <a:ln w="1270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79" idx="3"/>
            <a:endCxn id="111" idx="1"/>
          </p:cNvCxnSpPr>
          <p:nvPr/>
        </p:nvCxnSpPr>
        <p:spPr>
          <a:xfrm flipV="1">
            <a:off x="1654630" y="3347357"/>
            <a:ext cx="313506" cy="1917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79" idx="3"/>
            <a:endCxn id="118" idx="1"/>
          </p:cNvCxnSpPr>
          <p:nvPr/>
        </p:nvCxnSpPr>
        <p:spPr>
          <a:xfrm>
            <a:off x="1654630" y="3539082"/>
            <a:ext cx="313507" cy="3705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79" idx="3"/>
            <a:endCxn id="119" idx="1"/>
          </p:cNvCxnSpPr>
          <p:nvPr/>
        </p:nvCxnSpPr>
        <p:spPr>
          <a:xfrm>
            <a:off x="1654630" y="3539082"/>
            <a:ext cx="313506" cy="94773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79" idx="3"/>
            <a:endCxn id="8" idx="1"/>
          </p:cNvCxnSpPr>
          <p:nvPr/>
        </p:nvCxnSpPr>
        <p:spPr>
          <a:xfrm flipV="1">
            <a:off x="1654630" y="506730"/>
            <a:ext cx="5198994" cy="30323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111" idx="3"/>
            <a:endCxn id="7" idx="2"/>
          </p:cNvCxnSpPr>
          <p:nvPr/>
        </p:nvCxnSpPr>
        <p:spPr>
          <a:xfrm flipV="1">
            <a:off x="2899953" y="1658846"/>
            <a:ext cx="137162" cy="168851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111" idx="3"/>
            <a:endCxn id="9" idx="2"/>
          </p:cNvCxnSpPr>
          <p:nvPr/>
        </p:nvCxnSpPr>
        <p:spPr>
          <a:xfrm flipV="1">
            <a:off x="2899953" y="1292134"/>
            <a:ext cx="2391579" cy="205522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5" idx="3"/>
          </p:cNvCxnSpPr>
          <p:nvPr/>
        </p:nvCxnSpPr>
        <p:spPr>
          <a:xfrm>
            <a:off x="1526177" y="590550"/>
            <a:ext cx="759823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16" idx="3"/>
          </p:cNvCxnSpPr>
          <p:nvPr/>
        </p:nvCxnSpPr>
        <p:spPr>
          <a:xfrm>
            <a:off x="1526177" y="1428750"/>
            <a:ext cx="759823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118" idx="3"/>
            <a:endCxn id="10" idx="1"/>
          </p:cNvCxnSpPr>
          <p:nvPr/>
        </p:nvCxnSpPr>
        <p:spPr>
          <a:xfrm flipV="1">
            <a:off x="2899954" y="1467667"/>
            <a:ext cx="3953666" cy="244193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118" idx="3"/>
            <a:endCxn id="11" idx="1"/>
          </p:cNvCxnSpPr>
          <p:nvPr/>
        </p:nvCxnSpPr>
        <p:spPr>
          <a:xfrm flipV="1">
            <a:off x="2899954" y="1967865"/>
            <a:ext cx="3960201" cy="194174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118" idx="3"/>
            <a:endCxn id="12" idx="1"/>
          </p:cNvCxnSpPr>
          <p:nvPr/>
        </p:nvCxnSpPr>
        <p:spPr>
          <a:xfrm flipV="1">
            <a:off x="2899954" y="2469969"/>
            <a:ext cx="3953664" cy="143963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119" idx="3"/>
            <a:endCxn id="64" idx="1"/>
          </p:cNvCxnSpPr>
          <p:nvPr/>
        </p:nvCxnSpPr>
        <p:spPr>
          <a:xfrm flipV="1">
            <a:off x="2899954" y="4226787"/>
            <a:ext cx="1615431" cy="26003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119" idx="3"/>
            <a:endCxn id="13" idx="1"/>
          </p:cNvCxnSpPr>
          <p:nvPr/>
        </p:nvCxnSpPr>
        <p:spPr>
          <a:xfrm flipV="1">
            <a:off x="2899954" y="3194141"/>
            <a:ext cx="3949310" cy="129267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14" idx="1"/>
            <a:endCxn id="64" idx="3"/>
          </p:cNvCxnSpPr>
          <p:nvPr/>
        </p:nvCxnSpPr>
        <p:spPr>
          <a:xfrm flipH="1">
            <a:off x="6753478" y="3946888"/>
            <a:ext cx="106677" cy="27989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64" idx="3"/>
            <a:endCxn id="15" idx="1"/>
          </p:cNvCxnSpPr>
          <p:nvPr/>
        </p:nvCxnSpPr>
        <p:spPr>
          <a:xfrm>
            <a:off x="6753478" y="4226787"/>
            <a:ext cx="113208" cy="26520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3059184" y="-26127"/>
            <a:ext cx="2441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Power distribution map</a:t>
            </a:r>
          </a:p>
        </p:txBody>
      </p:sp>
    </p:spTree>
    <p:extLst>
      <p:ext uri="{BB962C8B-B14F-4D97-AF65-F5344CB8AC3E}">
        <p14:creationId xmlns:p14="http://schemas.microsoft.com/office/powerpoint/2010/main" val="45885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38350"/>
            <a:ext cx="8229600" cy="857250"/>
          </a:xfrm>
        </p:spPr>
        <p:txBody>
          <a:bodyPr/>
          <a:lstStyle/>
          <a:p>
            <a:r>
              <a:rPr lang="zh-TW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控制器架構</a:t>
            </a:r>
          </a:p>
        </p:txBody>
      </p:sp>
    </p:spTree>
    <p:extLst>
      <p:ext uri="{BB962C8B-B14F-4D97-AF65-F5344CB8AC3E}">
        <p14:creationId xmlns:p14="http://schemas.microsoft.com/office/powerpoint/2010/main" val="358741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819150"/>
            <a:ext cx="1981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rc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transmitter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1553" y="2190750"/>
            <a:ext cx="3010989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Syno</a:t>
            </a:r>
            <a:r>
              <a:rPr lang="en-US" altLang="zh-TW" dirty="0" smtClean="0">
                <a:solidFill>
                  <a:schemeClr val="tx1"/>
                </a:solidFill>
              </a:rPr>
              <a:t>-R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38600" y="2190750"/>
            <a:ext cx="1981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nRF24L01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4" idx="3"/>
          </p:cNvCxnSpPr>
          <p:nvPr/>
        </p:nvCxnSpPr>
        <p:spPr>
          <a:xfrm>
            <a:off x="2438400" y="1047750"/>
            <a:ext cx="6553200" cy="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6" idx="3"/>
          </p:cNvCxnSpPr>
          <p:nvPr/>
        </p:nvCxnSpPr>
        <p:spPr>
          <a:xfrm flipH="1">
            <a:off x="6019800" y="2419350"/>
            <a:ext cx="2971800" cy="0"/>
          </a:xfrm>
          <a:prstGeom prst="straightConnector1">
            <a:avLst/>
          </a:prstGeom>
          <a:ln w="19050">
            <a:solidFill>
              <a:srgbClr val="0070C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1"/>
            <a:endCxn id="5" idx="3"/>
          </p:cNvCxnSpPr>
          <p:nvPr/>
        </p:nvCxnSpPr>
        <p:spPr>
          <a:xfrm flipH="1">
            <a:off x="3472542" y="2419350"/>
            <a:ext cx="566058" cy="0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85503" y="3565071"/>
            <a:ext cx="910046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Timer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06581" y="3562350"/>
            <a:ext cx="910046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SDcard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62497" y="3562350"/>
            <a:ext cx="910046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Display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22" name="直線單箭頭接點 21"/>
          <p:cNvCxnSpPr>
            <a:stCxn id="17" idx="0"/>
          </p:cNvCxnSpPr>
          <p:nvPr/>
        </p:nvCxnSpPr>
        <p:spPr>
          <a:xfrm flipV="1">
            <a:off x="940526" y="2647950"/>
            <a:ext cx="0" cy="917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5" idx="2"/>
            <a:endCxn id="18" idx="0"/>
          </p:cNvCxnSpPr>
          <p:nvPr/>
        </p:nvCxnSpPr>
        <p:spPr>
          <a:xfrm flipH="1">
            <a:off x="1961604" y="2647950"/>
            <a:ext cx="5444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19" idx="0"/>
          </p:cNvCxnSpPr>
          <p:nvPr/>
        </p:nvCxnSpPr>
        <p:spPr>
          <a:xfrm>
            <a:off x="3017520" y="264795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19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113</Words>
  <Application>Microsoft Office PowerPoint</Application>
  <PresentationFormat>如螢幕大小 (16:9)</PresentationFormat>
  <Paragraphs>57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載具電控架構</vt:lpstr>
      <vt:lpstr>PowerPoint 簡報</vt:lpstr>
      <vt:lpstr>PowerPoint 簡報</vt:lpstr>
      <vt:lpstr>控制器架構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李建綸</dc:creator>
  <cp:lastModifiedBy>李建綸</cp:lastModifiedBy>
  <cp:revision>9</cp:revision>
  <dcterms:created xsi:type="dcterms:W3CDTF">2020-02-22T16:49:52Z</dcterms:created>
  <dcterms:modified xsi:type="dcterms:W3CDTF">2020-02-22T18:17:37Z</dcterms:modified>
</cp:coreProperties>
</file>