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95" r:id="rId5"/>
    <p:sldId id="296" r:id="rId6"/>
    <p:sldId id="260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0A2"/>
    <a:srgbClr val="436982"/>
    <a:srgbClr val="2C6A80"/>
    <a:srgbClr val="9BD4CC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1301" y="-6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8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12FEE35-B309-402A-B2B2-0659C5519477}"/>
              </a:ext>
            </a:extLst>
          </p:cNvPr>
          <p:cNvSpPr/>
          <p:nvPr/>
        </p:nvSpPr>
        <p:spPr>
          <a:xfrm>
            <a:off x="5665141" y="3039804"/>
            <a:ext cx="50497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4369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飛行組</a:t>
            </a:r>
            <a:r>
              <a:rPr lang="en-US" altLang="zh-TW" sz="5400" b="1" dirty="0">
                <a:solidFill>
                  <a:srgbClr val="4369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meeting</a:t>
            </a:r>
            <a:endParaRPr lang="zh-CN" altLang="en-US" sz="5400" b="1" dirty="0">
              <a:solidFill>
                <a:srgbClr val="43698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xmlns="" id="{F994A5CF-5539-4FBD-B280-1CD6938C7A32}"/>
              </a:ext>
            </a:extLst>
          </p:cNvPr>
          <p:cNvSpPr txBox="1"/>
          <p:nvPr/>
        </p:nvSpPr>
        <p:spPr>
          <a:xfrm>
            <a:off x="366166" y="1693282"/>
            <a:ext cx="54809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217"/>
            <a:r>
              <a:rPr lang="en-US" altLang="zh-TW" sz="19900" b="1" spc="150" dirty="0">
                <a:solidFill>
                  <a:srgbClr val="4369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TDK</a:t>
            </a:r>
            <a:endParaRPr lang="en-US" sz="19900" b="1" spc="150" dirty="0">
              <a:solidFill>
                <a:srgbClr val="43698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11DE436-DB25-4094-AE1E-FB64913F9526}"/>
              </a:ext>
            </a:extLst>
          </p:cNvPr>
          <p:cNvSpPr txBox="1"/>
          <p:nvPr/>
        </p:nvSpPr>
        <p:spPr>
          <a:xfrm>
            <a:off x="6985926" y="4183604"/>
            <a:ext cx="479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sz="2000" b="1" dirty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000" b="1" dirty="0" smtClean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2020/03/19</a:t>
            </a:r>
          </a:p>
          <a:p>
            <a:endParaRPr lang="en-US" altLang="zh-TW" sz="2000" b="1" dirty="0" smtClean="0">
              <a:solidFill>
                <a:srgbClr val="6491B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CN" altLang="en-US" sz="1600" b="1" dirty="0">
              <a:solidFill>
                <a:srgbClr val="6491B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xmlns="" id="{D11DE436-DB25-4094-AE1E-FB64913F9526}"/>
              </a:ext>
            </a:extLst>
          </p:cNvPr>
          <p:cNvSpPr txBox="1"/>
          <p:nvPr/>
        </p:nvSpPr>
        <p:spPr>
          <a:xfrm>
            <a:off x="6984994" y="4623871"/>
            <a:ext cx="479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2000" b="1" dirty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李建綸、</a:t>
            </a:r>
            <a:r>
              <a:rPr lang="zh-TW" altLang="en-US" sz="2000" b="1" dirty="0" smtClean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許芷翎、</a:t>
            </a:r>
            <a:r>
              <a:rPr lang="zh-TW" altLang="en-US" sz="2000" b="1" dirty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張凱崴、</a:t>
            </a:r>
            <a:r>
              <a:rPr lang="zh-TW" altLang="en-US" sz="2000" b="1" dirty="0" smtClean="0">
                <a:solidFill>
                  <a:srgbClr val="6491B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黃宏恩</a:t>
            </a:r>
            <a:endParaRPr lang="en-US" altLang="zh-TW" sz="2000" b="1" dirty="0">
              <a:solidFill>
                <a:srgbClr val="6491B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CN" altLang="en-US" sz="1600" b="1" dirty="0">
              <a:solidFill>
                <a:srgbClr val="6491B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861">
            <a:extLst>
              <a:ext uri="{FF2B5EF4-FFF2-40B4-BE49-F238E27FC236}">
                <a16:creationId xmlns:a16="http://schemas.microsoft.com/office/drawing/2014/main" xmlns="" id="{BFD484F9-9CC3-47AF-A531-7B81D215A9E2}"/>
              </a:ext>
            </a:extLst>
          </p:cNvPr>
          <p:cNvSpPr/>
          <p:nvPr/>
        </p:nvSpPr>
        <p:spPr>
          <a:xfrm>
            <a:off x="3160194" y="2548657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03</a:t>
            </a:r>
            <a:endParaRPr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7" name="Shape 1865">
            <a:extLst>
              <a:ext uri="{FF2B5EF4-FFF2-40B4-BE49-F238E27FC236}">
                <a16:creationId xmlns:a16="http://schemas.microsoft.com/office/drawing/2014/main" xmlns="" id="{894FE05F-CF70-4E78-ADDF-19B745A8BD23}"/>
              </a:ext>
            </a:extLst>
          </p:cNvPr>
          <p:cNvSpPr/>
          <p:nvPr/>
        </p:nvSpPr>
        <p:spPr>
          <a:xfrm>
            <a:off x="4597637" y="548158"/>
            <a:ext cx="3087414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目前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進度 印表機問題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Shape 1866">
            <a:extLst>
              <a:ext uri="{FF2B5EF4-FFF2-40B4-BE49-F238E27FC236}">
                <a16:creationId xmlns:a16="http://schemas.microsoft.com/office/drawing/2014/main" xmlns="" id="{DAA94E5F-DD99-4516-994E-00A0FB7C8D55}"/>
              </a:ext>
            </a:extLst>
          </p:cNvPr>
          <p:cNvSpPr/>
          <p:nvPr/>
        </p:nvSpPr>
        <p:spPr>
          <a:xfrm>
            <a:off x="3167865" y="1490373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728B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02</a:t>
            </a:r>
            <a:endParaRPr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9BC182BA-B87D-466F-9AC0-6FEFB2A8FFA0}"/>
              </a:ext>
            </a:extLst>
          </p:cNvPr>
          <p:cNvGrpSpPr/>
          <p:nvPr/>
        </p:nvGrpSpPr>
        <p:grpSpPr>
          <a:xfrm>
            <a:off x="261640" y="277669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xmlns="" id="{37814751-9389-44DF-9EE4-FA9A540C1E16}"/>
                </a:ext>
              </a:extLst>
            </p:cNvPr>
            <p:cNvSpPr txBox="1"/>
            <p:nvPr/>
          </p:nvSpPr>
          <p:spPr>
            <a:xfrm>
              <a:off x="5381353" y="2314936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目錄</a:t>
              </a:r>
              <a:endParaRPr lang="zh-CN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BFB45340-7272-42DD-8427-A0BB7C7B86F7}"/>
              </a:ext>
            </a:extLst>
          </p:cNvPr>
          <p:cNvSpPr/>
          <p:nvPr/>
        </p:nvSpPr>
        <p:spPr>
          <a:xfrm>
            <a:off x="10855442" y="4868506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ECA2AE0A-3059-4934-8A7C-0B6047B4EBCD}"/>
              </a:ext>
            </a:extLst>
          </p:cNvPr>
          <p:cNvSpPr/>
          <p:nvPr/>
        </p:nvSpPr>
        <p:spPr>
          <a:xfrm>
            <a:off x="9013339" y="3102580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E76397D-05EB-4CBB-A730-4A592A660E07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Shape 1865">
            <a:extLst>
              <a:ext uri="{FF2B5EF4-FFF2-40B4-BE49-F238E27FC236}">
                <a16:creationId xmlns:a16="http://schemas.microsoft.com/office/drawing/2014/main" xmlns="" id="{894FE05F-CF70-4E78-ADDF-19B745A8BD23}"/>
              </a:ext>
            </a:extLst>
          </p:cNvPr>
          <p:cNvSpPr/>
          <p:nvPr/>
        </p:nvSpPr>
        <p:spPr>
          <a:xfrm>
            <a:off x="3857054" y="1606442"/>
            <a:ext cx="4721807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工作分配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865">
            <a:extLst>
              <a:ext uri="{FF2B5EF4-FFF2-40B4-BE49-F238E27FC236}">
                <a16:creationId xmlns:a16="http://schemas.microsoft.com/office/drawing/2014/main" xmlns="" id="{8389A112-8D11-42D8-8115-135499021747}"/>
              </a:ext>
            </a:extLst>
          </p:cNvPr>
          <p:cNvSpPr/>
          <p:nvPr/>
        </p:nvSpPr>
        <p:spPr>
          <a:xfrm>
            <a:off x="3949937" y="3717511"/>
            <a:ext cx="4382814" cy="4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設計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Shape 1866">
            <a:extLst>
              <a:ext uri="{FF2B5EF4-FFF2-40B4-BE49-F238E27FC236}">
                <a16:creationId xmlns:a16="http://schemas.microsoft.com/office/drawing/2014/main" xmlns="" id="{DAA94E5F-DD99-4516-994E-00A0FB7C8D55}"/>
              </a:ext>
            </a:extLst>
          </p:cNvPr>
          <p:cNvSpPr/>
          <p:nvPr/>
        </p:nvSpPr>
        <p:spPr>
          <a:xfrm>
            <a:off x="3175536" y="432089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728B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01</a:t>
            </a:r>
            <a:endParaRPr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26" name="Shape 1861">
            <a:extLst>
              <a:ext uri="{FF2B5EF4-FFF2-40B4-BE49-F238E27FC236}">
                <a16:creationId xmlns:a16="http://schemas.microsoft.com/office/drawing/2014/main" xmlns="" id="{BFD484F9-9CC3-47AF-A531-7B81D215A9E2}"/>
              </a:ext>
            </a:extLst>
          </p:cNvPr>
          <p:cNvSpPr/>
          <p:nvPr/>
        </p:nvSpPr>
        <p:spPr>
          <a:xfrm>
            <a:off x="3183207" y="3606941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04</a:t>
            </a:r>
            <a:endParaRPr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3" name="Shape 1861">
            <a:extLst>
              <a:ext uri="{FF2B5EF4-FFF2-40B4-BE49-F238E27FC236}">
                <a16:creationId xmlns:a16="http://schemas.microsoft.com/office/drawing/2014/main" xmlns="" id="{BFD484F9-9CC3-47AF-A531-7B81D215A9E2}"/>
              </a:ext>
            </a:extLst>
          </p:cNvPr>
          <p:cNvSpPr/>
          <p:nvPr/>
        </p:nvSpPr>
        <p:spPr>
          <a:xfrm>
            <a:off x="3190878" y="4665225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9" name="Shape 1865">
            <a:extLst>
              <a:ext uri="{FF2B5EF4-FFF2-40B4-BE49-F238E27FC236}">
                <a16:creationId xmlns:a16="http://schemas.microsoft.com/office/drawing/2014/main" xmlns="" id="{8389A112-8D11-42D8-8115-135499021747}"/>
              </a:ext>
            </a:extLst>
          </p:cNvPr>
          <p:cNvSpPr/>
          <p:nvPr/>
        </p:nvSpPr>
        <p:spPr>
          <a:xfrm>
            <a:off x="3949937" y="4787656"/>
            <a:ext cx="4382814" cy="4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時程表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5">
            <a:extLst>
              <a:ext uri="{FF2B5EF4-FFF2-40B4-BE49-F238E27FC236}">
                <a16:creationId xmlns:a16="http://schemas.microsoft.com/office/drawing/2014/main" xmlns="" id="{8389A112-8D11-42D8-8115-135499021747}"/>
              </a:ext>
            </a:extLst>
          </p:cNvPr>
          <p:cNvSpPr/>
          <p:nvPr/>
        </p:nvSpPr>
        <p:spPr>
          <a:xfrm>
            <a:off x="4026550" y="2664726"/>
            <a:ext cx="4382814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感測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器選用</a:t>
            </a:r>
            <a:endParaRPr lang="en-US" altLang="zh-TW" sz="24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Shape 1866">
            <a:extLst>
              <a:ext uri="{FF2B5EF4-FFF2-40B4-BE49-F238E27FC236}">
                <a16:creationId xmlns:a16="http://schemas.microsoft.com/office/drawing/2014/main" xmlns="" id="{DAA94E5F-DD99-4516-994E-00A0FB7C8D55}"/>
              </a:ext>
            </a:extLst>
          </p:cNvPr>
          <p:cNvSpPr/>
          <p:nvPr/>
        </p:nvSpPr>
        <p:spPr>
          <a:xfrm>
            <a:off x="3198547" y="5723510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728B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06</a:t>
            </a:r>
            <a:endParaRPr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28" name="Shape 1865">
            <a:extLst>
              <a:ext uri="{FF2B5EF4-FFF2-40B4-BE49-F238E27FC236}">
                <a16:creationId xmlns:a16="http://schemas.microsoft.com/office/drawing/2014/main" xmlns="" id="{894FE05F-CF70-4E78-ADDF-19B745A8BD23}"/>
              </a:ext>
            </a:extLst>
          </p:cNvPr>
          <p:cNvSpPr/>
          <p:nvPr/>
        </p:nvSpPr>
        <p:spPr>
          <a:xfrm>
            <a:off x="3080599" y="5809905"/>
            <a:ext cx="6274715" cy="4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競賽內容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8C81CCB-B908-45B2-8298-3AAD6380D7A4}"/>
              </a:ext>
            </a:extLst>
          </p:cNvPr>
          <p:cNvGrpSpPr/>
          <p:nvPr/>
        </p:nvGrpSpPr>
        <p:grpSpPr>
          <a:xfrm>
            <a:off x="4345359" y="942358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xmlns="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00" y="4935072"/>
            <a:ext cx="2190343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TW" altLang="en-US" sz="4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目前</a:t>
            </a:r>
            <a:r>
              <a:rPr lang="zh-TW" altLang="en-US" sz="40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Arial" panose="020B0604020202020204" pitchFamily="34" charset="0"/>
              </a:rPr>
              <a:t>進度</a:t>
            </a:r>
            <a:endParaRPr lang="en-US" altLang="zh-TW" sz="40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3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2442614" y="-1168754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9152882" y="5252205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1923802" y="62145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8156" y="1912477"/>
            <a:ext cx="952586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硬體設計大致上完成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感測器選擇完成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進度安排完成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2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2442614" y="-1168754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9152882" y="5252205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1923802" y="62145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硬體設計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2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812799" y="4632432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1946EE2-F311-4B70-B4BC-4854CDE267BB}"/>
              </a:ext>
            </a:extLst>
          </p:cNvPr>
          <p:cNvGrpSpPr/>
          <p:nvPr/>
        </p:nvGrpSpPr>
        <p:grpSpPr>
          <a:xfrm>
            <a:off x="2315598" y="-825752"/>
            <a:ext cx="8091720" cy="80478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1164752" y="353767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84CEFA9-DDD8-47C3-9A4A-F0D1E9D8FE5B}"/>
              </a:ext>
            </a:extLst>
          </p:cNvPr>
          <p:cNvSpPr/>
          <p:nvPr/>
        </p:nvSpPr>
        <p:spPr>
          <a:xfrm>
            <a:off x="0" y="1422401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16D5423-3CB0-4776-88BD-C1530448C50E}"/>
              </a:ext>
            </a:extLst>
          </p:cNvPr>
          <p:cNvGrpSpPr/>
          <p:nvPr/>
        </p:nvGrpSpPr>
        <p:grpSpPr>
          <a:xfrm>
            <a:off x="3780972" y="2536448"/>
            <a:ext cx="4630057" cy="1785104"/>
            <a:chOff x="3780972" y="1732536"/>
            <a:chExt cx="4630057" cy="178510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5D033CA-9AE6-4AD1-98AB-D74C77A8A6EA}"/>
                </a:ext>
              </a:extLst>
            </p:cNvPr>
            <p:cNvSpPr txBox="1"/>
            <p:nvPr/>
          </p:nvSpPr>
          <p:spPr>
            <a:xfrm>
              <a:off x="3780972" y="1732536"/>
              <a:ext cx="46300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8000" dirty="0">
                  <a:solidFill>
                    <a:srgbClr val="2F728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報告結束</a:t>
              </a:r>
              <a:endParaRPr lang="zh-CN" altLang="en-US" sz="8000" dirty="0">
                <a:solidFill>
                  <a:srgbClr val="2F728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944AC408-B9EF-4CA5-9335-50FB1D1D2D4B}"/>
                </a:ext>
              </a:extLst>
            </p:cNvPr>
            <p:cNvSpPr txBox="1"/>
            <p:nvPr/>
          </p:nvSpPr>
          <p:spPr>
            <a:xfrm>
              <a:off x="3933372" y="3055975"/>
              <a:ext cx="4325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2F728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THANKS FOR WATCH</a:t>
              </a:r>
              <a:endParaRPr lang="zh-CN" altLang="en-US" sz="2400" dirty="0">
                <a:solidFill>
                  <a:srgbClr val="2F728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43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84</Words>
  <Application>Microsoft Office PowerPoint</Application>
  <PresentationFormat>自訂</PresentationFormat>
  <Paragraphs>33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李建綸</cp:lastModifiedBy>
  <cp:revision>141</cp:revision>
  <dcterms:created xsi:type="dcterms:W3CDTF">2017-10-03T07:58:16Z</dcterms:created>
  <dcterms:modified xsi:type="dcterms:W3CDTF">2020-03-17T17:44:21Z</dcterms:modified>
</cp:coreProperties>
</file>