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65" r:id="rId2"/>
    <p:sldId id="269" r:id="rId3"/>
    <p:sldId id="256" r:id="rId4"/>
    <p:sldId id="257" r:id="rId5"/>
    <p:sldId id="258" r:id="rId6"/>
    <p:sldId id="266" r:id="rId7"/>
    <p:sldId id="259" r:id="rId8"/>
    <p:sldId id="260" r:id="rId9"/>
    <p:sldId id="261" r:id="rId10"/>
    <p:sldId id="262" r:id="rId11"/>
    <p:sldId id="263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8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5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4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6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0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9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0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2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6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8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0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E4CE16-700F-39ED-09D5-CFD9DF4C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5394325"/>
          </a:xfrm>
          <a:noFill/>
        </p:spPr>
        <p:txBody>
          <a:bodyPr>
            <a:normAutofit/>
          </a:bodyPr>
          <a:lstStyle/>
          <a:p>
            <a:r>
              <a:rPr lang="sk-SK" sz="6600" dirty="0">
                <a:solidFill>
                  <a:schemeClr val="bg1"/>
                </a:solidFill>
              </a:rPr>
              <a:t>Domáca Sieť B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23872D0-7DC2-A57F-E65C-3BEBAA779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754" y="5787427"/>
            <a:ext cx="3756581" cy="67747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Jaroslav Dobisz 2.PDT</a:t>
            </a:r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633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Zabezpečenia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>
                <a:solidFill>
                  <a:schemeClr val="bg1"/>
                </a:solidFill>
              </a:rPr>
              <a:t>Zabezpečenie siete HOSTIA:</a:t>
            </a:r>
          </a:p>
          <a:p>
            <a:r>
              <a:rPr lang="sk-SK" sz="2400" dirty="0">
                <a:solidFill>
                  <a:schemeClr val="bg1"/>
                </a:solidFill>
              </a:rPr>
              <a:t>- Blokovanie prístupu medzi podsieťami (Access Control List)</a:t>
            </a:r>
          </a:p>
          <a:p>
            <a:endParaRPr lang="sk-SK" sz="2400" dirty="0">
              <a:solidFill>
                <a:schemeClr val="bg1"/>
              </a:solidFill>
            </a:endParaRPr>
          </a:p>
          <a:p>
            <a:r>
              <a:rPr lang="sk-SK" sz="2400" dirty="0">
                <a:solidFill>
                  <a:schemeClr val="bg1"/>
                </a:solidFill>
              </a:rPr>
              <a:t>- Neviditeľná Wi-Fi sieť SMARTHOME:</a:t>
            </a:r>
          </a:p>
          <a:p>
            <a:r>
              <a:rPr lang="sk-SK" sz="2400" dirty="0">
                <a:solidFill>
                  <a:schemeClr val="bg1"/>
                </a:solidFill>
              </a:rPr>
              <a:t>- Vypnutie SSID Broadcast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Problémy/Komplikácie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>
                <a:solidFill>
                  <a:schemeClr val="bg1"/>
                </a:solidFill>
              </a:rPr>
              <a:t>- Neúspešný whitelist pre sieť DETI </a:t>
            </a:r>
          </a:p>
          <a:p>
            <a:r>
              <a:rPr lang="sk-SK" sz="2400" dirty="0">
                <a:solidFill>
                  <a:schemeClr val="bg1"/>
                </a:solidFill>
              </a:rPr>
              <a:t>- Časová náročnosť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Zástupný objekt pre obsah 8">
            <a:extLst>
              <a:ext uri="{FF2B5EF4-FFF2-40B4-BE49-F238E27FC236}">
                <a16:creationId xmlns:a16="http://schemas.microsoft.com/office/drawing/2014/main" id="{F11B844C-31DD-78F3-54BD-8EBCBC8F6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917" y="813691"/>
            <a:ext cx="7280165" cy="5230617"/>
          </a:xfrm>
        </p:spPr>
      </p:pic>
    </p:spTree>
    <p:extLst>
      <p:ext uri="{BB962C8B-B14F-4D97-AF65-F5344CB8AC3E}">
        <p14:creationId xmlns:p14="http://schemas.microsoft.com/office/powerpoint/2010/main" val="3756235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E8227C-4643-9C05-2E42-3475E52C9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r>
              <a:rPr lang="sk-SK" sz="7200" b="1" dirty="0">
                <a:solidFill>
                  <a:schemeClr val="bg1"/>
                </a:solidFill>
              </a:rPr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83138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A5D735-0C54-064E-0F72-577034CC9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84187"/>
            <a:ext cx="7772400" cy="1470025"/>
          </a:xfrm>
        </p:spPr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Zadanie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652508E-B9FC-2DAB-7DF8-398B2A283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828799"/>
            <a:ext cx="7772400" cy="4545013"/>
          </a:xfrm>
        </p:spPr>
        <p:txBody>
          <a:bodyPr>
            <a:normAutofit/>
          </a:bodyPr>
          <a:lstStyle/>
          <a:p>
            <a:pPr algn="l"/>
            <a:r>
              <a:rPr lang="sk-SK" sz="2400" dirty="0">
                <a:solidFill>
                  <a:schemeClr val="bg1"/>
                </a:solidFill>
              </a:rPr>
              <a:t>Domáca sieť B, majme väčší objekt, navrhnite wi-fi sieť s aspoň 4mi Access Point mi na vykrytie celej budovy, nakonfigurujte 4 SSID (rodičia, hostia, Smarthome, deti), tak aby sieť deti mala prístup len na vybrane weby whitelist (YouTube kids, ...), sieť Smarthome mala manuálnu konfiguráciu a nebola viditeľná ani prístupná pre ostatne siete a hostia aby mali prístup len do internetu a nie do iných lokálnych sieti</a:t>
            </a:r>
          </a:p>
        </p:txBody>
      </p:sp>
    </p:spTree>
    <p:extLst>
      <p:ext uri="{BB962C8B-B14F-4D97-AF65-F5344CB8AC3E}">
        <p14:creationId xmlns:p14="http://schemas.microsoft.com/office/powerpoint/2010/main" val="91996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Domáca Sieť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2400" b="1" dirty="0">
                <a:solidFill>
                  <a:schemeClr val="bg1"/>
                </a:solidFill>
              </a:rPr>
              <a:t>Cieľ projektu: </a:t>
            </a:r>
            <a:r>
              <a:rPr lang="sk-SK" sz="2400" dirty="0">
                <a:solidFill>
                  <a:schemeClr val="bg1"/>
                </a:solidFill>
              </a:rPr>
              <a:t>Navrhnúť a nakonfigurovať efektívnu domácu sieť</a:t>
            </a:r>
          </a:p>
          <a:p>
            <a:r>
              <a:rPr lang="sk-SK" sz="2400" b="1" dirty="0">
                <a:solidFill>
                  <a:schemeClr val="bg1"/>
                </a:solidFill>
              </a:rPr>
              <a:t>Použité zariadenia:</a:t>
            </a:r>
          </a:p>
          <a:p>
            <a:r>
              <a:rPr lang="sk-SK" sz="2400" dirty="0">
                <a:solidFill>
                  <a:schemeClr val="bg1"/>
                </a:solidFill>
              </a:rPr>
              <a:t>- 1 Router</a:t>
            </a:r>
            <a:r>
              <a:rPr lang="en-US" sz="2400" dirty="0">
                <a:solidFill>
                  <a:schemeClr val="bg1"/>
                </a:solidFill>
              </a:rPr>
              <a:t> 2911</a:t>
            </a:r>
            <a:endParaRPr lang="sk-SK" sz="2400" dirty="0">
              <a:solidFill>
                <a:schemeClr val="bg1"/>
              </a:solidFill>
            </a:endParaRPr>
          </a:p>
          <a:p>
            <a:r>
              <a:rPr lang="sk-SK" sz="2400" dirty="0">
                <a:solidFill>
                  <a:schemeClr val="bg1"/>
                </a:solidFill>
              </a:rPr>
              <a:t>- 4 </a:t>
            </a:r>
            <a:r>
              <a:rPr lang="en-US" sz="2400" dirty="0">
                <a:solidFill>
                  <a:schemeClr val="bg1"/>
                </a:solidFill>
              </a:rPr>
              <a:t>Access Pointy-PT-N</a:t>
            </a:r>
            <a:endParaRPr lang="sk-SK" sz="2400" dirty="0">
              <a:solidFill>
                <a:schemeClr val="bg1"/>
              </a:solidFill>
            </a:endParaRPr>
          </a:p>
          <a:p>
            <a:r>
              <a:rPr lang="sk-SK" sz="2400" dirty="0">
                <a:solidFill>
                  <a:schemeClr val="bg1"/>
                </a:solidFill>
              </a:rPr>
              <a:t>- 1 Switch</a:t>
            </a:r>
            <a:r>
              <a:rPr lang="en-US" sz="2400" dirty="0">
                <a:solidFill>
                  <a:schemeClr val="bg1"/>
                </a:solidFill>
              </a:rPr>
              <a:t> 2960</a:t>
            </a:r>
            <a:endParaRPr lang="sk-SK" sz="2400" dirty="0">
              <a:solidFill>
                <a:schemeClr val="bg1"/>
              </a:solidFill>
            </a:endParaRPr>
          </a:p>
          <a:p>
            <a:r>
              <a:rPr lang="sk-SK" sz="2400" dirty="0">
                <a:solidFill>
                  <a:schemeClr val="bg1"/>
                </a:solidFill>
              </a:rPr>
              <a:t>- 2 PC-PT (pre </a:t>
            </a:r>
            <a:r>
              <a:rPr lang="en-US" sz="2400" dirty="0">
                <a:solidFill>
                  <a:schemeClr val="bg1"/>
                </a:solidFill>
              </a:rPr>
              <a:t>Deti1</a:t>
            </a:r>
            <a:r>
              <a:rPr lang="sk-SK" sz="2400" dirty="0">
                <a:solidFill>
                  <a:schemeClr val="bg1"/>
                </a:solidFill>
              </a:rPr>
              <a:t> a </a:t>
            </a:r>
            <a:r>
              <a:rPr lang="en-US" sz="2400" dirty="0">
                <a:solidFill>
                  <a:schemeClr val="bg1"/>
                </a:solidFill>
              </a:rPr>
              <a:t>H</a:t>
            </a:r>
            <a:r>
              <a:rPr lang="sk-SK" sz="2400" dirty="0">
                <a:solidFill>
                  <a:schemeClr val="bg1"/>
                </a:solidFill>
              </a:rPr>
              <a:t>os</a:t>
            </a:r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sk-SK" sz="2400" dirty="0">
                <a:solidFill>
                  <a:schemeClr val="bg1"/>
                </a:solidFill>
              </a:rPr>
              <a:t>)</a:t>
            </a:r>
          </a:p>
          <a:p>
            <a:r>
              <a:rPr lang="sk-SK" sz="2400" dirty="0">
                <a:solidFill>
                  <a:schemeClr val="bg1"/>
                </a:solidFill>
              </a:rPr>
              <a:t>- </a:t>
            </a:r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sk-SK" sz="2400" dirty="0">
                <a:solidFill>
                  <a:schemeClr val="bg1"/>
                </a:solidFill>
              </a:rPr>
              <a:t> Laptop-PT (</a:t>
            </a:r>
            <a:r>
              <a:rPr lang="en-US" sz="2400" dirty="0">
                <a:solidFill>
                  <a:schemeClr val="bg1"/>
                </a:solidFill>
              </a:rPr>
              <a:t>Deti2</a:t>
            </a:r>
            <a:r>
              <a:rPr lang="sk-SK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Rodic</a:t>
            </a:r>
            <a:r>
              <a:rPr lang="sk-SK" sz="2400" dirty="0">
                <a:solidFill>
                  <a:schemeClr val="bg1"/>
                </a:solidFill>
              </a:rPr>
              <a:t>)</a:t>
            </a:r>
          </a:p>
          <a:p>
            <a:r>
              <a:rPr lang="sk-SK" sz="2400" dirty="0">
                <a:solidFill>
                  <a:schemeClr val="bg1"/>
                </a:solidFill>
              </a:rPr>
              <a:t>- </a:t>
            </a:r>
            <a:r>
              <a:rPr lang="en-US" sz="2400" dirty="0">
                <a:solidFill>
                  <a:schemeClr val="bg1"/>
                </a:solidFill>
              </a:rPr>
              <a:t>3</a:t>
            </a:r>
            <a:r>
              <a:rPr lang="sk-SK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S</a:t>
            </a:r>
            <a:r>
              <a:rPr lang="sk-SK" sz="2400" dirty="0">
                <a:solidFill>
                  <a:schemeClr val="bg1"/>
                </a:solidFill>
              </a:rPr>
              <a:t>erver</a:t>
            </a:r>
            <a:r>
              <a:rPr lang="en-US" sz="2400" dirty="0">
                <a:solidFill>
                  <a:schemeClr val="bg1"/>
                </a:solidFill>
              </a:rPr>
              <a:t>-PT</a:t>
            </a:r>
            <a:r>
              <a:rPr lang="sk-SK" sz="2400" dirty="0">
                <a:solidFill>
                  <a:schemeClr val="bg1"/>
                </a:solidFill>
              </a:rPr>
              <a:t> (</a:t>
            </a:r>
            <a:r>
              <a:rPr lang="en-US" sz="2400" dirty="0">
                <a:solidFill>
                  <a:schemeClr val="bg1"/>
                </a:solidFill>
              </a:rPr>
              <a:t>D</a:t>
            </a:r>
            <a:r>
              <a:rPr lang="sk-SK" sz="2400" dirty="0">
                <a:solidFill>
                  <a:schemeClr val="bg1"/>
                </a:solidFill>
              </a:rPr>
              <a:t>NS, </a:t>
            </a:r>
            <a:r>
              <a:rPr lang="en-US" sz="2400" dirty="0">
                <a:solidFill>
                  <a:schemeClr val="bg1"/>
                </a:solidFill>
              </a:rPr>
              <a:t>Kids, Zla stranka</a:t>
            </a:r>
            <a:r>
              <a:rPr lang="sk-SK" sz="2400" dirty="0">
                <a:solidFill>
                  <a:schemeClr val="bg1"/>
                </a:solidFill>
              </a:rPr>
              <a:t>)</a:t>
            </a:r>
          </a:p>
          <a:p>
            <a:r>
              <a:rPr lang="sk-SK" sz="2400" dirty="0">
                <a:solidFill>
                  <a:schemeClr val="bg1"/>
                </a:solidFill>
              </a:rPr>
              <a:t>- 1 </a:t>
            </a:r>
            <a:r>
              <a:rPr lang="en-US" sz="2400" dirty="0">
                <a:solidFill>
                  <a:schemeClr val="bg1"/>
                </a:solidFill>
              </a:rPr>
              <a:t>Webcam </a:t>
            </a:r>
            <a:r>
              <a:rPr lang="sk-SK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Camera</a:t>
            </a:r>
            <a:r>
              <a:rPr lang="sk-SK" sz="2400" dirty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Postup</a:t>
            </a:r>
            <a:r>
              <a:rPr b="1" dirty="0">
                <a:solidFill>
                  <a:schemeClr val="bg1"/>
                </a:solidFill>
              </a:rPr>
              <a:t> </a:t>
            </a:r>
            <a:r>
              <a:rPr lang="sk-SK" b="1" dirty="0">
                <a:solidFill>
                  <a:schemeClr val="bg1"/>
                </a:solidFill>
              </a:rPr>
              <a:t>pri práci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solidFill>
                  <a:schemeClr val="bg1"/>
                </a:solidFill>
              </a:rPr>
              <a:t>1. </a:t>
            </a:r>
            <a:r>
              <a:rPr lang="sk-SK" sz="2400" dirty="0">
                <a:solidFill>
                  <a:schemeClr val="bg1"/>
                </a:solidFill>
              </a:rPr>
              <a:t>Premenovanie zariadení pre lepší prehľad</a:t>
            </a:r>
          </a:p>
          <a:p>
            <a:r>
              <a:rPr lang="sk-SK" sz="2400" dirty="0">
                <a:solidFill>
                  <a:schemeClr val="bg1"/>
                </a:solidFill>
              </a:rPr>
              <a:t>2. Hlavný Router 2911 pripojený k switchu 2960</a:t>
            </a:r>
          </a:p>
          <a:p>
            <a:r>
              <a:rPr lang="en-US" sz="2400" dirty="0">
                <a:solidFill>
                  <a:schemeClr val="bg1"/>
                </a:solidFill>
              </a:rPr>
              <a:t>3. </a:t>
            </a:r>
            <a:r>
              <a:rPr lang="sk-SK" sz="2400" dirty="0">
                <a:solidFill>
                  <a:schemeClr val="bg1"/>
                </a:solidFill>
              </a:rPr>
              <a:t>Switch</a:t>
            </a:r>
            <a:r>
              <a:rPr lang="en-US" sz="2400" dirty="0">
                <a:solidFill>
                  <a:schemeClr val="bg1"/>
                </a:solidFill>
              </a:rPr>
              <a:t> 2960</a:t>
            </a:r>
            <a:r>
              <a:rPr lang="sk-SK" sz="2400" dirty="0">
                <a:solidFill>
                  <a:schemeClr val="bg1"/>
                </a:solidFill>
              </a:rPr>
              <a:t> prepojený so</a:t>
            </a:r>
            <a:r>
              <a:rPr lang="en-US" sz="2400" dirty="0">
                <a:solidFill>
                  <a:schemeClr val="bg1"/>
                </a:solidFill>
              </a:rPr>
              <a:t> 3</a:t>
            </a:r>
            <a:r>
              <a:rPr lang="sk-SK" sz="2400" dirty="0">
                <a:solidFill>
                  <a:schemeClr val="bg1"/>
                </a:solidFill>
              </a:rPr>
              <a:t> servermi</a:t>
            </a:r>
            <a:r>
              <a:rPr lang="en-US" sz="2400" dirty="0">
                <a:solidFill>
                  <a:schemeClr val="bg1"/>
                </a:solidFill>
              </a:rPr>
              <a:t> a 4 </a:t>
            </a:r>
            <a:r>
              <a:rPr lang="sk-SK" sz="2400" dirty="0">
                <a:solidFill>
                  <a:schemeClr val="bg1"/>
                </a:solidFill>
              </a:rPr>
              <a:t>access pointmi</a:t>
            </a:r>
          </a:p>
          <a:p>
            <a:r>
              <a:rPr lang="en-US" sz="2400" dirty="0">
                <a:solidFill>
                  <a:schemeClr val="bg1"/>
                </a:solidFill>
              </a:rPr>
              <a:t>4</a:t>
            </a:r>
            <a:r>
              <a:rPr lang="sk-SK" sz="2400" dirty="0">
                <a:solidFill>
                  <a:schemeClr val="bg1"/>
                </a:solidFill>
              </a:rPr>
              <a:t>. Pripojenie zariadení k access point</a:t>
            </a:r>
            <a:r>
              <a:rPr lang="en-US" sz="2400" dirty="0">
                <a:solidFill>
                  <a:schemeClr val="bg1"/>
                </a:solidFill>
              </a:rPr>
              <a:t>om</a:t>
            </a:r>
            <a:r>
              <a:rPr lang="sk-SK" sz="2400" dirty="0">
                <a:solidFill>
                  <a:schemeClr val="bg1"/>
                </a:solidFill>
              </a:rPr>
              <a:t> pomocou  </a:t>
            </a:r>
            <a:r>
              <a:rPr lang="en-US" sz="2400" dirty="0">
                <a:solidFill>
                  <a:schemeClr val="bg1"/>
                </a:solidFill>
              </a:rPr>
              <a:t>WMP300N </a:t>
            </a:r>
            <a:r>
              <a:rPr lang="sk-SK" sz="2400" dirty="0">
                <a:solidFill>
                  <a:schemeClr val="bg1"/>
                </a:solidFill>
              </a:rPr>
              <a:t>pre PC</a:t>
            </a:r>
            <a:r>
              <a:rPr lang="en-US" sz="2400" dirty="0">
                <a:solidFill>
                  <a:schemeClr val="bg1"/>
                </a:solidFill>
              </a:rPr>
              <a:t>, WPC300N </a:t>
            </a:r>
            <a:r>
              <a:rPr lang="sk-SK" sz="2400" dirty="0">
                <a:solidFill>
                  <a:schemeClr val="bg1"/>
                </a:solidFill>
              </a:rPr>
              <a:t>pre Laptop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sk-SK" sz="2400" dirty="0">
                <a:solidFill>
                  <a:schemeClr val="bg1"/>
                </a:solidFill>
              </a:rPr>
              <a:t>a IoT pre Web kameru.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Zapojenie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solidFill>
                  <a:schemeClr val="bg1"/>
                </a:solidFill>
              </a:rPr>
              <a:t>Router</a:t>
            </a:r>
            <a:r>
              <a:rPr lang="en-US" sz="2400" dirty="0">
                <a:solidFill>
                  <a:schemeClr val="bg1"/>
                </a:solidFill>
              </a:rPr>
              <a:t> - </a:t>
            </a:r>
            <a:r>
              <a:rPr lang="it-IT" sz="2400" dirty="0">
                <a:solidFill>
                  <a:schemeClr val="bg1"/>
                </a:solidFill>
              </a:rPr>
              <a:t>Gig0/0 =&gt; Switch: Fa0/1</a:t>
            </a:r>
          </a:p>
          <a:p>
            <a:r>
              <a:rPr lang="en-US" sz="2400" dirty="0">
                <a:solidFill>
                  <a:schemeClr val="bg1"/>
                </a:solidFill>
              </a:rPr>
              <a:t>Switch:</a:t>
            </a:r>
            <a:endParaRPr lang="sk-SK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Fa</a:t>
            </a:r>
            <a:r>
              <a:rPr lang="sk-SK" sz="2400" dirty="0">
                <a:solidFill>
                  <a:schemeClr val="bg1"/>
                </a:solidFill>
              </a:rPr>
              <a:t>0/</a:t>
            </a:r>
            <a:r>
              <a:rPr lang="en-US" sz="2400" dirty="0">
                <a:solidFill>
                  <a:schemeClr val="bg1"/>
                </a:solidFill>
              </a:rPr>
              <a:t>2 </a:t>
            </a:r>
            <a:r>
              <a:rPr lang="sk-SK" sz="2400" dirty="0">
                <a:solidFill>
                  <a:schemeClr val="bg1"/>
                </a:solidFill>
              </a:rPr>
              <a:t>=&gt; </a:t>
            </a:r>
            <a:r>
              <a:rPr lang="en-US" sz="2400" dirty="0">
                <a:solidFill>
                  <a:schemeClr val="bg1"/>
                </a:solidFill>
              </a:rPr>
              <a:t>AP1: Port 0 (Rodicia)</a:t>
            </a:r>
          </a:p>
          <a:p>
            <a:r>
              <a:rPr lang="en-US" sz="2400" dirty="0">
                <a:solidFill>
                  <a:schemeClr val="bg1"/>
                </a:solidFill>
              </a:rPr>
              <a:t>Fa</a:t>
            </a:r>
            <a:r>
              <a:rPr lang="sk-SK" sz="2400" dirty="0">
                <a:solidFill>
                  <a:schemeClr val="bg1"/>
                </a:solidFill>
              </a:rPr>
              <a:t>0/</a:t>
            </a:r>
            <a:r>
              <a:rPr lang="en-US" sz="2400" dirty="0">
                <a:solidFill>
                  <a:schemeClr val="bg1"/>
                </a:solidFill>
              </a:rPr>
              <a:t>3 </a:t>
            </a:r>
            <a:r>
              <a:rPr lang="sk-SK" sz="2400" dirty="0">
                <a:solidFill>
                  <a:schemeClr val="bg1"/>
                </a:solidFill>
              </a:rPr>
              <a:t>=&gt; </a:t>
            </a:r>
            <a:r>
              <a:rPr lang="en-US" sz="2400" dirty="0">
                <a:solidFill>
                  <a:schemeClr val="bg1"/>
                </a:solidFill>
              </a:rPr>
              <a:t>AP2: Port 0 (Hostia)</a:t>
            </a:r>
            <a:endParaRPr lang="sk-SK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Fa</a:t>
            </a:r>
            <a:r>
              <a:rPr lang="sk-SK" sz="2400" dirty="0">
                <a:solidFill>
                  <a:schemeClr val="bg1"/>
                </a:solidFill>
              </a:rPr>
              <a:t>0/</a:t>
            </a:r>
            <a:r>
              <a:rPr lang="en-US" sz="2400" dirty="0">
                <a:solidFill>
                  <a:schemeClr val="bg1"/>
                </a:solidFill>
              </a:rPr>
              <a:t>4 </a:t>
            </a:r>
            <a:r>
              <a:rPr lang="sk-SK" sz="2400" dirty="0">
                <a:solidFill>
                  <a:schemeClr val="bg1"/>
                </a:solidFill>
              </a:rPr>
              <a:t>=&gt; </a:t>
            </a:r>
            <a:r>
              <a:rPr lang="en-US" sz="2400" dirty="0">
                <a:solidFill>
                  <a:schemeClr val="bg1"/>
                </a:solidFill>
              </a:rPr>
              <a:t>AP3: Port 0 (Deti)</a:t>
            </a:r>
            <a:endParaRPr lang="sk-SK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Fa</a:t>
            </a:r>
            <a:r>
              <a:rPr lang="sk-SK" sz="2400" dirty="0">
                <a:solidFill>
                  <a:schemeClr val="bg1"/>
                </a:solidFill>
              </a:rPr>
              <a:t>0/</a:t>
            </a:r>
            <a:r>
              <a:rPr lang="en-US" sz="2400" dirty="0">
                <a:solidFill>
                  <a:schemeClr val="bg1"/>
                </a:solidFill>
              </a:rPr>
              <a:t>5 </a:t>
            </a:r>
            <a:r>
              <a:rPr lang="sk-SK" sz="2400" dirty="0">
                <a:solidFill>
                  <a:schemeClr val="bg1"/>
                </a:solidFill>
              </a:rPr>
              <a:t>=&gt; </a:t>
            </a:r>
            <a:r>
              <a:rPr lang="en-US" sz="2400" dirty="0">
                <a:solidFill>
                  <a:schemeClr val="bg1"/>
                </a:solidFill>
              </a:rPr>
              <a:t>AP4: Port 0 (Smarthome)</a:t>
            </a:r>
          </a:p>
          <a:p>
            <a:r>
              <a:rPr lang="en-US" sz="2400" dirty="0">
                <a:solidFill>
                  <a:schemeClr val="bg1"/>
                </a:solidFill>
              </a:rPr>
              <a:t>Fa</a:t>
            </a:r>
            <a:r>
              <a:rPr lang="sk-SK" sz="2400" dirty="0">
                <a:solidFill>
                  <a:schemeClr val="bg1"/>
                </a:solidFill>
              </a:rPr>
              <a:t>0/</a:t>
            </a:r>
            <a:r>
              <a:rPr lang="en-US" sz="2400" dirty="0">
                <a:solidFill>
                  <a:schemeClr val="bg1"/>
                </a:solidFill>
              </a:rPr>
              <a:t>10 </a:t>
            </a:r>
            <a:r>
              <a:rPr lang="sk-SK" sz="2400" dirty="0">
                <a:solidFill>
                  <a:schemeClr val="bg1"/>
                </a:solidFill>
              </a:rPr>
              <a:t>=&gt; </a:t>
            </a:r>
            <a:r>
              <a:rPr lang="en-US" sz="2400" dirty="0">
                <a:solidFill>
                  <a:schemeClr val="bg1"/>
                </a:solidFill>
              </a:rPr>
              <a:t>Server: Fa0 (DNS)</a:t>
            </a:r>
          </a:p>
          <a:p>
            <a:r>
              <a:rPr lang="en-US" sz="2400" dirty="0">
                <a:solidFill>
                  <a:schemeClr val="bg1"/>
                </a:solidFill>
              </a:rPr>
              <a:t>Fa</a:t>
            </a:r>
            <a:r>
              <a:rPr lang="sk-SK" sz="2400" dirty="0">
                <a:solidFill>
                  <a:schemeClr val="bg1"/>
                </a:solidFill>
              </a:rPr>
              <a:t>0/</a:t>
            </a:r>
            <a:r>
              <a:rPr lang="en-US" sz="2400" dirty="0">
                <a:solidFill>
                  <a:schemeClr val="bg1"/>
                </a:solidFill>
              </a:rPr>
              <a:t>11 </a:t>
            </a:r>
            <a:r>
              <a:rPr lang="sk-SK" sz="2400" dirty="0">
                <a:solidFill>
                  <a:schemeClr val="bg1"/>
                </a:solidFill>
              </a:rPr>
              <a:t>=&gt; </a:t>
            </a:r>
            <a:r>
              <a:rPr lang="en-US" sz="2400" dirty="0">
                <a:solidFill>
                  <a:schemeClr val="bg1"/>
                </a:solidFill>
              </a:rPr>
              <a:t>Server: Fa0 (Kids)</a:t>
            </a:r>
          </a:p>
          <a:p>
            <a:r>
              <a:rPr lang="en-US" sz="2400" dirty="0">
                <a:solidFill>
                  <a:schemeClr val="bg1"/>
                </a:solidFill>
              </a:rPr>
              <a:t>Fa</a:t>
            </a:r>
            <a:r>
              <a:rPr lang="sk-SK" sz="2400" dirty="0">
                <a:solidFill>
                  <a:schemeClr val="bg1"/>
                </a:solidFill>
              </a:rPr>
              <a:t>0/</a:t>
            </a:r>
            <a:r>
              <a:rPr lang="en-US" sz="2400" dirty="0">
                <a:solidFill>
                  <a:schemeClr val="bg1"/>
                </a:solidFill>
              </a:rPr>
              <a:t>12 </a:t>
            </a:r>
            <a:r>
              <a:rPr lang="sk-SK" sz="2400" dirty="0">
                <a:solidFill>
                  <a:schemeClr val="bg1"/>
                </a:solidFill>
              </a:rPr>
              <a:t>=&gt; </a:t>
            </a:r>
            <a:r>
              <a:rPr lang="en-US" sz="2400" dirty="0">
                <a:solidFill>
                  <a:schemeClr val="bg1"/>
                </a:solidFill>
              </a:rPr>
              <a:t>Server: Fa0 (Zla stranka)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sk-SK" sz="2400" dirty="0">
              <a:solidFill>
                <a:schemeClr val="bg1"/>
              </a:solidFill>
            </a:endParaRPr>
          </a:p>
          <a:p>
            <a:endParaRPr lang="sk-SK" sz="2400" dirty="0">
              <a:solidFill>
                <a:schemeClr val="bg1"/>
              </a:solidFill>
            </a:endParaRPr>
          </a:p>
          <a:p>
            <a:endParaRPr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B74AF-AF05-6A39-09CA-AD772A531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01F0-0A1F-AB89-7560-280CD7B7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Zapojenie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BF7EE-4C61-8B52-C0D0-18CD85F27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AP:</a:t>
            </a:r>
          </a:p>
          <a:p>
            <a:r>
              <a:rPr lang="en-US" sz="2400" dirty="0">
                <a:solidFill>
                  <a:schemeClr val="bg1"/>
                </a:solidFill>
              </a:rPr>
              <a:t>AP1: Port 0 (Rodicia) =&gt; Laptop (Rodic)</a:t>
            </a:r>
          </a:p>
          <a:p>
            <a:r>
              <a:rPr lang="en-US" sz="2400" dirty="0">
                <a:solidFill>
                  <a:schemeClr val="bg1"/>
                </a:solidFill>
              </a:rPr>
              <a:t>AP2: Port 0 (Hostia) =&gt; PC (Host)</a:t>
            </a:r>
            <a:endParaRPr lang="sk-SK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AP3: Port 0 (Deti) =&gt; PC (Deti1), Laptop (Deti2)</a:t>
            </a:r>
            <a:endParaRPr lang="sk-SK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AP4: Port 0 (Smarthome) =&gt; Web camera (camera)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endParaRPr lang="sk-SK" sz="2400" dirty="0">
              <a:solidFill>
                <a:schemeClr val="bg1"/>
              </a:solidFill>
            </a:endParaRPr>
          </a:p>
          <a:p>
            <a:endParaRPr lang="sk-SK" sz="2400" dirty="0">
              <a:solidFill>
                <a:schemeClr val="bg1"/>
              </a:solidFill>
            </a:endParaRPr>
          </a:p>
          <a:p>
            <a:endParaRPr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11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Konfigurácia Zariadení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>
                <a:solidFill>
                  <a:schemeClr val="bg1"/>
                </a:solidFill>
              </a:rPr>
              <a:t>Každé zariadenie s statickou IP adresou</a:t>
            </a:r>
          </a:p>
          <a:p>
            <a:r>
              <a:rPr lang="sk-SK" sz="2400" dirty="0">
                <a:solidFill>
                  <a:schemeClr val="bg1"/>
                </a:solidFill>
              </a:rPr>
              <a:t>Príklady IPv4</a:t>
            </a:r>
            <a:r>
              <a:rPr sz="2400" dirty="0">
                <a:solidFill>
                  <a:schemeClr val="bg1"/>
                </a:solidFill>
              </a:rPr>
              <a:t>:</a:t>
            </a:r>
          </a:p>
          <a:p>
            <a:r>
              <a:rPr lang="sk-SK" sz="2400" dirty="0">
                <a:solidFill>
                  <a:schemeClr val="bg1"/>
                </a:solidFill>
              </a:rPr>
              <a:t>Laptop </a:t>
            </a:r>
            <a:r>
              <a:rPr lang="en-US" sz="2400" dirty="0">
                <a:solidFill>
                  <a:schemeClr val="bg1"/>
                </a:solidFill>
              </a:rPr>
              <a:t>Rodi</a:t>
            </a:r>
            <a:r>
              <a:rPr lang="sk-SK" sz="2400" dirty="0">
                <a:solidFill>
                  <a:schemeClr val="bg1"/>
                </a:solidFill>
              </a:rPr>
              <a:t>č</a:t>
            </a:r>
            <a:r>
              <a:rPr sz="2400" dirty="0">
                <a:solidFill>
                  <a:schemeClr val="bg1"/>
                </a:solidFill>
              </a:rPr>
              <a:t>: </a:t>
            </a:r>
            <a:r>
              <a:rPr lang="sk-SK" sz="2400" dirty="0">
                <a:solidFill>
                  <a:schemeClr val="bg1"/>
                </a:solidFill>
              </a:rPr>
              <a:t>192.168.10.1</a:t>
            </a:r>
            <a:endParaRPr sz="2400" dirty="0">
              <a:solidFill>
                <a:schemeClr val="bg1"/>
              </a:solidFill>
            </a:endParaRPr>
          </a:p>
          <a:p>
            <a:r>
              <a:rPr lang="sk-SK" sz="2400" dirty="0">
                <a:solidFill>
                  <a:schemeClr val="bg1"/>
                </a:solidFill>
              </a:rPr>
              <a:t>PC</a:t>
            </a:r>
            <a:r>
              <a:rPr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Host</a:t>
            </a:r>
            <a:r>
              <a:rPr sz="2400" dirty="0">
                <a:solidFill>
                  <a:schemeClr val="bg1"/>
                </a:solidFill>
              </a:rPr>
              <a:t>: 192.168.</a:t>
            </a:r>
            <a:r>
              <a:rPr lang="en-US" sz="2400" dirty="0">
                <a:solidFill>
                  <a:schemeClr val="bg1"/>
                </a:solidFill>
              </a:rPr>
              <a:t>20</a:t>
            </a:r>
            <a:r>
              <a:rPr sz="2400" dirty="0">
                <a:solidFill>
                  <a:schemeClr val="bg1"/>
                </a:solidFill>
              </a:rPr>
              <a:t>.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endParaRPr sz="2400" dirty="0">
              <a:solidFill>
                <a:schemeClr val="bg1"/>
              </a:solidFill>
            </a:endParaRPr>
          </a:p>
          <a:p>
            <a:r>
              <a:rPr lang="sk-SK" sz="2400" dirty="0">
                <a:solidFill>
                  <a:schemeClr val="bg1"/>
                </a:solidFill>
              </a:rPr>
              <a:t>Smarthome Kamera: 192.168.40.1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Konfigurácia Webovej Časti Siete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solidFill>
                  <a:schemeClr val="bg1"/>
                </a:solidFill>
              </a:rPr>
              <a:t>DNS Server:</a:t>
            </a:r>
          </a:p>
          <a:p>
            <a:r>
              <a:rPr sz="2400" dirty="0">
                <a:solidFill>
                  <a:schemeClr val="bg1"/>
                </a:solidFill>
              </a:rPr>
              <a:t>IPv4: 192.168.50.10</a:t>
            </a:r>
          </a:p>
          <a:p>
            <a:r>
              <a:rPr lang="en-US" sz="2400" dirty="0">
                <a:solidFill>
                  <a:schemeClr val="bg1"/>
                </a:solidFill>
              </a:rPr>
              <a:t>S</a:t>
            </a:r>
            <a:r>
              <a:rPr lang="sk-SK" sz="2400" dirty="0">
                <a:solidFill>
                  <a:schemeClr val="bg1"/>
                </a:solidFill>
              </a:rPr>
              <a:t>tránk</a:t>
            </a:r>
            <a:r>
              <a:rPr lang="en-US" sz="2400" dirty="0">
                <a:solidFill>
                  <a:schemeClr val="bg1"/>
                </a:solidFill>
              </a:rPr>
              <a:t>y</a:t>
            </a:r>
            <a:r>
              <a:rPr lang="sk-SK" sz="2400" dirty="0">
                <a:solidFill>
                  <a:schemeClr val="bg1"/>
                </a:solidFill>
              </a:rPr>
              <a:t> </a:t>
            </a:r>
            <a:r>
              <a:rPr sz="2400" dirty="0">
                <a:solidFill>
                  <a:schemeClr val="bg1"/>
                </a:solidFill>
              </a:rPr>
              <a:t>: nevhodnastranka.com (192.168.50.30), youtubekids.com (192.168.50.20)</a:t>
            </a:r>
          </a:p>
          <a:p>
            <a:endParaRPr sz="2400" dirty="0">
              <a:solidFill>
                <a:schemeClr val="bg1"/>
              </a:solidFill>
            </a:endParaRPr>
          </a:p>
          <a:p>
            <a:r>
              <a:rPr sz="2400" dirty="0">
                <a:solidFill>
                  <a:schemeClr val="bg1"/>
                </a:solidFill>
              </a:rPr>
              <a:t>Servery:</a:t>
            </a:r>
          </a:p>
          <a:p>
            <a:r>
              <a:rPr sz="2400" dirty="0">
                <a:solidFill>
                  <a:schemeClr val="bg1"/>
                </a:solidFill>
              </a:rPr>
              <a:t>Kids: 192.168.50.20</a:t>
            </a:r>
          </a:p>
          <a:p>
            <a:r>
              <a:rPr lang="sk-SK" sz="2400" dirty="0">
                <a:solidFill>
                  <a:schemeClr val="bg1"/>
                </a:solidFill>
              </a:rPr>
              <a:t>Zlá stránka</a:t>
            </a:r>
            <a:r>
              <a:rPr sz="2400" dirty="0">
                <a:solidFill>
                  <a:schemeClr val="bg1"/>
                </a:solidFill>
              </a:rPr>
              <a:t>: 192.168.50.30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Pripojenie Zariadení k Wi-Fi Sieťam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>
                <a:solidFill>
                  <a:schemeClr val="bg1"/>
                </a:solidFill>
              </a:rPr>
              <a:t>Názvy sietí a heslá:</a:t>
            </a:r>
          </a:p>
          <a:p>
            <a:r>
              <a:rPr lang="sk-SK" sz="2400" dirty="0">
                <a:solidFill>
                  <a:schemeClr val="bg1"/>
                </a:solidFill>
              </a:rPr>
              <a:t>- Rodicia: Rodicia123</a:t>
            </a:r>
          </a:p>
          <a:p>
            <a:r>
              <a:rPr lang="sk-SK" sz="2400" dirty="0">
                <a:solidFill>
                  <a:schemeClr val="bg1"/>
                </a:solidFill>
              </a:rPr>
              <a:t>- Hostia: HostiaROD</a:t>
            </a:r>
          </a:p>
          <a:p>
            <a:r>
              <a:rPr lang="sk-SK" sz="2400" dirty="0">
                <a:solidFill>
                  <a:schemeClr val="bg1"/>
                </a:solidFill>
              </a:rPr>
              <a:t>- Deti: DetiROD123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sk-SK" sz="2400" dirty="0">
                <a:solidFill>
                  <a:schemeClr val="bg1"/>
                </a:solidFill>
              </a:rPr>
              <a:t>- SmartHome: SmartHome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tív1" id="{7B77B656-A7BA-4EBA-ADCA-1298A1D90987}" vid="{81E9AB05-A50E-4735-A88E-52C4427AEF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Motív1</Template>
  <TotalTime>130</TotalTime>
  <Words>474</Words>
  <Application>Microsoft Office PowerPoint</Application>
  <PresentationFormat>Prezentácia na obrazovke (4:3)</PresentationFormat>
  <Paragraphs>70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6" baseType="lpstr">
      <vt:lpstr>Arial</vt:lpstr>
      <vt:lpstr>Calibri</vt:lpstr>
      <vt:lpstr>Motív1</vt:lpstr>
      <vt:lpstr>Domáca Sieť B</vt:lpstr>
      <vt:lpstr>Zadanie</vt:lpstr>
      <vt:lpstr>Domáca Sieť B</vt:lpstr>
      <vt:lpstr>Postup pri práci</vt:lpstr>
      <vt:lpstr>Zapojenie</vt:lpstr>
      <vt:lpstr>Zapojenie</vt:lpstr>
      <vt:lpstr>Konfigurácia Zariadení</vt:lpstr>
      <vt:lpstr>Konfigurácia Webovej Časti Siete</vt:lpstr>
      <vt:lpstr>Pripojenie Zariadení k Wi-Fi Sieťam</vt:lpstr>
      <vt:lpstr>Zabezpečenia</vt:lpstr>
      <vt:lpstr>Problémy/Komplikácie</vt:lpstr>
      <vt:lpstr>Prezentácia programu PowerPoint</vt:lpstr>
      <vt:lpstr>Ďakujem za pozornosť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Adminň</dc:creator>
  <cp:keywords/>
  <dc:description>generated using python-pptx</dc:description>
  <cp:lastModifiedBy>Dobisz Jaroslav</cp:lastModifiedBy>
  <cp:revision>3</cp:revision>
  <dcterms:created xsi:type="dcterms:W3CDTF">2013-01-27T09:14:16Z</dcterms:created>
  <dcterms:modified xsi:type="dcterms:W3CDTF">2025-01-12T12:01:58Z</dcterms:modified>
  <cp:category/>
</cp:coreProperties>
</file>