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624E-AC90-19EC-7497-D2814EFD7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NZZ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AFCC3-B41C-2C10-CB15-85E9CBA1F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Data Science Challenge</a:t>
            </a:r>
          </a:p>
          <a:p>
            <a:pPr algn="ctr"/>
            <a:r>
              <a:rPr lang="en-US" dirty="0"/>
              <a:t>Jaroslav Kotrba</a:t>
            </a:r>
          </a:p>
        </p:txBody>
      </p:sp>
    </p:spTree>
    <p:extLst>
      <p:ext uri="{BB962C8B-B14F-4D97-AF65-F5344CB8AC3E}">
        <p14:creationId xmlns:p14="http://schemas.microsoft.com/office/powerpoint/2010/main" val="128583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7486-D523-E19B-6AA8-222F9802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Defining the Objective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57FB-B18D-1DE0-C6BF-BCA8AE9D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</a:p>
          <a:p>
            <a:r>
              <a:rPr lang="en-US" dirty="0"/>
              <a:t>To identify and display the best-performing article of the day based on various engagement metrics in real-time.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Key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Article Views</a:t>
            </a:r>
            <a:r>
              <a:rPr lang="en-US" dirty="0"/>
              <a:t>: Total number of views an article receives.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Subscriptions per Article</a:t>
            </a:r>
            <a:r>
              <a:rPr lang="en-US" dirty="0"/>
              <a:t>: Number of subscriptions generated from the article.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Comments per Article</a:t>
            </a:r>
            <a:r>
              <a:rPr lang="en-US" dirty="0"/>
              <a:t>: Number of comments an article receives.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Shares per Article</a:t>
            </a:r>
            <a:r>
              <a:rPr lang="en-US" dirty="0"/>
              <a:t>: Number of times an article is shared on social media.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7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31A9-44C7-E05A-D683-0AB0E43A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7CB0-C8F9-503F-257D-5B9A20AB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Data Collection and Integration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</a:t>
            </a:r>
            <a:r>
              <a:rPr lang="en-US" dirty="0"/>
              <a:t>: Collect real-time data on views, subscriptions, comments, and shares from the database and integrate it into a centralized data warehouse.</a:t>
            </a:r>
          </a:p>
          <a:p>
            <a:r>
              <a:rPr lang="en-US" b="1" dirty="0"/>
              <a:t>Data Processing and Weighting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</a:t>
            </a:r>
            <a:r>
              <a:rPr lang="en-US" dirty="0"/>
              <a:t>: Normalize and clean the data. Apply weighting to each metric based on its importance. For instance: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Article Views: 40%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Subscriptions per Article: 30%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Comments per Article: 20%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Shares per Article: 10%</a:t>
            </a:r>
          </a:p>
          <a:p>
            <a:r>
              <a:rPr lang="en-US" b="1" dirty="0"/>
              <a:t>Scoring System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</a:t>
            </a:r>
            <a:r>
              <a:rPr lang="en-US" dirty="0"/>
              <a:t>: Develop a scoring algorithm that combines the weighted metrics to give each article a performance score.</a:t>
            </a:r>
          </a:p>
          <a:p>
            <a:r>
              <a:rPr lang="en-US" b="1" dirty="0"/>
              <a:t>Dashboard Development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</a:t>
            </a:r>
            <a:r>
              <a:rPr lang="en-US" dirty="0"/>
              <a:t>: Design and implement a real-time dashboard to display the top-performing articles using tools like Tableau, Power BI, or a custom-built solution.</a:t>
            </a:r>
          </a:p>
          <a:p>
            <a:r>
              <a:rPr lang="en-US" b="1" dirty="0"/>
              <a:t>Real-time Updates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</a:t>
            </a:r>
            <a:r>
              <a:rPr lang="en-US" dirty="0"/>
              <a:t>: Set up real-time data feeds and automated updates to ensure the dashboard is always current.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8BB5-68E7-9DB0-1610-2F56AA0F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and Continuous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B652-CA14-BD72-E757-65FCD220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Implementation Plan: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Phase 1</a:t>
            </a:r>
            <a:r>
              <a:rPr lang="en-US" dirty="0"/>
              <a:t>: Pilot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Conduct a trial run with a subset of data to refine the algorithm and dashboard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Phase 2</a:t>
            </a:r>
            <a:r>
              <a:rPr lang="en-US" dirty="0"/>
              <a:t>: Full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Roll out the solution across the organization with training sessions for key stakeholders.</a:t>
            </a:r>
          </a:p>
          <a:p>
            <a:r>
              <a:rPr lang="en-US" b="1" dirty="0"/>
              <a:t>Continuous Improvement: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Feedback Loop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 feedback from editors, journalists, and other users to improve the dashboard’s functionality and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Monitoring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Regularly monitor the system's performance and make necessary adjustments to the scoring algorithm and data integration processes.</a:t>
            </a:r>
          </a:p>
          <a:p>
            <a:r>
              <a:rPr lang="en-US" b="1" dirty="0"/>
              <a:t>Visualization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Dashboard Components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Real-time list of top-performing articles.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Interactive graphs showing trends over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Filters to view data by article and metrics</a:t>
            </a:r>
          </a:p>
        </p:txBody>
      </p:sp>
    </p:spTree>
    <p:extLst>
      <p:ext uri="{BB962C8B-B14F-4D97-AF65-F5344CB8AC3E}">
        <p14:creationId xmlns:p14="http://schemas.microsoft.com/office/powerpoint/2010/main" val="29815456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</TotalTime>
  <Words>358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NZZ</vt:lpstr>
      <vt:lpstr>Defining the Objective and Metrics</vt:lpstr>
      <vt:lpstr>Approach and Methodology</vt:lpstr>
      <vt:lpstr>Implementation and Continuous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Jaroslav Kotrba</dc:creator>
  <cp:lastModifiedBy>Jaroslav Kotrba</cp:lastModifiedBy>
  <cp:revision>1</cp:revision>
  <dcterms:created xsi:type="dcterms:W3CDTF">2024-06-14T16:21:17Z</dcterms:created>
  <dcterms:modified xsi:type="dcterms:W3CDTF">2024-06-14T16:33:52Z</dcterms:modified>
</cp:coreProperties>
</file>