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wipe dir="d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624E-AC90-19EC-7497-D2814EFD7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NZZ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AFCC3-B41C-2C10-CB15-85E9CBA1F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Data Science Challenge</a:t>
            </a:r>
          </a:p>
          <a:p>
            <a:pPr algn="ctr"/>
            <a:r>
              <a:rPr lang="en-US" dirty="0"/>
              <a:t>Jaroslav Kotrba</a:t>
            </a:r>
          </a:p>
        </p:txBody>
      </p:sp>
    </p:spTree>
    <p:extLst>
      <p:ext uri="{BB962C8B-B14F-4D97-AF65-F5344CB8AC3E}">
        <p14:creationId xmlns:p14="http://schemas.microsoft.com/office/powerpoint/2010/main" val="1285836599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7486-D523-E19B-6AA8-222F9802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Defining the Objective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57FB-B18D-1DE0-C6BF-BCA8AE9D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</a:p>
          <a:p>
            <a:r>
              <a:rPr lang="en-US" dirty="0"/>
              <a:t>To identify and display the best-performing article of the day based on various engagement metrics in real-time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Key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Article Views</a:t>
            </a:r>
            <a:r>
              <a:rPr lang="en-US" dirty="0"/>
              <a:t>: user engagement (+ button) – attracted due to article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Subscriptions per Article</a:t>
            </a:r>
            <a:r>
              <a:rPr lang="en-US" dirty="0"/>
              <a:t>: generate revenue – important metric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Comments per Article</a:t>
            </a:r>
            <a:r>
              <a:rPr lang="en-US" dirty="0"/>
              <a:t>: resonates across readers – could be misleading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Shares per Article</a:t>
            </a:r>
            <a:r>
              <a:rPr lang="en-US" dirty="0"/>
              <a:t>: promotion of the article – can bring new subscriptions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79013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31A9-44C7-E05A-D683-0AB0E43A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7CB0-C8F9-503F-257D-5B9A20AB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Subscription vs. Views</a:t>
            </a:r>
            <a:r>
              <a:rPr lang="en-US" dirty="0"/>
              <a:t>:</a:t>
            </a:r>
          </a:p>
          <a:p>
            <a:r>
              <a:rPr lang="en-US" b="1" dirty="0"/>
              <a:t>Action</a:t>
            </a:r>
            <a:r>
              <a:rPr lang="en-US" dirty="0"/>
              <a:t>: divide views by subscription – how many views per one subscription action</a:t>
            </a:r>
            <a:endParaRPr lang="en-US" b="1" dirty="0"/>
          </a:p>
          <a:p>
            <a:r>
              <a:rPr lang="en-US" b="1" dirty="0"/>
              <a:t>Data Weighting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: apply weighting to each metric based on its importance and sum defined by business (SA):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Article Views: 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Subscriptions per Article: 45%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Comments per Article: 20%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Shares per Article: 30%</a:t>
            </a:r>
          </a:p>
          <a:p>
            <a:r>
              <a:rPr lang="en-US" b="1" dirty="0"/>
              <a:t>Scoring System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: Develop a scoring model based on successful  past articles with labels to give each article a performance score based on usage of coefficients (IRB).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9235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8BB5-68E7-9DB0-1610-2F56AA0F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composite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B652-CA14-BD72-E757-65FCD220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Step 1: Normalize the Metrics</a:t>
            </a:r>
          </a:p>
          <a:p>
            <a:r>
              <a:rPr lang="en-US" dirty="0"/>
              <a:t>Normalization can be done using min-max normalization:</a:t>
            </a:r>
          </a:p>
          <a:p>
            <a:pPr marL="457200" lvl="1" indent="0">
              <a:buNone/>
            </a:pPr>
            <a:r>
              <a:rPr lang="en-US" dirty="0"/>
              <a:t>Actual Value – Minimum Value / Maximum Value – Minimum Value</a:t>
            </a:r>
          </a:p>
          <a:p>
            <a:r>
              <a:rPr lang="en-US" b="1" dirty="0"/>
              <a:t>Step 2: Assign Weights</a:t>
            </a:r>
          </a:p>
          <a:p>
            <a:r>
              <a:rPr lang="en-US" dirty="0"/>
              <a:t>Assume we assign the following weights </a:t>
            </a:r>
          </a:p>
          <a:p>
            <a:pPr lvl="1"/>
            <a:r>
              <a:rPr lang="en-US" dirty="0"/>
              <a:t>Subscriptions per Article: 25%</a:t>
            </a:r>
          </a:p>
          <a:p>
            <a:pPr lvl="1"/>
            <a:r>
              <a:rPr lang="en-US" dirty="0"/>
              <a:t>Comments per Article: 25%</a:t>
            </a:r>
          </a:p>
          <a:p>
            <a:pPr lvl="1"/>
            <a:r>
              <a:rPr lang="en-US" dirty="0"/>
              <a:t>Shares per Article: 25%</a:t>
            </a:r>
          </a:p>
          <a:p>
            <a:pPr lvl="1"/>
            <a:r>
              <a:rPr lang="en-US" dirty="0"/>
              <a:t>Article Views: 25%</a:t>
            </a:r>
          </a:p>
          <a:p>
            <a:r>
              <a:rPr lang="en-US" b="1" dirty="0"/>
              <a:t>Step 3: Calculate Composite Score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Future of AI: ( 1 × 0.25 ) + ( 0 × 0.25 ) + ( 0 × 0.25 ) + ( 0 × 0.25 ) = 0.25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Global Economy: ( 0 × 0.25 ) + ( 1 × 0.25 ) + ( 1 × 0.25 ) + ( 1 × 0.25 ) = 0.75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45648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149</TotalTime>
  <Words>302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NZZ</vt:lpstr>
      <vt:lpstr>Defining the Objective and Metrics</vt:lpstr>
      <vt:lpstr>Approach and Methodology</vt:lpstr>
      <vt:lpstr>composite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Jaroslav Kotrba</dc:creator>
  <cp:lastModifiedBy>Jaroslav Kotrba</cp:lastModifiedBy>
  <cp:revision>7</cp:revision>
  <dcterms:created xsi:type="dcterms:W3CDTF">2024-06-14T16:21:17Z</dcterms:created>
  <dcterms:modified xsi:type="dcterms:W3CDTF">2024-06-16T09:05:27Z</dcterms:modified>
</cp:coreProperties>
</file>