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B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3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6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6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26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7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9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8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7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8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8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1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5277BE-D328-4A9C-AD11-83B8CDBD0EB4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77A90D-8AA5-4CE8-8367-15468DF58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A6EDB5D-26A7-E26C-3883-E4A3996B3EF8}"/>
              </a:ext>
            </a:extLst>
          </p:cNvPr>
          <p:cNvSpPr/>
          <p:nvPr/>
        </p:nvSpPr>
        <p:spPr>
          <a:xfrm>
            <a:off x="3773218" y="2277209"/>
            <a:ext cx="4374292" cy="22983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1F641-8F7C-7CA0-9537-34CE2B0A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218" y="2556575"/>
            <a:ext cx="4374292" cy="174485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Бот приёма</a:t>
            </a:r>
            <a:br>
              <a:rPr lang="ru-RU" b="1" dirty="0">
                <a:solidFill>
                  <a:srgbClr val="73EBF1"/>
                </a:solidFill>
              </a:rPr>
            </a:br>
            <a:r>
              <a:rPr lang="ru-RU" b="1" dirty="0">
                <a:solidFill>
                  <a:srgbClr val="73EBF1"/>
                </a:solidFill>
              </a:rPr>
              <a:t>заказов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047728E-ACB2-B126-DDEB-215BFAD2A716}"/>
              </a:ext>
            </a:extLst>
          </p:cNvPr>
          <p:cNvSpPr txBox="1">
            <a:spLocks/>
          </p:cNvSpPr>
          <p:nvPr/>
        </p:nvSpPr>
        <p:spPr bwMode="gray">
          <a:xfrm flipH="1">
            <a:off x="3953021" y="4854930"/>
            <a:ext cx="5303519" cy="1164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Афанасьев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41087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8F5A-2EF5-0267-264B-930E212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2248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Актуальность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2C523-A20B-4612-BA22-8279201E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297406" cy="3416300"/>
          </a:xfrm>
        </p:spPr>
        <p:txBody>
          <a:bodyPr/>
          <a:lstStyle/>
          <a:p>
            <a:r>
              <a:rPr lang="ru-RU" dirty="0"/>
              <a:t>Сейчас всё больше магазинов работают через интернет и чтобы не отставать от технологий индивидуальным предпринимателям пригодится бот для автоматического приёма заказов.</a:t>
            </a:r>
          </a:p>
        </p:txBody>
      </p:sp>
    </p:spTree>
    <p:extLst>
      <p:ext uri="{BB962C8B-B14F-4D97-AF65-F5344CB8AC3E}">
        <p14:creationId xmlns:p14="http://schemas.microsoft.com/office/powerpoint/2010/main" val="30293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8F5A-2EF5-0267-264B-930E212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2248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Для чего он нужен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2C523-A20B-4612-BA22-8279201E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нужен для</a:t>
            </a:r>
            <a:r>
              <a:rPr lang="en-US" dirty="0"/>
              <a:t>:</a:t>
            </a:r>
          </a:p>
          <a:p>
            <a:r>
              <a:rPr lang="ru-RU" dirty="0"/>
              <a:t>Автоматизации процесса приёма заказов.</a:t>
            </a:r>
          </a:p>
          <a:p>
            <a:r>
              <a:rPr lang="ru-RU" dirty="0"/>
              <a:t>Возможности предпринимателю добавлять товары в базу данных.</a:t>
            </a:r>
          </a:p>
          <a:p>
            <a:r>
              <a:rPr lang="ru-RU" dirty="0"/>
              <a:t>Возможность управлять заказами кнопками начать/отказать.</a:t>
            </a:r>
          </a:p>
          <a:p>
            <a:r>
              <a:rPr lang="ru-RU" dirty="0"/>
              <a:t>Возможность по нажатию кнопки переходить к конкретному заказчику.</a:t>
            </a:r>
          </a:p>
        </p:txBody>
      </p:sp>
    </p:spTree>
    <p:extLst>
      <p:ext uri="{BB962C8B-B14F-4D97-AF65-F5344CB8AC3E}">
        <p14:creationId xmlns:p14="http://schemas.microsoft.com/office/powerpoint/2010/main" val="40364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8F5A-2EF5-0267-264B-930E212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2248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Строение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2C523-A20B-4612-BA22-8279201E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</a:t>
            </a:r>
            <a:r>
              <a:rPr lang="ru-RU" dirty="0"/>
              <a:t>.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ru-RU" dirty="0"/>
              <a:t>– хранит пользователей их заказы, товары и токен доступа.</a:t>
            </a:r>
          </a:p>
          <a:p>
            <a:r>
              <a:rPr lang="en-US" dirty="0"/>
              <a:t>bot_228</a:t>
            </a:r>
            <a:r>
              <a:rPr lang="ru-RU" dirty="0"/>
              <a:t>.</a:t>
            </a:r>
            <a:r>
              <a:rPr lang="en-US" dirty="0"/>
              <a:t>exe – </a:t>
            </a:r>
            <a:r>
              <a:rPr lang="ru-RU" dirty="0"/>
              <a:t>бот который принимает заказы по заданному токену.</a:t>
            </a:r>
          </a:p>
          <a:p>
            <a:r>
              <a:rPr lang="en-US" dirty="0"/>
              <a:t>Manage.py – </a:t>
            </a:r>
            <a:r>
              <a:rPr lang="ru-RU" dirty="0"/>
              <a:t>меню управления для </a:t>
            </a:r>
            <a:r>
              <a:rPr lang="ru-RU" dirty="0" err="1"/>
              <a:t>предпринемателя</a:t>
            </a:r>
            <a:r>
              <a:rPr lang="ru-RU" dirty="0"/>
              <a:t>.</a:t>
            </a:r>
          </a:p>
          <a:p>
            <a:r>
              <a:rPr lang="en-US" dirty="0"/>
              <a:t>Info</a:t>
            </a:r>
            <a:r>
              <a:rPr lang="ru-RU" dirty="0"/>
              <a:t>.</a:t>
            </a:r>
            <a:r>
              <a:rPr lang="en-US" dirty="0" err="1"/>
              <a:t>ui</a:t>
            </a:r>
            <a:r>
              <a:rPr lang="en-US" dirty="0"/>
              <a:t>, </a:t>
            </a:r>
            <a:r>
              <a:rPr lang="en-US" dirty="0" err="1"/>
              <a:t>manage_blueprint.ui</a:t>
            </a:r>
            <a:r>
              <a:rPr lang="en-US" dirty="0"/>
              <a:t> </a:t>
            </a:r>
            <a:r>
              <a:rPr lang="ru-RU" dirty="0"/>
              <a:t>– макеты графического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19388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8F5A-2EF5-0267-264B-930E212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2248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Строение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2C523-A20B-4612-BA22-8279201E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написано на </a:t>
            </a:r>
            <a:r>
              <a:rPr lang="en-US" dirty="0"/>
              <a:t>Python</a:t>
            </a:r>
            <a:r>
              <a:rPr lang="ru-RU" dirty="0"/>
              <a:t> с использованием библиотек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 err="1"/>
              <a:t>os</a:t>
            </a:r>
            <a:r>
              <a:rPr lang="en-US" dirty="0"/>
              <a:t>, sys, </a:t>
            </a:r>
            <a:r>
              <a:rPr lang="en-US" dirty="0" err="1"/>
              <a:t>webbrowser</a:t>
            </a:r>
            <a:r>
              <a:rPr lang="en-US" dirty="0"/>
              <a:t>, sqlite3, </a:t>
            </a:r>
            <a:r>
              <a:rPr lang="en-US" dirty="0" err="1"/>
              <a:t>vk_api</a:t>
            </a:r>
            <a:r>
              <a:rPr lang="en-US" dirty="0"/>
              <a:t>, PyQt5, random</a:t>
            </a:r>
          </a:p>
          <a:p>
            <a:r>
              <a:rPr lang="ru-RU" dirty="0"/>
              <a:t>Есть 2 класса, класс инструкции и основной класс.</a:t>
            </a:r>
          </a:p>
          <a:p>
            <a:r>
              <a:rPr lang="ru-RU" dirty="0"/>
              <a:t>Код написан с комментариям.</a:t>
            </a:r>
          </a:p>
          <a:p>
            <a:r>
              <a:rPr lang="ru-RU" dirty="0"/>
              <a:t>Все действия разделены по функциям.</a:t>
            </a:r>
          </a:p>
        </p:txBody>
      </p:sp>
    </p:spTree>
    <p:extLst>
      <p:ext uri="{BB962C8B-B14F-4D97-AF65-F5344CB8AC3E}">
        <p14:creationId xmlns:p14="http://schemas.microsoft.com/office/powerpoint/2010/main" val="123356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8F5A-2EF5-0267-264B-930E2125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42248"/>
            <a:ext cx="8761413" cy="70696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2C523-A20B-4612-BA22-8279201E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возможности заказчику вызывать оператора.</a:t>
            </a:r>
          </a:p>
          <a:p>
            <a:r>
              <a:rPr lang="ru-RU" dirty="0"/>
              <a:t>Добавление возможности заказчику увидеть примеры товара на картинках.</a:t>
            </a:r>
          </a:p>
        </p:txBody>
      </p:sp>
    </p:spTree>
    <p:extLst>
      <p:ext uri="{BB962C8B-B14F-4D97-AF65-F5344CB8AC3E}">
        <p14:creationId xmlns:p14="http://schemas.microsoft.com/office/powerpoint/2010/main" val="11441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A6EDB5D-26A7-E26C-3883-E4A3996B3EF8}"/>
              </a:ext>
            </a:extLst>
          </p:cNvPr>
          <p:cNvSpPr/>
          <p:nvPr/>
        </p:nvSpPr>
        <p:spPr>
          <a:xfrm>
            <a:off x="3221502" y="1941342"/>
            <a:ext cx="5477724" cy="29700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1F641-8F7C-7CA0-9537-34CE2B0A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218" y="2556575"/>
            <a:ext cx="4374292" cy="1744850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73EBF1"/>
                </a:solidFill>
              </a:rPr>
              <a:t>Спасибо за</a:t>
            </a:r>
            <a:br>
              <a:rPr lang="ru-RU" b="1" dirty="0">
                <a:solidFill>
                  <a:srgbClr val="73EBF1"/>
                </a:solidFill>
              </a:rPr>
            </a:br>
            <a:r>
              <a:rPr lang="ru-RU" b="1" dirty="0">
                <a:solidFill>
                  <a:srgbClr val="73EBF1"/>
                </a:solidFill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9066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188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Бот приёма заказов</vt:lpstr>
      <vt:lpstr>Актуальность Бота</vt:lpstr>
      <vt:lpstr>Для чего он нужен</vt:lpstr>
      <vt:lpstr>Строение приложения</vt:lpstr>
      <vt:lpstr>Строение приложения</vt:lpstr>
      <vt:lpstr>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приёма заказов</dc:title>
  <dc:creator>Ярослав Афанасьев</dc:creator>
  <cp:lastModifiedBy>Ярослав Афанасьев</cp:lastModifiedBy>
  <cp:revision>2</cp:revision>
  <dcterms:created xsi:type="dcterms:W3CDTF">2023-04-12T16:10:32Z</dcterms:created>
  <dcterms:modified xsi:type="dcterms:W3CDTF">2023-04-12T17:58:01Z</dcterms:modified>
</cp:coreProperties>
</file>