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CCE3"/>
    <a:srgbClr val="7A71F3"/>
    <a:srgbClr val="ACC8EA"/>
    <a:srgbClr val="F6F132"/>
    <a:srgbClr val="F8F464"/>
    <a:srgbClr val="F4EF11"/>
    <a:srgbClr val="E9D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49941" autoAdjust="0"/>
  </p:normalViewPr>
  <p:slideViewPr>
    <p:cSldViewPr>
      <p:cViewPr varScale="1">
        <p:scale>
          <a:sx n="45" d="100"/>
          <a:sy n="45" d="100"/>
        </p:scale>
        <p:origin x="223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60" d="100"/>
          <a:sy n="160" d="100"/>
        </p:scale>
        <p:origin x="-1530" y="85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8D876-108C-4586-ABF0-5B27112C0439}" type="datetimeFigureOut">
              <a:rPr lang="pl-PL" smtClean="0"/>
              <a:t>2015-06-13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445C1-77A3-46DC-86A5-1BEAF92D5AF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9198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8EB97-969F-46FD-9B86-88406134F172}" type="datetimeFigureOut">
              <a:rPr lang="pl-PL" smtClean="0"/>
              <a:pPr/>
              <a:t>2015-06-13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ECDF2-E80E-4422-AAE5-A4F239CF08A2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7136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ECDF2-E80E-4422-AAE5-A4F239CF08A2}" type="slidenum">
              <a:rPr lang="pl-PL" smtClean="0"/>
              <a:pPr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844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175F-1AA8-45DE-97CF-733267B50ACA}" type="datetimeFigureOut">
              <a:rPr lang="pl-PL" smtClean="0"/>
              <a:pPr/>
              <a:t>2015-06-13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FCB1-45D0-42C7-9925-85B814B9C1E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175F-1AA8-45DE-97CF-733267B50ACA}" type="datetimeFigureOut">
              <a:rPr lang="pl-PL" smtClean="0"/>
              <a:pPr/>
              <a:t>2015-06-13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FCB1-45D0-42C7-9925-85B814B9C1E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175F-1AA8-45DE-97CF-733267B50ACA}" type="datetimeFigureOut">
              <a:rPr lang="pl-PL" smtClean="0"/>
              <a:pPr/>
              <a:t>2015-06-13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FCB1-45D0-42C7-9925-85B814B9C1E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175F-1AA8-45DE-97CF-733267B50ACA}" type="datetimeFigureOut">
              <a:rPr lang="pl-PL" smtClean="0"/>
              <a:pPr/>
              <a:t>2015-06-13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FCB1-45D0-42C7-9925-85B814B9C1E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175F-1AA8-45DE-97CF-733267B50ACA}" type="datetimeFigureOut">
              <a:rPr lang="pl-PL" smtClean="0"/>
              <a:pPr/>
              <a:t>2015-06-13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FCB1-45D0-42C7-9925-85B814B9C1E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175F-1AA8-45DE-97CF-733267B50ACA}" type="datetimeFigureOut">
              <a:rPr lang="pl-PL" smtClean="0"/>
              <a:pPr/>
              <a:t>2015-06-13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FCB1-45D0-42C7-9925-85B814B9C1E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175F-1AA8-45DE-97CF-733267B50ACA}" type="datetimeFigureOut">
              <a:rPr lang="pl-PL" smtClean="0"/>
              <a:pPr/>
              <a:t>2015-06-13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FCB1-45D0-42C7-9925-85B814B9C1E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175F-1AA8-45DE-97CF-733267B50ACA}" type="datetimeFigureOut">
              <a:rPr lang="pl-PL" smtClean="0"/>
              <a:pPr/>
              <a:t>2015-06-13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FCB1-45D0-42C7-9925-85B814B9C1E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175F-1AA8-45DE-97CF-733267B50ACA}" type="datetimeFigureOut">
              <a:rPr lang="pl-PL" smtClean="0"/>
              <a:pPr/>
              <a:t>2015-06-13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FCB1-45D0-42C7-9925-85B814B9C1E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175F-1AA8-45DE-97CF-733267B50ACA}" type="datetimeFigureOut">
              <a:rPr lang="pl-PL" smtClean="0"/>
              <a:pPr/>
              <a:t>2015-06-13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FCB1-45D0-42C7-9925-85B814B9C1E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175F-1AA8-45DE-97CF-733267B50ACA}" type="datetimeFigureOut">
              <a:rPr lang="pl-PL" smtClean="0"/>
              <a:pPr/>
              <a:t>2015-06-13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FCB1-45D0-42C7-9925-85B814B9C1E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7175F-1AA8-45DE-97CF-733267B50ACA}" type="datetimeFigureOut">
              <a:rPr lang="pl-PL" smtClean="0"/>
              <a:pPr/>
              <a:t>2015-06-13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1FCB1-45D0-42C7-9925-85B814B9C1EE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588224" y="2708920"/>
            <a:ext cx="64807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HermIT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491880" y="3212976"/>
            <a:ext cx="792088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OWL API</a:t>
            </a:r>
          </a:p>
        </p:txBody>
      </p:sp>
      <p:sp>
        <p:nvSpPr>
          <p:cNvPr id="14" name="Left Arrow 13"/>
          <p:cNvSpPr/>
          <p:nvPr/>
        </p:nvSpPr>
        <p:spPr>
          <a:xfrm rot="1437758" flipV="1">
            <a:off x="2461772" y="990282"/>
            <a:ext cx="1076010" cy="90000"/>
          </a:xfrm>
          <a:prstGeom prst="leftArrow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Rounded Rectangle 15"/>
          <p:cNvSpPr/>
          <p:nvPr/>
        </p:nvSpPr>
        <p:spPr>
          <a:xfrm>
            <a:off x="6084168" y="5805264"/>
            <a:ext cx="792088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OWL/RDF</a:t>
            </a:r>
            <a:endParaRPr lang="pl-PL" sz="1100" dirty="0"/>
          </a:p>
        </p:txBody>
      </p:sp>
      <p:sp>
        <p:nvSpPr>
          <p:cNvPr id="17" name="Rounded Rectangle 16"/>
          <p:cNvSpPr/>
          <p:nvPr/>
        </p:nvSpPr>
        <p:spPr>
          <a:xfrm>
            <a:off x="2339752" y="5966915"/>
            <a:ext cx="864096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PostgreSQL</a:t>
            </a:r>
            <a:endParaRPr lang="pl-PL" sz="1100" dirty="0"/>
          </a:p>
        </p:txBody>
      </p:sp>
      <p:sp>
        <p:nvSpPr>
          <p:cNvPr id="18" name="Rounded Rectangle 17"/>
          <p:cNvSpPr/>
          <p:nvPr/>
        </p:nvSpPr>
        <p:spPr>
          <a:xfrm>
            <a:off x="3131840" y="332656"/>
            <a:ext cx="64807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jQuery JSP</a:t>
            </a:r>
            <a:endParaRPr lang="pl-PL" sz="1100" dirty="0"/>
          </a:p>
        </p:txBody>
      </p:sp>
      <p:sp>
        <p:nvSpPr>
          <p:cNvPr id="19" name="Curved Right Arrow 18"/>
          <p:cNvSpPr/>
          <p:nvPr/>
        </p:nvSpPr>
        <p:spPr>
          <a:xfrm>
            <a:off x="683568" y="980728"/>
            <a:ext cx="504056" cy="4752528"/>
          </a:xfrm>
          <a:prstGeom prst="curvedRightArrow">
            <a:avLst/>
          </a:prstGeom>
          <a:ln cap="flat">
            <a:round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pic>
        <p:nvPicPr>
          <p:cNvPr id="20" name="Picture 19" descr="compu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332656"/>
            <a:ext cx="868920" cy="936104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764704"/>
            <a:ext cx="1454419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eft Arrow 23"/>
          <p:cNvSpPr/>
          <p:nvPr/>
        </p:nvSpPr>
        <p:spPr>
          <a:xfrm rot="9170593">
            <a:off x="5017851" y="1094311"/>
            <a:ext cx="352840" cy="90000"/>
          </a:xfrm>
          <a:prstGeom prst="leftArrow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Left Arrow 32"/>
          <p:cNvSpPr/>
          <p:nvPr/>
        </p:nvSpPr>
        <p:spPr>
          <a:xfrm rot="2697190">
            <a:off x="4828686" y="2205479"/>
            <a:ext cx="432000" cy="90000"/>
          </a:xfrm>
          <a:prstGeom prst="leftArrow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Rectangle 34"/>
          <p:cNvSpPr/>
          <p:nvPr/>
        </p:nvSpPr>
        <p:spPr>
          <a:xfrm>
            <a:off x="3635896" y="2924944"/>
            <a:ext cx="1080120" cy="21602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Ontology cache</a:t>
            </a:r>
            <a:endParaRPr lang="pl-PL" sz="1100" dirty="0"/>
          </a:p>
        </p:txBody>
      </p:sp>
      <p:sp>
        <p:nvSpPr>
          <p:cNvPr id="39" name="Left Arrow 38"/>
          <p:cNvSpPr/>
          <p:nvPr/>
        </p:nvSpPr>
        <p:spPr>
          <a:xfrm rot="9147032" flipV="1">
            <a:off x="2328191" y="5065279"/>
            <a:ext cx="1898588" cy="90000"/>
          </a:xfrm>
          <a:prstGeom prst="leftArrow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Rectangle 40"/>
          <p:cNvSpPr/>
          <p:nvPr/>
        </p:nvSpPr>
        <p:spPr>
          <a:xfrm>
            <a:off x="6804248" y="980728"/>
            <a:ext cx="648072" cy="21602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Query</a:t>
            </a:r>
          </a:p>
        </p:txBody>
      </p:sp>
      <p:sp>
        <p:nvSpPr>
          <p:cNvPr id="44" name="Curved Left Arrow 43"/>
          <p:cNvSpPr/>
          <p:nvPr/>
        </p:nvSpPr>
        <p:spPr>
          <a:xfrm rot="20417266">
            <a:off x="6569489" y="1091890"/>
            <a:ext cx="360040" cy="123237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555776" y="2276872"/>
            <a:ext cx="93610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Spring MVC</a:t>
            </a:r>
          </a:p>
          <a:p>
            <a:pPr algn="ctr"/>
            <a:r>
              <a:rPr lang="pl-PL" sz="1100" dirty="0" smtClean="0"/>
              <a:t>Hibernate</a:t>
            </a:r>
          </a:p>
          <a:p>
            <a:pPr algn="ctr"/>
            <a:r>
              <a:rPr lang="pl-PL" sz="1100" dirty="0" smtClean="0"/>
              <a:t>log4j</a:t>
            </a:r>
            <a:endParaRPr lang="pl-PL" sz="11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323528" y="2348880"/>
            <a:ext cx="849992" cy="840608"/>
            <a:chOff x="1766833" y="21778"/>
            <a:chExt cx="1210032" cy="1200648"/>
          </a:xfrm>
        </p:grpSpPr>
        <p:sp>
          <p:nvSpPr>
            <p:cNvPr id="47" name=" 3"/>
            <p:cNvSpPr/>
            <p:nvPr/>
          </p:nvSpPr>
          <p:spPr>
            <a:xfrm rot="20700000">
              <a:off x="1766833" y="21778"/>
              <a:ext cx="1210032" cy="1200648"/>
            </a:xfrm>
            <a:prstGeom prst="gear6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 4"/>
            <p:cNvSpPr/>
            <p:nvPr/>
          </p:nvSpPr>
          <p:spPr>
            <a:xfrm>
              <a:off x="2032785" y="284559"/>
              <a:ext cx="678128" cy="6750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1100" dirty="0" smtClean="0"/>
                <a:t>Data update</a:t>
              </a:r>
              <a:endParaRPr lang="pl-PL" sz="1100" kern="12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83568" y="2948432"/>
            <a:ext cx="849992" cy="840608"/>
            <a:chOff x="1766833" y="21778"/>
            <a:chExt cx="1210032" cy="1200648"/>
          </a:xfrm>
        </p:grpSpPr>
        <p:sp>
          <p:nvSpPr>
            <p:cNvPr id="50" name=" 3"/>
            <p:cNvSpPr/>
            <p:nvPr/>
          </p:nvSpPr>
          <p:spPr>
            <a:xfrm rot="20700000">
              <a:off x="1766833" y="21778"/>
              <a:ext cx="1210032" cy="1200648"/>
            </a:xfrm>
            <a:prstGeom prst="gear6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 4"/>
            <p:cNvSpPr/>
            <p:nvPr/>
          </p:nvSpPr>
          <p:spPr>
            <a:xfrm>
              <a:off x="2032785" y="284559"/>
              <a:ext cx="678128" cy="6750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1100" dirty="0" smtClean="0"/>
                <a:t>Access control</a:t>
              </a:r>
              <a:endParaRPr lang="pl-PL" sz="1100" kern="1200" dirty="0"/>
            </a:p>
          </p:txBody>
        </p:sp>
      </p:grpSp>
      <p:sp>
        <p:nvSpPr>
          <p:cNvPr id="52" name="Circular Arrow 51"/>
          <p:cNvSpPr/>
          <p:nvPr/>
        </p:nvSpPr>
        <p:spPr>
          <a:xfrm rot="7674150">
            <a:off x="21543" y="2084031"/>
            <a:ext cx="1358922" cy="1358922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508221"/>
              <a:gd name="adj5" fmla="val 6981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 3"/>
          <p:cNvSpPr/>
          <p:nvPr/>
        </p:nvSpPr>
        <p:spPr>
          <a:xfrm rot="10368303">
            <a:off x="501370" y="2710878"/>
            <a:ext cx="1260360" cy="1260360"/>
          </a:xfrm>
          <a:prstGeom prst="leftCircularArrow">
            <a:avLst>
              <a:gd name="adj1" fmla="val 6452"/>
              <a:gd name="adj2" fmla="val 429999"/>
              <a:gd name="adj3" fmla="val 10489124"/>
              <a:gd name="adj4" fmla="val 14837806"/>
              <a:gd name="adj5" fmla="val 7527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3" name="Rectangle 42"/>
          <p:cNvSpPr/>
          <p:nvPr/>
        </p:nvSpPr>
        <p:spPr>
          <a:xfrm>
            <a:off x="467544" y="3789040"/>
            <a:ext cx="648072" cy="21602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Session</a:t>
            </a:r>
            <a:endParaRPr lang="pl-PL" sz="11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1835696" y="3573016"/>
            <a:ext cx="972000" cy="972000"/>
            <a:chOff x="1766833" y="21778"/>
            <a:chExt cx="1210032" cy="1200648"/>
          </a:xfrm>
        </p:grpSpPr>
        <p:sp>
          <p:nvSpPr>
            <p:cNvPr id="55" name=" 3"/>
            <p:cNvSpPr/>
            <p:nvPr/>
          </p:nvSpPr>
          <p:spPr>
            <a:xfrm rot="20700000">
              <a:off x="1766833" y="21778"/>
              <a:ext cx="1210032" cy="1200648"/>
            </a:xfrm>
            <a:prstGeom prst="gear6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 4"/>
            <p:cNvSpPr/>
            <p:nvPr/>
          </p:nvSpPr>
          <p:spPr>
            <a:xfrm>
              <a:off x="2032785" y="284559"/>
              <a:ext cx="678128" cy="6750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1100" dirty="0" smtClean="0"/>
                <a:t>Data state building</a:t>
              </a:r>
              <a:endParaRPr lang="pl-PL" sz="1100" kern="1200" dirty="0"/>
            </a:p>
          </p:txBody>
        </p:sp>
      </p:grpSp>
      <p:sp>
        <p:nvSpPr>
          <p:cNvPr id="60" name="Circular Arrow 59"/>
          <p:cNvSpPr/>
          <p:nvPr/>
        </p:nvSpPr>
        <p:spPr>
          <a:xfrm rot="11800461">
            <a:off x="1678537" y="3379365"/>
            <a:ext cx="1358922" cy="1358922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508221"/>
              <a:gd name="adj5" fmla="val 6981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1" name="Left Arrow 60"/>
          <p:cNvSpPr/>
          <p:nvPr/>
        </p:nvSpPr>
        <p:spPr>
          <a:xfrm rot="6342309">
            <a:off x="5891191" y="4932222"/>
            <a:ext cx="648000" cy="90000"/>
          </a:xfrm>
          <a:prstGeom prst="leftArrow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Rectangle 61"/>
          <p:cNvSpPr/>
          <p:nvPr/>
        </p:nvSpPr>
        <p:spPr>
          <a:xfrm>
            <a:off x="8028384" y="2204864"/>
            <a:ext cx="288032" cy="27363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b="1" dirty="0" smtClean="0">
                <a:solidFill>
                  <a:schemeClr val="tx1"/>
                </a:solidFill>
              </a:rPr>
              <a:t>PLATFORM</a:t>
            </a:r>
            <a:endParaRPr lang="pl-PL" sz="14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028384" y="5013176"/>
            <a:ext cx="288032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b="1" dirty="0" smtClean="0">
                <a:solidFill>
                  <a:schemeClr val="tx1"/>
                </a:solidFill>
              </a:rPr>
              <a:t>STORAGE</a:t>
            </a:r>
            <a:endParaRPr lang="pl-PL" sz="14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028384" y="188640"/>
            <a:ext cx="288032" cy="194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b="1" dirty="0" smtClean="0">
                <a:solidFill>
                  <a:schemeClr val="tx1"/>
                </a:solidFill>
              </a:rPr>
              <a:t>DASHBOARD</a:t>
            </a:r>
            <a:endParaRPr lang="pl-PL" sz="1400" b="1" dirty="0">
              <a:solidFill>
                <a:schemeClr val="tx1"/>
              </a:solidFill>
            </a:endParaRPr>
          </a:p>
        </p:txBody>
      </p:sp>
      <p:sp>
        <p:nvSpPr>
          <p:cNvPr id="63" name="Left Arrow 62"/>
          <p:cNvSpPr/>
          <p:nvPr/>
        </p:nvSpPr>
        <p:spPr>
          <a:xfrm rot="6427188">
            <a:off x="1663457" y="4904809"/>
            <a:ext cx="756000" cy="90000"/>
          </a:xfrm>
          <a:prstGeom prst="leftArrow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Left Arrow 41"/>
          <p:cNvSpPr/>
          <p:nvPr/>
        </p:nvSpPr>
        <p:spPr>
          <a:xfrm rot="5014839" flipV="1">
            <a:off x="1092328" y="2357574"/>
            <a:ext cx="1980000" cy="90000"/>
          </a:xfrm>
          <a:prstGeom prst="leftArrow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TextBox 56"/>
          <p:cNvSpPr txBox="1"/>
          <p:nvPr/>
        </p:nvSpPr>
        <p:spPr>
          <a:xfrm rot="536819">
            <a:off x="1628389" y="532700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b="1" dirty="0" smtClean="0">
                <a:latin typeface="Courier New" pitchFamily="49" charset="0"/>
                <a:cs typeface="Courier New" pitchFamily="49" charset="0"/>
              </a:rPr>
              <a:t>CLIENT</a:t>
            </a:r>
            <a:endParaRPr lang="pl-PL" sz="11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9" name="Picture 58" descr="compu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620688"/>
            <a:ext cx="868920" cy="936104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 rot="536819">
            <a:off x="5516821" y="820732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b="1" dirty="0" smtClean="0">
                <a:latin typeface="Courier New" pitchFamily="49" charset="0"/>
                <a:cs typeface="Courier New" pitchFamily="49" charset="0"/>
              </a:rPr>
              <a:t>CLIENT</a:t>
            </a:r>
            <a:endParaRPr lang="pl-PL" sz="11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5935877" y="3459415"/>
            <a:ext cx="1182723" cy="1091297"/>
            <a:chOff x="2561689" y="1224138"/>
            <a:chExt cx="1182723" cy="1091297"/>
          </a:xfrm>
        </p:grpSpPr>
        <p:sp>
          <p:nvSpPr>
            <p:cNvPr id="68" name="Shape 67"/>
            <p:cNvSpPr/>
            <p:nvPr/>
          </p:nvSpPr>
          <p:spPr>
            <a:xfrm>
              <a:off x="2561689" y="1224138"/>
              <a:ext cx="1182723" cy="1091297"/>
            </a:xfrm>
            <a:prstGeom prst="gear6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Shape 4"/>
            <p:cNvSpPr/>
            <p:nvPr/>
          </p:nvSpPr>
          <p:spPr>
            <a:xfrm>
              <a:off x="2849716" y="1500536"/>
              <a:ext cx="606669" cy="5385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1100" kern="1200" dirty="0" smtClean="0"/>
                <a:t>Getting core ontology from URI</a:t>
              </a:r>
              <a:endParaRPr lang="pl-PL" sz="1100" kern="1200" dirty="0"/>
            </a:p>
          </p:txBody>
        </p:sp>
      </p:grpSp>
      <p:sp>
        <p:nvSpPr>
          <p:cNvPr id="70" name="Shape 69"/>
          <p:cNvSpPr/>
          <p:nvPr/>
        </p:nvSpPr>
        <p:spPr>
          <a:xfrm rot="8230074">
            <a:off x="6029905" y="3287760"/>
            <a:ext cx="1260360" cy="1260360"/>
          </a:xfrm>
          <a:prstGeom prst="leftCircularArrow">
            <a:avLst>
              <a:gd name="adj1" fmla="val 6452"/>
              <a:gd name="adj2" fmla="val 429999"/>
              <a:gd name="adj3" fmla="val 10489124"/>
              <a:gd name="adj4" fmla="val 14837806"/>
              <a:gd name="adj5" fmla="val 7527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1" name="Group 70"/>
          <p:cNvGrpSpPr/>
          <p:nvPr/>
        </p:nvGrpSpPr>
        <p:grpSpPr>
          <a:xfrm>
            <a:off x="4360728" y="3286038"/>
            <a:ext cx="1597825" cy="1522474"/>
            <a:chOff x="994464" y="1055928"/>
            <a:chExt cx="1597825" cy="1522474"/>
          </a:xfrm>
        </p:grpSpPr>
        <p:sp>
          <p:nvSpPr>
            <p:cNvPr id="72" name="Shape 71"/>
            <p:cNvSpPr/>
            <p:nvPr/>
          </p:nvSpPr>
          <p:spPr>
            <a:xfrm>
              <a:off x="994464" y="1055928"/>
              <a:ext cx="1597825" cy="1522474"/>
            </a:xfrm>
            <a:prstGeom prst="gear9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Shape 4"/>
            <p:cNvSpPr/>
            <p:nvPr/>
          </p:nvSpPr>
          <p:spPr>
            <a:xfrm>
              <a:off x="1310066" y="1412560"/>
              <a:ext cx="966621" cy="78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1100" kern="1200" dirty="0" smtClean="0"/>
                <a:t>Synchronization with database</a:t>
              </a:r>
              <a:endParaRPr lang="pl-PL" sz="1100" kern="1200" dirty="0"/>
            </a:p>
          </p:txBody>
        </p:sp>
      </p:grpSp>
      <p:sp>
        <p:nvSpPr>
          <p:cNvPr id="74" name="Circular Arrow 73"/>
          <p:cNvSpPr/>
          <p:nvPr/>
        </p:nvSpPr>
        <p:spPr>
          <a:xfrm rot="13974707">
            <a:off x="4073897" y="3100156"/>
            <a:ext cx="1734689" cy="1734689"/>
          </a:xfrm>
          <a:prstGeom prst="circularArrow">
            <a:avLst>
              <a:gd name="adj1" fmla="val 4687"/>
              <a:gd name="adj2" fmla="val 299029"/>
              <a:gd name="adj3" fmla="val 2452489"/>
              <a:gd name="adj4" fmla="val 16005987"/>
              <a:gd name="adj5" fmla="val 5469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8" name="Circular Arrow 77"/>
          <p:cNvSpPr/>
          <p:nvPr/>
        </p:nvSpPr>
        <p:spPr>
          <a:xfrm rot="10060841">
            <a:off x="5218087" y="2132695"/>
            <a:ext cx="1358922" cy="1358922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508221"/>
              <a:gd name="adj5" fmla="val 6981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475400"/>
            <a:ext cx="524556" cy="707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939" y="2484307"/>
            <a:ext cx="540221" cy="728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6707" y="5283573"/>
            <a:ext cx="574842" cy="73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887978" y="6269250"/>
            <a:ext cx="14761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b="1" dirty="0"/>
              <a:t>System flow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5136963" y="2250727"/>
            <a:ext cx="1210032" cy="1200648"/>
            <a:chOff x="1766833" y="21778"/>
            <a:chExt cx="1210032" cy="1200648"/>
          </a:xfrm>
        </p:grpSpPr>
        <p:sp>
          <p:nvSpPr>
            <p:cNvPr id="76" name="Shape 75"/>
            <p:cNvSpPr/>
            <p:nvPr/>
          </p:nvSpPr>
          <p:spPr>
            <a:xfrm rot="20700000">
              <a:off x="1766833" y="21778"/>
              <a:ext cx="1210032" cy="1200648"/>
            </a:xfrm>
            <a:prstGeom prst="gear6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Shape 4"/>
            <p:cNvSpPr/>
            <p:nvPr/>
          </p:nvSpPr>
          <p:spPr>
            <a:xfrm>
              <a:off x="2032785" y="284559"/>
              <a:ext cx="678128" cy="6750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1100" kern="1200" dirty="0" smtClean="0"/>
                <a:t>Knowledge Inferencing</a:t>
              </a:r>
              <a:endParaRPr lang="pl-PL" sz="1100" kern="1200" dirty="0"/>
            </a:p>
          </p:txBody>
        </p:sp>
      </p:grp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47664" y="5462859"/>
            <a:ext cx="66816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07407E-6 L 0.0868 -0.24004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0" y="-1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31853E-7 L 0.3651 -0.2553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7" y="-127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7"/>
                                            </p:cond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8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0" presetClass="path" presetSubtype="0" accel="50000" decel="50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5.55556E-6 L -0.15382 -0.20115 L 0.0158 -0.26782 " pathEditMode="relative" ptsTypes="AAA">
                                      <p:cBhvr>
                                        <p:cTn id="13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5"/>
                                            </p:cond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6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0" presetClass="path" presetSubtype="0" accel="50000" decel="50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07495E-6 L 0.05642 -0.25978 L 0.0158 -0.73861 " pathEditMode="relative" ptsTypes="AAA">
                                      <p:cBhvr>
                                        <p:cTn id="197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6"/>
                                            </p:cond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7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000"/>
                            </p:stCondLst>
                            <p:childTnLst>
                              <p:par>
                                <p:cTn id="209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1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0" presetClass="path" presetSubtype="0" accel="50000" decel="50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31853E-7 L 0.3651 -0.25538 " pathEditMode="relative" rAng="0" ptsTypes="AA">
                                      <p:cBhvr>
                                        <p:cTn id="22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7" y="-127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9"/>
                                            </p:cond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2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4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9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000"/>
                            </p:stCondLst>
                            <p:childTnLst>
                              <p:par>
                                <p:cTn id="231" presetID="26" presetClass="emph" presetSubtype="0" repeatCount="2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3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7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0" presetClass="path" presetSubtype="0" accel="50000" decel="50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07407E-6 L -0.15382 -0.20255 L 0.0099 -0.26667 " pathEditMode="relative" ptsTypes="AAA">
                                      <p:cBhvr>
                                        <p:cTn id="242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1"/>
                                            </p:cond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4" grpId="0" animBg="1"/>
      <p:bldP spid="16" grpId="0" animBg="1"/>
      <p:bldP spid="17" grpId="0" animBg="1"/>
      <p:bldP spid="18" grpId="0" animBg="1"/>
      <p:bldP spid="19" grpId="1" animBg="1"/>
      <p:bldP spid="24" grpId="0" animBg="1"/>
      <p:bldP spid="33" grpId="0" animBg="1"/>
      <p:bldP spid="35" grpId="0" animBg="1"/>
      <p:bldP spid="35" grpId="1" animBg="1"/>
      <p:bldP spid="39" grpId="0" animBg="1"/>
      <p:bldP spid="41" grpId="0" animBg="1"/>
      <p:bldP spid="41" grpId="1" animBg="1"/>
      <p:bldP spid="41" grpId="2" animBg="1"/>
      <p:bldP spid="44" grpId="0" animBg="1"/>
      <p:bldP spid="45" grpId="0" animBg="1"/>
      <p:bldP spid="43" grpId="0" animBg="1"/>
      <p:bldP spid="61" grpId="0" animBg="1"/>
      <p:bldP spid="62" grpId="0" animBg="1"/>
      <p:bldP spid="66" grpId="0" animBg="1"/>
      <p:bldP spid="67" grpId="0" animBg="1"/>
      <p:bldP spid="63" grpId="0" animBg="1"/>
      <p:bldP spid="42" grpId="0" animBg="1"/>
      <p:bldP spid="57" grpId="0"/>
      <p:bldP spid="6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3825</TotalTime>
  <Words>40</Words>
  <Application>Microsoft Office PowerPoint</Application>
  <PresentationFormat>On-screen Show (4:3)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jwa</dc:creator>
  <cp:lastModifiedBy>Jaroslaw Waliszko</cp:lastModifiedBy>
  <cp:revision>295</cp:revision>
  <dcterms:created xsi:type="dcterms:W3CDTF">2010-06-13T16:35:51Z</dcterms:created>
  <dcterms:modified xsi:type="dcterms:W3CDTF">2015-06-13T18:08:20Z</dcterms:modified>
</cp:coreProperties>
</file>