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BDA7"/>
    <a:srgbClr val="606C38"/>
    <a:srgbClr val="A68A64"/>
    <a:srgbClr val="7F5539"/>
    <a:srgbClr val="FEFAE0"/>
    <a:srgbClr val="414833"/>
    <a:srgbClr val="96A26D"/>
    <a:srgbClr val="582F1D"/>
    <a:srgbClr val="EDE0D4"/>
    <a:srgbClr val="DDA1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34BE16-1B63-4BE5-9295-21FF4DFDEB8B}" v="724" dt="2023-10-22T10:07:33.5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82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Jarosz" userId="c950d0b1f6b70f47" providerId="LiveId" clId="{F634BE16-1B63-4BE5-9295-21FF4DFDEB8B}"/>
    <pc:docChg chg="undo custSel addSld delSld modSld sldOrd">
      <pc:chgData name="Sebastian Jarosz" userId="c950d0b1f6b70f47" providerId="LiveId" clId="{F634BE16-1B63-4BE5-9295-21FF4DFDEB8B}" dt="2023-10-22T10:07:49.903" v="2193" actId="478"/>
      <pc:docMkLst>
        <pc:docMk/>
      </pc:docMkLst>
      <pc:sldChg chg="addSp delSp modSp mod setBg">
        <pc:chgData name="Sebastian Jarosz" userId="c950d0b1f6b70f47" providerId="LiveId" clId="{F634BE16-1B63-4BE5-9295-21FF4DFDEB8B}" dt="2023-10-19T13:09:41.052" v="2117" actId="14100"/>
        <pc:sldMkLst>
          <pc:docMk/>
          <pc:sldMk cId="549159274" sldId="256"/>
        </pc:sldMkLst>
        <pc:spChg chg="del">
          <ac:chgData name="Sebastian Jarosz" userId="c950d0b1f6b70f47" providerId="LiveId" clId="{F634BE16-1B63-4BE5-9295-21FF4DFDEB8B}" dt="2023-10-05T14:20:51.330" v="0" actId="478"/>
          <ac:spMkLst>
            <pc:docMk/>
            <pc:sldMk cId="549159274" sldId="256"/>
            <ac:spMk id="2" creationId="{0C695F77-A710-C895-F5C6-42B2BB5FCF89}"/>
          </ac:spMkLst>
        </pc:spChg>
        <pc:spChg chg="add mod">
          <ac:chgData name="Sebastian Jarosz" userId="c950d0b1f6b70f47" providerId="LiveId" clId="{F634BE16-1B63-4BE5-9295-21FF4DFDEB8B}" dt="2023-10-19T12:38:56.738" v="2029" actId="1076"/>
          <ac:spMkLst>
            <pc:docMk/>
            <pc:sldMk cId="549159274" sldId="256"/>
            <ac:spMk id="2" creationId="{E5759536-0B9C-8C99-D9EA-420AD8AE1DAC}"/>
          </ac:spMkLst>
        </pc:spChg>
        <pc:spChg chg="add mod">
          <ac:chgData name="Sebastian Jarosz" userId="c950d0b1f6b70f47" providerId="LiveId" clId="{F634BE16-1B63-4BE5-9295-21FF4DFDEB8B}" dt="2023-10-19T12:38:56.738" v="2029" actId="1076"/>
          <ac:spMkLst>
            <pc:docMk/>
            <pc:sldMk cId="549159274" sldId="256"/>
            <ac:spMk id="3" creationId="{C2F29219-8A9C-E661-8ECA-BB4EB029E328}"/>
          </ac:spMkLst>
        </pc:spChg>
        <pc:spChg chg="del">
          <ac:chgData name="Sebastian Jarosz" userId="c950d0b1f6b70f47" providerId="LiveId" clId="{F634BE16-1B63-4BE5-9295-21FF4DFDEB8B}" dt="2023-10-05T14:21:39.860" v="3" actId="478"/>
          <ac:spMkLst>
            <pc:docMk/>
            <pc:sldMk cId="549159274" sldId="256"/>
            <ac:spMk id="3" creationId="{E6E62208-54C1-88C7-D610-838BBAB59E5C}"/>
          </ac:spMkLst>
        </pc:spChg>
        <pc:spChg chg="add mod">
          <ac:chgData name="Sebastian Jarosz" userId="c950d0b1f6b70f47" providerId="LiveId" clId="{F634BE16-1B63-4BE5-9295-21FF4DFDEB8B}" dt="2023-10-19T13:07:59.544" v="2102" actId="207"/>
          <ac:spMkLst>
            <pc:docMk/>
            <pc:sldMk cId="549159274" sldId="256"/>
            <ac:spMk id="4" creationId="{D39CEDDF-6958-FA9F-7FB2-06D9E5D67959}"/>
          </ac:spMkLst>
        </pc:spChg>
        <pc:spChg chg="add mod">
          <ac:chgData name="Sebastian Jarosz" userId="c950d0b1f6b70f47" providerId="LiveId" clId="{F634BE16-1B63-4BE5-9295-21FF4DFDEB8B}" dt="2023-10-05T14:42:54.886" v="836" actId="14100"/>
          <ac:spMkLst>
            <pc:docMk/>
            <pc:sldMk cId="549159274" sldId="256"/>
            <ac:spMk id="5" creationId="{0B015453-06DE-FCF8-2CF7-384D67CBB25D}"/>
          </ac:spMkLst>
        </pc:spChg>
        <pc:spChg chg="add mod">
          <ac:chgData name="Sebastian Jarosz" userId="c950d0b1f6b70f47" providerId="LiveId" clId="{F634BE16-1B63-4BE5-9295-21FF4DFDEB8B}" dt="2023-10-05T14:42:57.736" v="837" actId="1076"/>
          <ac:spMkLst>
            <pc:docMk/>
            <pc:sldMk cId="549159274" sldId="256"/>
            <ac:spMk id="6" creationId="{3701FF21-5858-FCDA-BADF-7D110256BD2A}"/>
          </ac:spMkLst>
        </pc:spChg>
        <pc:spChg chg="add del mod">
          <ac:chgData name="Sebastian Jarosz" userId="c950d0b1f6b70f47" providerId="LiveId" clId="{F634BE16-1B63-4BE5-9295-21FF4DFDEB8B}" dt="2023-10-05T14:41:45.715" v="821" actId="478"/>
          <ac:spMkLst>
            <pc:docMk/>
            <pc:sldMk cId="549159274" sldId="256"/>
            <ac:spMk id="7" creationId="{2DD1AF6F-7920-76D0-2683-F45F463E20CE}"/>
          </ac:spMkLst>
        </pc:spChg>
        <pc:spChg chg="add mod">
          <ac:chgData name="Sebastian Jarosz" userId="c950d0b1f6b70f47" providerId="LiveId" clId="{F634BE16-1B63-4BE5-9295-21FF4DFDEB8B}" dt="2023-10-19T12:38:56.738" v="2029" actId="1076"/>
          <ac:spMkLst>
            <pc:docMk/>
            <pc:sldMk cId="549159274" sldId="256"/>
            <ac:spMk id="7" creationId="{A812A665-8C42-E85E-0534-CBB1E876A2AF}"/>
          </ac:spMkLst>
        </pc:spChg>
        <pc:spChg chg="add del mod">
          <ac:chgData name="Sebastian Jarosz" userId="c950d0b1f6b70f47" providerId="LiveId" clId="{F634BE16-1B63-4BE5-9295-21FF4DFDEB8B}" dt="2023-10-05T14:42:59.620" v="838" actId="1076"/>
          <ac:spMkLst>
            <pc:docMk/>
            <pc:sldMk cId="549159274" sldId="256"/>
            <ac:spMk id="8" creationId="{0B3D0AF6-C9D1-212C-54E4-D7280238DCAB}"/>
          </ac:spMkLst>
        </pc:spChg>
        <pc:spChg chg="add mod">
          <ac:chgData name="Sebastian Jarosz" userId="c950d0b1f6b70f47" providerId="LiveId" clId="{F634BE16-1B63-4BE5-9295-21FF4DFDEB8B}" dt="2023-10-05T14:43:01.048" v="839" actId="1076"/>
          <ac:spMkLst>
            <pc:docMk/>
            <pc:sldMk cId="549159274" sldId="256"/>
            <ac:spMk id="9" creationId="{17274C1B-BD52-9F2F-E517-C2294851F353}"/>
          </ac:spMkLst>
        </pc:spChg>
        <pc:spChg chg="add mod">
          <ac:chgData name="Sebastian Jarosz" userId="c950d0b1f6b70f47" providerId="LiveId" clId="{F634BE16-1B63-4BE5-9295-21FF4DFDEB8B}" dt="2023-10-07T09:14:23.421" v="1063" actId="14100"/>
          <ac:spMkLst>
            <pc:docMk/>
            <pc:sldMk cId="549159274" sldId="256"/>
            <ac:spMk id="10" creationId="{1B8BA5E6-B61F-73D1-F5E1-789E919C11C8}"/>
          </ac:spMkLst>
        </pc:spChg>
        <pc:spChg chg="add mod">
          <ac:chgData name="Sebastian Jarosz" userId="c950d0b1f6b70f47" providerId="LiveId" clId="{F634BE16-1B63-4BE5-9295-21FF4DFDEB8B}" dt="2023-10-05T15:05:14.490" v="880" actId="1076"/>
          <ac:spMkLst>
            <pc:docMk/>
            <pc:sldMk cId="549159274" sldId="256"/>
            <ac:spMk id="11" creationId="{3200806E-6ACE-72FF-70D7-DFAA8E9017A1}"/>
          </ac:spMkLst>
        </pc:spChg>
        <pc:spChg chg="add mod">
          <ac:chgData name="Sebastian Jarosz" userId="c950d0b1f6b70f47" providerId="LiveId" clId="{F634BE16-1B63-4BE5-9295-21FF4DFDEB8B}" dt="2023-10-05T15:05:28.937" v="887" actId="20577"/>
          <ac:spMkLst>
            <pc:docMk/>
            <pc:sldMk cId="549159274" sldId="256"/>
            <ac:spMk id="12" creationId="{5AF2BE8D-F2F1-69F0-D0F2-53819B7FAB76}"/>
          </ac:spMkLst>
        </pc:spChg>
        <pc:spChg chg="add mod">
          <ac:chgData name="Sebastian Jarosz" userId="c950d0b1f6b70f47" providerId="LiveId" clId="{F634BE16-1B63-4BE5-9295-21FF4DFDEB8B}" dt="2023-10-19T12:38:56.738" v="2029" actId="1076"/>
          <ac:spMkLst>
            <pc:docMk/>
            <pc:sldMk cId="549159274" sldId="256"/>
            <ac:spMk id="13" creationId="{C1E3F7DF-E426-A4E1-B37C-3C4F70DC3726}"/>
          </ac:spMkLst>
        </pc:spChg>
        <pc:spChg chg="add mod">
          <ac:chgData name="Sebastian Jarosz" userId="c950d0b1f6b70f47" providerId="LiveId" clId="{F634BE16-1B63-4BE5-9295-21FF4DFDEB8B}" dt="2023-10-19T12:38:56.738" v="2029" actId="1076"/>
          <ac:spMkLst>
            <pc:docMk/>
            <pc:sldMk cId="549159274" sldId="256"/>
            <ac:spMk id="15" creationId="{A4FA4688-1983-43AB-0E7C-1535875982F8}"/>
          </ac:spMkLst>
        </pc:spChg>
        <pc:spChg chg="add mod">
          <ac:chgData name="Sebastian Jarosz" userId="c950d0b1f6b70f47" providerId="LiveId" clId="{F634BE16-1B63-4BE5-9295-21FF4DFDEB8B}" dt="2023-10-19T12:38:56.738" v="2029" actId="1076"/>
          <ac:spMkLst>
            <pc:docMk/>
            <pc:sldMk cId="549159274" sldId="256"/>
            <ac:spMk id="17" creationId="{7FD7CC39-51F5-D775-C2ED-47FCEE2262F1}"/>
          </ac:spMkLst>
        </pc:spChg>
        <pc:spChg chg="add mod ord">
          <ac:chgData name="Sebastian Jarosz" userId="c950d0b1f6b70f47" providerId="LiveId" clId="{F634BE16-1B63-4BE5-9295-21FF4DFDEB8B}" dt="2023-10-19T12:38:56.738" v="2029" actId="1076"/>
          <ac:spMkLst>
            <pc:docMk/>
            <pc:sldMk cId="549159274" sldId="256"/>
            <ac:spMk id="19" creationId="{BEF9F6E8-49E0-0A9B-4A62-288CBCB5B27B}"/>
          </ac:spMkLst>
        </pc:spChg>
        <pc:spChg chg="add del mod">
          <ac:chgData name="Sebastian Jarosz" userId="c950d0b1f6b70f47" providerId="LiveId" clId="{F634BE16-1B63-4BE5-9295-21FF4DFDEB8B}" dt="2023-10-19T12:24:45.183" v="1865" actId="478"/>
          <ac:spMkLst>
            <pc:docMk/>
            <pc:sldMk cId="549159274" sldId="256"/>
            <ac:spMk id="20" creationId="{FB543707-909C-E328-6BE4-538358BF1C74}"/>
          </ac:spMkLst>
        </pc:spChg>
        <pc:spChg chg="add mod">
          <ac:chgData name="Sebastian Jarosz" userId="c950d0b1f6b70f47" providerId="LiveId" clId="{F634BE16-1B63-4BE5-9295-21FF4DFDEB8B}" dt="2023-10-19T12:49:36.024" v="2091" actId="2711"/>
          <ac:spMkLst>
            <pc:docMk/>
            <pc:sldMk cId="549159274" sldId="256"/>
            <ac:spMk id="21" creationId="{F45D1CC6-3FC0-2199-5B6F-B0BA0C90412A}"/>
          </ac:spMkLst>
        </pc:spChg>
        <pc:spChg chg="add mod">
          <ac:chgData name="Sebastian Jarosz" userId="c950d0b1f6b70f47" providerId="LiveId" clId="{F634BE16-1B63-4BE5-9295-21FF4DFDEB8B}" dt="2023-10-05T16:40:39.409" v="971" actId="14100"/>
          <ac:spMkLst>
            <pc:docMk/>
            <pc:sldMk cId="549159274" sldId="256"/>
            <ac:spMk id="22" creationId="{D9D198A2-0AEC-C40A-045C-A3AE3F2B46F3}"/>
          </ac:spMkLst>
        </pc:spChg>
        <pc:spChg chg="add mod">
          <ac:chgData name="Sebastian Jarosz" userId="c950d0b1f6b70f47" providerId="LiveId" clId="{F634BE16-1B63-4BE5-9295-21FF4DFDEB8B}" dt="2023-10-05T16:41:06.478" v="981" actId="122"/>
          <ac:spMkLst>
            <pc:docMk/>
            <pc:sldMk cId="549159274" sldId="256"/>
            <ac:spMk id="23" creationId="{7D9BCE79-4DAE-88A6-C6C8-3B6F2223BDA7}"/>
          </ac:spMkLst>
        </pc:spChg>
        <pc:spChg chg="add mod">
          <ac:chgData name="Sebastian Jarosz" userId="c950d0b1f6b70f47" providerId="LiveId" clId="{F634BE16-1B63-4BE5-9295-21FF4DFDEB8B}" dt="2023-10-05T16:41:21.072" v="993" actId="20577"/>
          <ac:spMkLst>
            <pc:docMk/>
            <pc:sldMk cId="549159274" sldId="256"/>
            <ac:spMk id="24" creationId="{375FC832-B226-293A-36AB-B9B412BCBCA5}"/>
          </ac:spMkLst>
        </pc:spChg>
        <pc:spChg chg="add mod">
          <ac:chgData name="Sebastian Jarosz" userId="c950d0b1f6b70f47" providerId="LiveId" clId="{F634BE16-1B63-4BE5-9295-21FF4DFDEB8B}" dt="2023-10-07T09:15:01.357" v="1071" actId="1076"/>
          <ac:spMkLst>
            <pc:docMk/>
            <pc:sldMk cId="549159274" sldId="256"/>
            <ac:spMk id="25" creationId="{46D5B998-E95D-5B6F-CA0B-77A488120F8F}"/>
          </ac:spMkLst>
        </pc:spChg>
        <pc:spChg chg="add mod">
          <ac:chgData name="Sebastian Jarosz" userId="c950d0b1f6b70f47" providerId="LiveId" clId="{F634BE16-1B63-4BE5-9295-21FF4DFDEB8B}" dt="2023-10-07T12:05:25.279" v="1081" actId="20577"/>
          <ac:spMkLst>
            <pc:docMk/>
            <pc:sldMk cId="549159274" sldId="256"/>
            <ac:spMk id="26" creationId="{CB3E78C6-67E1-1D15-4ED7-DF7EF7E50622}"/>
          </ac:spMkLst>
        </pc:spChg>
        <pc:spChg chg="add mod">
          <ac:chgData name="Sebastian Jarosz" userId="c950d0b1f6b70f47" providerId="LiveId" clId="{F634BE16-1B63-4BE5-9295-21FF4DFDEB8B}" dt="2023-10-07T12:08:03.347" v="1102" actId="14100"/>
          <ac:spMkLst>
            <pc:docMk/>
            <pc:sldMk cId="549159274" sldId="256"/>
            <ac:spMk id="27" creationId="{D1B5379B-ACF3-FBD0-D651-9F416B05AF19}"/>
          </ac:spMkLst>
        </pc:spChg>
        <pc:spChg chg="add del mod">
          <ac:chgData name="Sebastian Jarosz" userId="c950d0b1f6b70f47" providerId="LiveId" clId="{F634BE16-1B63-4BE5-9295-21FF4DFDEB8B}" dt="2023-10-07T12:31:32.653" v="1143" actId="478"/>
          <ac:spMkLst>
            <pc:docMk/>
            <pc:sldMk cId="549159274" sldId="256"/>
            <ac:spMk id="28" creationId="{2D42E272-8AE7-8A6C-655F-01C2EB0E27D8}"/>
          </ac:spMkLst>
        </pc:spChg>
        <pc:spChg chg="add mod">
          <ac:chgData name="Sebastian Jarosz" userId="c950d0b1f6b70f47" providerId="LiveId" clId="{F634BE16-1B63-4BE5-9295-21FF4DFDEB8B}" dt="2023-10-07T12:35:53.991" v="1147" actId="20577"/>
          <ac:spMkLst>
            <pc:docMk/>
            <pc:sldMk cId="549159274" sldId="256"/>
            <ac:spMk id="29" creationId="{B7921B3D-CC66-4846-627A-244AC5C44F04}"/>
          </ac:spMkLst>
        </pc:spChg>
        <pc:spChg chg="add del mod">
          <ac:chgData name="Sebastian Jarosz" userId="c950d0b1f6b70f47" providerId="LiveId" clId="{F634BE16-1B63-4BE5-9295-21FF4DFDEB8B}" dt="2023-10-19T13:07:13.317" v="2098" actId="478"/>
          <ac:spMkLst>
            <pc:docMk/>
            <pc:sldMk cId="549159274" sldId="256"/>
            <ac:spMk id="35" creationId="{BC453894-5181-0537-B838-969540893145}"/>
          </ac:spMkLst>
        </pc:spChg>
        <pc:spChg chg="add mod ord">
          <ac:chgData name="Sebastian Jarosz" userId="c950d0b1f6b70f47" providerId="LiveId" clId="{F634BE16-1B63-4BE5-9295-21FF4DFDEB8B}" dt="2023-10-19T13:09:41.052" v="2117" actId="14100"/>
          <ac:spMkLst>
            <pc:docMk/>
            <pc:sldMk cId="549159274" sldId="256"/>
            <ac:spMk id="36" creationId="{1A3EABF6-8EDB-97D8-10D4-47B3415F9916}"/>
          </ac:spMkLst>
        </pc:spChg>
        <pc:spChg chg="add mod ord">
          <ac:chgData name="Sebastian Jarosz" userId="c950d0b1f6b70f47" providerId="LiveId" clId="{F634BE16-1B63-4BE5-9295-21FF4DFDEB8B}" dt="2023-10-19T13:09:35.448" v="2116" actId="14100"/>
          <ac:spMkLst>
            <pc:docMk/>
            <pc:sldMk cId="549159274" sldId="256"/>
            <ac:spMk id="37" creationId="{03DEABE6-9217-BC1C-0C01-48663ECD2051}"/>
          </ac:spMkLst>
        </pc:spChg>
        <pc:picChg chg="add mod">
          <ac:chgData name="Sebastian Jarosz" userId="c950d0b1f6b70f47" providerId="LiveId" clId="{F634BE16-1B63-4BE5-9295-21FF4DFDEB8B}" dt="2023-10-19T12:48:04.393" v="2066" actId="1076"/>
          <ac:picMkLst>
            <pc:docMk/>
            <pc:sldMk cId="549159274" sldId="256"/>
            <ac:picMk id="14" creationId="{09ED1BE9-3955-1678-00B3-3A65EB18AFE9}"/>
          </ac:picMkLst>
        </pc:picChg>
        <pc:picChg chg="add del mod">
          <ac:chgData name="Sebastian Jarosz" userId="c950d0b1f6b70f47" providerId="LiveId" clId="{F634BE16-1B63-4BE5-9295-21FF4DFDEB8B}" dt="2023-10-19T12:47:56.632" v="2064" actId="478"/>
          <ac:picMkLst>
            <pc:docMk/>
            <pc:sldMk cId="549159274" sldId="256"/>
            <ac:picMk id="16" creationId="{3091B0E9-A700-FD8D-9D9A-F4067BB158DE}"/>
          </ac:picMkLst>
        </pc:picChg>
        <pc:picChg chg="add mod ord">
          <ac:chgData name="Sebastian Jarosz" userId="c950d0b1f6b70f47" providerId="LiveId" clId="{F634BE16-1B63-4BE5-9295-21FF4DFDEB8B}" dt="2023-10-19T12:38:59.524" v="2030" actId="13244"/>
          <ac:picMkLst>
            <pc:docMk/>
            <pc:sldMk cId="549159274" sldId="256"/>
            <ac:picMk id="18" creationId="{10B21400-5905-BB4C-4B1E-1EBE76F798F3}"/>
          </ac:picMkLst>
        </pc:picChg>
        <pc:picChg chg="add mod">
          <ac:chgData name="Sebastian Jarosz" userId="c950d0b1f6b70f47" providerId="LiveId" clId="{F634BE16-1B63-4BE5-9295-21FF4DFDEB8B}" dt="2023-10-19T12:38:56.738" v="2029" actId="1076"/>
          <ac:picMkLst>
            <pc:docMk/>
            <pc:sldMk cId="549159274" sldId="256"/>
            <ac:picMk id="30" creationId="{EB833D29-5DE4-CD1B-DE59-0BD43010E819}"/>
          </ac:picMkLst>
        </pc:picChg>
        <pc:picChg chg="add mod">
          <ac:chgData name="Sebastian Jarosz" userId="c950d0b1f6b70f47" providerId="LiveId" clId="{F634BE16-1B63-4BE5-9295-21FF4DFDEB8B}" dt="2023-10-19T12:38:56.738" v="2029" actId="1076"/>
          <ac:picMkLst>
            <pc:docMk/>
            <pc:sldMk cId="549159274" sldId="256"/>
            <ac:picMk id="32" creationId="{C62E5B69-D223-F712-EF8F-35FE0F5B51D8}"/>
          </ac:picMkLst>
        </pc:picChg>
        <pc:picChg chg="add mod">
          <ac:chgData name="Sebastian Jarosz" userId="c950d0b1f6b70f47" providerId="LiveId" clId="{F634BE16-1B63-4BE5-9295-21FF4DFDEB8B}" dt="2023-10-19T12:38:56.738" v="2029" actId="1076"/>
          <ac:picMkLst>
            <pc:docMk/>
            <pc:sldMk cId="549159274" sldId="256"/>
            <ac:picMk id="34" creationId="{3B2855D7-3C4C-A3B2-85F3-83182CFA463F}"/>
          </ac:picMkLst>
        </pc:picChg>
      </pc:sldChg>
      <pc:sldChg chg="addSp delSp modSp add mod">
        <pc:chgData name="Sebastian Jarosz" userId="c950d0b1f6b70f47" providerId="LiveId" clId="{F634BE16-1B63-4BE5-9295-21FF4DFDEB8B}" dt="2023-10-19T13:14:48.508" v="2158"/>
        <pc:sldMkLst>
          <pc:docMk/>
          <pc:sldMk cId="1178799184" sldId="257"/>
        </pc:sldMkLst>
        <pc:spChg chg="add del mod">
          <ac:chgData name="Sebastian Jarosz" userId="c950d0b1f6b70f47" providerId="LiveId" clId="{F634BE16-1B63-4BE5-9295-21FF4DFDEB8B}" dt="2023-10-19T12:44:04.392" v="2032"/>
          <ac:spMkLst>
            <pc:docMk/>
            <pc:sldMk cId="1178799184" sldId="257"/>
            <ac:spMk id="2" creationId="{B902319D-567E-0CF8-BBB6-6D4B4A61EB5F}"/>
          </ac:spMkLst>
        </pc:spChg>
        <pc:spChg chg="add del mod">
          <ac:chgData name="Sebastian Jarosz" userId="c950d0b1f6b70f47" providerId="LiveId" clId="{F634BE16-1B63-4BE5-9295-21FF4DFDEB8B}" dt="2023-10-07T12:32:02.823" v="1145" actId="478"/>
          <ac:spMkLst>
            <pc:docMk/>
            <pc:sldMk cId="1178799184" sldId="257"/>
            <ac:spMk id="2" creationId="{FFC286CB-25E4-CD22-32F6-761B3EE62025}"/>
          </ac:spMkLst>
        </pc:spChg>
        <pc:spChg chg="add mod">
          <ac:chgData name="Sebastian Jarosz" userId="c950d0b1f6b70f47" providerId="LiveId" clId="{F634BE16-1B63-4BE5-9295-21FF4DFDEB8B}" dt="2023-10-07T12:35:49.058" v="1146" actId="20577"/>
          <ac:spMkLst>
            <pc:docMk/>
            <pc:sldMk cId="1178799184" sldId="257"/>
            <ac:spMk id="3" creationId="{AAD7703F-E75E-D042-2E86-DDFA0F77CFD2}"/>
          </ac:spMkLst>
        </pc:spChg>
        <pc:spChg chg="add del mod">
          <ac:chgData name="Sebastian Jarosz" userId="c950d0b1f6b70f47" providerId="LiveId" clId="{F634BE16-1B63-4BE5-9295-21FF4DFDEB8B}" dt="2023-10-07T08:27:03.297" v="1000" actId="14100"/>
          <ac:spMkLst>
            <pc:docMk/>
            <pc:sldMk cId="1178799184" sldId="257"/>
            <ac:spMk id="6" creationId="{3701FF21-5858-FCDA-BADF-7D110256BD2A}"/>
          </ac:spMkLst>
        </pc:spChg>
        <pc:spChg chg="add del mod">
          <ac:chgData name="Sebastian Jarosz" userId="c950d0b1f6b70f47" providerId="LiveId" clId="{F634BE16-1B63-4BE5-9295-21FF4DFDEB8B}" dt="2023-10-19T12:44:04.392" v="2032"/>
          <ac:spMkLst>
            <pc:docMk/>
            <pc:sldMk cId="1178799184" sldId="257"/>
            <ac:spMk id="7" creationId="{28EBEBD2-8ED7-CDD0-BFE3-91949DA5D3A6}"/>
          </ac:spMkLst>
        </pc:spChg>
        <pc:spChg chg="del">
          <ac:chgData name="Sebastian Jarosz" userId="c950d0b1f6b70f47" providerId="LiveId" clId="{F634BE16-1B63-4BE5-9295-21FF4DFDEB8B}" dt="2023-10-07T08:27:00.337" v="999" actId="478"/>
          <ac:spMkLst>
            <pc:docMk/>
            <pc:sldMk cId="1178799184" sldId="257"/>
            <ac:spMk id="8" creationId="{0B3D0AF6-C9D1-212C-54E4-D7280238DCAB}"/>
          </ac:spMkLst>
        </pc:spChg>
        <pc:spChg chg="add del mod">
          <ac:chgData name="Sebastian Jarosz" userId="c950d0b1f6b70f47" providerId="LiveId" clId="{F634BE16-1B63-4BE5-9295-21FF4DFDEB8B}" dt="2023-10-19T12:44:04.392" v="2032"/>
          <ac:spMkLst>
            <pc:docMk/>
            <pc:sldMk cId="1178799184" sldId="257"/>
            <ac:spMk id="8" creationId="{67C0602A-F399-527D-4C56-566F060515DC}"/>
          </ac:spMkLst>
        </pc:spChg>
        <pc:spChg chg="add del mod">
          <ac:chgData name="Sebastian Jarosz" userId="c950d0b1f6b70f47" providerId="LiveId" clId="{F634BE16-1B63-4BE5-9295-21FF4DFDEB8B}" dt="2023-10-07T08:27:08.119" v="1001" actId="14100"/>
          <ac:spMkLst>
            <pc:docMk/>
            <pc:sldMk cId="1178799184" sldId="257"/>
            <ac:spMk id="9" creationId="{17274C1B-BD52-9F2F-E517-C2294851F353}"/>
          </ac:spMkLst>
        </pc:spChg>
        <pc:spChg chg="mod">
          <ac:chgData name="Sebastian Jarosz" userId="c950d0b1f6b70f47" providerId="LiveId" clId="{F634BE16-1B63-4BE5-9295-21FF4DFDEB8B}" dt="2023-10-07T08:27:37.581" v="1042" actId="14100"/>
          <ac:spMkLst>
            <pc:docMk/>
            <pc:sldMk cId="1178799184" sldId="257"/>
            <ac:spMk id="10" creationId="{1B8BA5E6-B61F-73D1-F5E1-789E919C11C8}"/>
          </ac:spMkLst>
        </pc:spChg>
        <pc:spChg chg="del mod">
          <ac:chgData name="Sebastian Jarosz" userId="c950d0b1f6b70f47" providerId="LiveId" clId="{F634BE16-1B63-4BE5-9295-21FF4DFDEB8B}" dt="2023-10-07T08:27:11.746" v="1003" actId="478"/>
          <ac:spMkLst>
            <pc:docMk/>
            <pc:sldMk cId="1178799184" sldId="257"/>
            <ac:spMk id="11" creationId="{3200806E-6ACE-72FF-70D7-DFAA8E9017A1}"/>
          </ac:spMkLst>
        </pc:spChg>
        <pc:spChg chg="add del mod">
          <ac:chgData name="Sebastian Jarosz" userId="c950d0b1f6b70f47" providerId="LiveId" clId="{F634BE16-1B63-4BE5-9295-21FF4DFDEB8B}" dt="2023-10-19T12:44:04.392" v="2032"/>
          <ac:spMkLst>
            <pc:docMk/>
            <pc:sldMk cId="1178799184" sldId="257"/>
            <ac:spMk id="11" creationId="{D7134D7A-B11A-A932-9F80-92E030D0CB28}"/>
          </ac:spMkLst>
        </pc:spChg>
        <pc:spChg chg="mod">
          <ac:chgData name="Sebastian Jarosz" userId="c950d0b1f6b70f47" providerId="LiveId" clId="{F634BE16-1B63-4BE5-9295-21FF4DFDEB8B}" dt="2023-10-07T08:28:15.149" v="1062" actId="14100"/>
          <ac:spMkLst>
            <pc:docMk/>
            <pc:sldMk cId="1178799184" sldId="257"/>
            <ac:spMk id="12" creationId="{5AF2BE8D-F2F1-69F0-D0F2-53819B7FAB76}"/>
          </ac:spMkLst>
        </pc:spChg>
        <pc:spChg chg="add del mod">
          <ac:chgData name="Sebastian Jarosz" userId="c950d0b1f6b70f47" providerId="LiveId" clId="{F634BE16-1B63-4BE5-9295-21FF4DFDEB8B}" dt="2023-10-19T12:44:04.392" v="2032"/>
          <ac:spMkLst>
            <pc:docMk/>
            <pc:sldMk cId="1178799184" sldId="257"/>
            <ac:spMk id="13" creationId="{761ABF4F-589C-58AF-A5BE-D108C2E0586A}"/>
          </ac:spMkLst>
        </pc:spChg>
        <pc:spChg chg="add del mod">
          <ac:chgData name="Sebastian Jarosz" userId="c950d0b1f6b70f47" providerId="LiveId" clId="{F634BE16-1B63-4BE5-9295-21FF4DFDEB8B}" dt="2023-10-19T12:44:04.392" v="2032"/>
          <ac:spMkLst>
            <pc:docMk/>
            <pc:sldMk cId="1178799184" sldId="257"/>
            <ac:spMk id="15" creationId="{9AE14C39-FFE6-A998-999F-25B352E155EC}"/>
          </ac:spMkLst>
        </pc:spChg>
        <pc:spChg chg="add del mod">
          <ac:chgData name="Sebastian Jarosz" userId="c950d0b1f6b70f47" providerId="LiveId" clId="{F634BE16-1B63-4BE5-9295-21FF4DFDEB8B}" dt="2023-10-19T12:44:04.392" v="2032"/>
          <ac:spMkLst>
            <pc:docMk/>
            <pc:sldMk cId="1178799184" sldId="257"/>
            <ac:spMk id="17" creationId="{465BDB78-F1D8-CE83-6624-A28E6E16CEAB}"/>
          </ac:spMkLst>
        </pc:spChg>
        <pc:spChg chg="del">
          <ac:chgData name="Sebastian Jarosz" userId="c950d0b1f6b70f47" providerId="LiveId" clId="{F634BE16-1B63-4BE5-9295-21FF4DFDEB8B}" dt="2023-10-19T12:44:07.711" v="2033" actId="478"/>
          <ac:spMkLst>
            <pc:docMk/>
            <pc:sldMk cId="1178799184" sldId="257"/>
            <ac:spMk id="19" creationId="{BEF9F6E8-49E0-0A9B-4A62-288CBCB5B27B}"/>
          </ac:spMkLst>
        </pc:spChg>
        <pc:spChg chg="del mod">
          <ac:chgData name="Sebastian Jarosz" userId="c950d0b1f6b70f47" providerId="LiveId" clId="{F634BE16-1B63-4BE5-9295-21FF4DFDEB8B}" dt="2023-10-19T12:44:11.297" v="2037" actId="478"/>
          <ac:spMkLst>
            <pc:docMk/>
            <pc:sldMk cId="1178799184" sldId="257"/>
            <ac:spMk id="20" creationId="{FB543707-909C-E328-6BE4-538358BF1C74}"/>
          </ac:spMkLst>
        </pc:spChg>
        <pc:spChg chg="del">
          <ac:chgData name="Sebastian Jarosz" userId="c950d0b1f6b70f47" providerId="LiveId" clId="{F634BE16-1B63-4BE5-9295-21FF4DFDEB8B}" dt="2023-10-19T13:14:47.775" v="2157" actId="478"/>
          <ac:spMkLst>
            <pc:docMk/>
            <pc:sldMk cId="1178799184" sldId="257"/>
            <ac:spMk id="21" creationId="{F45D1CC6-3FC0-2199-5B6F-B0BA0C90412A}"/>
          </ac:spMkLst>
        </pc:spChg>
        <pc:spChg chg="add mod">
          <ac:chgData name="Sebastian Jarosz" userId="c950d0b1f6b70f47" providerId="LiveId" clId="{F634BE16-1B63-4BE5-9295-21FF4DFDEB8B}" dt="2023-10-19T13:12:17.867" v="2132" actId="1076"/>
          <ac:spMkLst>
            <pc:docMk/>
            <pc:sldMk cId="1178799184" sldId="257"/>
            <ac:spMk id="29" creationId="{A43259B0-A4B9-167F-CA20-8AE025BB0679}"/>
          </ac:spMkLst>
        </pc:spChg>
        <pc:spChg chg="add mod">
          <ac:chgData name="Sebastian Jarosz" userId="c950d0b1f6b70f47" providerId="LiveId" clId="{F634BE16-1B63-4BE5-9295-21FF4DFDEB8B}" dt="2023-10-19T12:44:12.195" v="2038"/>
          <ac:spMkLst>
            <pc:docMk/>
            <pc:sldMk cId="1178799184" sldId="257"/>
            <ac:spMk id="30" creationId="{E9F3565A-7AA9-A3BC-C726-19C609F35961}"/>
          </ac:spMkLst>
        </pc:spChg>
        <pc:spChg chg="add mod">
          <ac:chgData name="Sebastian Jarosz" userId="c950d0b1f6b70f47" providerId="LiveId" clId="{F634BE16-1B63-4BE5-9295-21FF4DFDEB8B}" dt="2023-10-19T12:44:12.195" v="2038"/>
          <ac:spMkLst>
            <pc:docMk/>
            <pc:sldMk cId="1178799184" sldId="257"/>
            <ac:spMk id="31" creationId="{43ACBAD2-5D84-8786-05E4-80509C598823}"/>
          </ac:spMkLst>
        </pc:spChg>
        <pc:spChg chg="add mod">
          <ac:chgData name="Sebastian Jarosz" userId="c950d0b1f6b70f47" providerId="LiveId" clId="{F634BE16-1B63-4BE5-9295-21FF4DFDEB8B}" dt="2023-10-19T12:44:12.195" v="2038"/>
          <ac:spMkLst>
            <pc:docMk/>
            <pc:sldMk cId="1178799184" sldId="257"/>
            <ac:spMk id="32" creationId="{7B71CD17-FBD3-8748-7AC0-5BC23977D222}"/>
          </ac:spMkLst>
        </pc:spChg>
        <pc:spChg chg="add mod">
          <ac:chgData name="Sebastian Jarosz" userId="c950d0b1f6b70f47" providerId="LiveId" clId="{F634BE16-1B63-4BE5-9295-21FF4DFDEB8B}" dt="2023-10-19T12:44:12.195" v="2038"/>
          <ac:spMkLst>
            <pc:docMk/>
            <pc:sldMk cId="1178799184" sldId="257"/>
            <ac:spMk id="33" creationId="{BC208F27-D950-FB91-825C-FB8CCCA7920C}"/>
          </ac:spMkLst>
        </pc:spChg>
        <pc:spChg chg="add mod">
          <ac:chgData name="Sebastian Jarosz" userId="c950d0b1f6b70f47" providerId="LiveId" clId="{F634BE16-1B63-4BE5-9295-21FF4DFDEB8B}" dt="2023-10-19T12:44:12.195" v="2038"/>
          <ac:spMkLst>
            <pc:docMk/>
            <pc:sldMk cId="1178799184" sldId="257"/>
            <ac:spMk id="34" creationId="{8D2595DD-3907-571D-72E4-AA36EEFCA240}"/>
          </ac:spMkLst>
        </pc:spChg>
        <pc:spChg chg="add mod">
          <ac:chgData name="Sebastian Jarosz" userId="c950d0b1f6b70f47" providerId="LiveId" clId="{F634BE16-1B63-4BE5-9295-21FF4DFDEB8B}" dt="2023-10-19T12:44:12.195" v="2038"/>
          <ac:spMkLst>
            <pc:docMk/>
            <pc:sldMk cId="1178799184" sldId="257"/>
            <ac:spMk id="35" creationId="{146D0630-C4FD-7351-0EC2-0185D2754DD0}"/>
          </ac:spMkLst>
        </pc:spChg>
        <pc:spChg chg="add mod ord">
          <ac:chgData name="Sebastian Jarosz" userId="c950d0b1f6b70f47" providerId="LiveId" clId="{F634BE16-1B63-4BE5-9295-21FF4DFDEB8B}" dt="2023-10-19T13:12:40.254" v="2138" actId="1076"/>
          <ac:spMkLst>
            <pc:docMk/>
            <pc:sldMk cId="1178799184" sldId="257"/>
            <ac:spMk id="40" creationId="{3AD771A1-1268-9BAD-DAE2-8A6F0A09CFD1}"/>
          </ac:spMkLst>
        </pc:spChg>
        <pc:spChg chg="add mod ord">
          <ac:chgData name="Sebastian Jarosz" userId="c950d0b1f6b70f47" providerId="LiveId" clId="{F634BE16-1B63-4BE5-9295-21FF4DFDEB8B}" dt="2023-10-19T13:12:49.936" v="2139" actId="1076"/>
          <ac:spMkLst>
            <pc:docMk/>
            <pc:sldMk cId="1178799184" sldId="257"/>
            <ac:spMk id="41" creationId="{1AE18CB8-FA06-4CFD-C7B2-41667F8D0B51}"/>
          </ac:spMkLst>
        </pc:spChg>
        <pc:spChg chg="add mod">
          <ac:chgData name="Sebastian Jarosz" userId="c950d0b1f6b70f47" providerId="LiveId" clId="{F634BE16-1B63-4BE5-9295-21FF4DFDEB8B}" dt="2023-10-19T13:14:48.508" v="2158"/>
          <ac:spMkLst>
            <pc:docMk/>
            <pc:sldMk cId="1178799184" sldId="257"/>
            <ac:spMk id="43" creationId="{FAC80B90-5925-535B-0CDF-6ABBDB5E7929}"/>
          </ac:spMkLst>
        </pc:spChg>
        <pc:picChg chg="del">
          <ac:chgData name="Sebastian Jarosz" userId="c950d0b1f6b70f47" providerId="LiveId" clId="{F634BE16-1B63-4BE5-9295-21FF4DFDEB8B}" dt="2023-10-19T13:14:46.471" v="2156" actId="478"/>
          <ac:picMkLst>
            <pc:docMk/>
            <pc:sldMk cId="1178799184" sldId="257"/>
            <ac:picMk id="14" creationId="{09ED1BE9-3955-1678-00B3-3A65EB18AFE9}"/>
          </ac:picMkLst>
        </pc:picChg>
        <pc:picChg chg="del">
          <ac:chgData name="Sebastian Jarosz" userId="c950d0b1f6b70f47" providerId="LiveId" clId="{F634BE16-1B63-4BE5-9295-21FF4DFDEB8B}" dt="2023-10-19T12:44:10.142" v="2036" actId="478"/>
          <ac:picMkLst>
            <pc:docMk/>
            <pc:sldMk cId="1178799184" sldId="257"/>
            <ac:picMk id="16" creationId="{3091B0E9-A700-FD8D-9D9A-F4067BB158DE}"/>
          </ac:picMkLst>
        </pc:picChg>
        <pc:picChg chg="del">
          <ac:chgData name="Sebastian Jarosz" userId="c950d0b1f6b70f47" providerId="LiveId" clId="{F634BE16-1B63-4BE5-9295-21FF4DFDEB8B}" dt="2023-10-19T12:44:08.320" v="2034" actId="478"/>
          <ac:picMkLst>
            <pc:docMk/>
            <pc:sldMk cId="1178799184" sldId="257"/>
            <ac:picMk id="18" creationId="{10B21400-5905-BB4C-4B1E-1EBE76F798F3}"/>
          </ac:picMkLst>
        </pc:picChg>
        <pc:picChg chg="add del mod">
          <ac:chgData name="Sebastian Jarosz" userId="c950d0b1f6b70f47" providerId="LiveId" clId="{F634BE16-1B63-4BE5-9295-21FF4DFDEB8B}" dt="2023-10-19T12:44:04.392" v="2032"/>
          <ac:picMkLst>
            <pc:docMk/>
            <pc:sldMk cId="1178799184" sldId="257"/>
            <ac:picMk id="25" creationId="{0720D7E3-31A8-9F93-4BA3-8B4FD369E09B}"/>
          </ac:picMkLst>
        </pc:picChg>
        <pc:picChg chg="add del mod">
          <ac:chgData name="Sebastian Jarosz" userId="c950d0b1f6b70f47" providerId="LiveId" clId="{F634BE16-1B63-4BE5-9295-21FF4DFDEB8B}" dt="2023-10-19T12:44:04.392" v="2032"/>
          <ac:picMkLst>
            <pc:docMk/>
            <pc:sldMk cId="1178799184" sldId="257"/>
            <ac:picMk id="26" creationId="{D2B94097-2ADA-68D1-E5A2-D5C04014D7CD}"/>
          </ac:picMkLst>
        </pc:picChg>
        <pc:picChg chg="add del mod">
          <ac:chgData name="Sebastian Jarosz" userId="c950d0b1f6b70f47" providerId="LiveId" clId="{F634BE16-1B63-4BE5-9295-21FF4DFDEB8B}" dt="2023-10-19T12:44:04.392" v="2032"/>
          <ac:picMkLst>
            <pc:docMk/>
            <pc:sldMk cId="1178799184" sldId="257"/>
            <ac:picMk id="27" creationId="{949EC572-E198-2BF9-E266-06328FB80F89}"/>
          </ac:picMkLst>
        </pc:picChg>
        <pc:picChg chg="add del mod">
          <ac:chgData name="Sebastian Jarosz" userId="c950d0b1f6b70f47" providerId="LiveId" clId="{F634BE16-1B63-4BE5-9295-21FF4DFDEB8B}" dt="2023-10-19T12:44:04.392" v="2032"/>
          <ac:picMkLst>
            <pc:docMk/>
            <pc:sldMk cId="1178799184" sldId="257"/>
            <ac:picMk id="28" creationId="{3C044970-7EFC-720D-55C6-FC684A0535D9}"/>
          </ac:picMkLst>
        </pc:picChg>
        <pc:picChg chg="add mod">
          <ac:chgData name="Sebastian Jarosz" userId="c950d0b1f6b70f47" providerId="LiveId" clId="{F634BE16-1B63-4BE5-9295-21FF4DFDEB8B}" dt="2023-10-19T12:44:12.195" v="2038"/>
          <ac:picMkLst>
            <pc:docMk/>
            <pc:sldMk cId="1178799184" sldId="257"/>
            <ac:picMk id="36" creationId="{F8055411-A6D0-AD42-5C91-B657D964223D}"/>
          </ac:picMkLst>
        </pc:picChg>
        <pc:picChg chg="add mod">
          <ac:chgData name="Sebastian Jarosz" userId="c950d0b1f6b70f47" providerId="LiveId" clId="{F634BE16-1B63-4BE5-9295-21FF4DFDEB8B}" dt="2023-10-19T12:44:12.195" v="2038"/>
          <ac:picMkLst>
            <pc:docMk/>
            <pc:sldMk cId="1178799184" sldId="257"/>
            <ac:picMk id="37" creationId="{B8EFF020-D66E-F5F3-048B-ADE900D4F054}"/>
          </ac:picMkLst>
        </pc:picChg>
        <pc:picChg chg="add mod">
          <ac:chgData name="Sebastian Jarosz" userId="c950d0b1f6b70f47" providerId="LiveId" clId="{F634BE16-1B63-4BE5-9295-21FF4DFDEB8B}" dt="2023-10-19T12:44:12.195" v="2038"/>
          <ac:picMkLst>
            <pc:docMk/>
            <pc:sldMk cId="1178799184" sldId="257"/>
            <ac:picMk id="38" creationId="{07913B2E-FA53-0F8C-7909-00D36C553D28}"/>
          </ac:picMkLst>
        </pc:picChg>
        <pc:picChg chg="add mod">
          <ac:chgData name="Sebastian Jarosz" userId="c950d0b1f6b70f47" providerId="LiveId" clId="{F634BE16-1B63-4BE5-9295-21FF4DFDEB8B}" dt="2023-10-19T12:44:12.195" v="2038"/>
          <ac:picMkLst>
            <pc:docMk/>
            <pc:sldMk cId="1178799184" sldId="257"/>
            <ac:picMk id="39" creationId="{52B42CDC-5D4F-B066-7CBE-AEAD08377776}"/>
          </ac:picMkLst>
        </pc:picChg>
        <pc:picChg chg="add mod">
          <ac:chgData name="Sebastian Jarosz" userId="c950d0b1f6b70f47" providerId="LiveId" clId="{F634BE16-1B63-4BE5-9295-21FF4DFDEB8B}" dt="2023-10-19T13:14:48.508" v="2158"/>
          <ac:picMkLst>
            <pc:docMk/>
            <pc:sldMk cId="1178799184" sldId="257"/>
            <ac:picMk id="42" creationId="{5C3CF69E-5CAE-A8DE-B092-611F85BC9B5C}"/>
          </ac:picMkLst>
        </pc:picChg>
      </pc:sldChg>
      <pc:sldChg chg="addSp delSp modSp add mod">
        <pc:chgData name="Sebastian Jarosz" userId="c950d0b1f6b70f47" providerId="LiveId" clId="{F634BE16-1B63-4BE5-9295-21FF4DFDEB8B}" dt="2023-10-19T13:59:33.181" v="2176" actId="21"/>
        <pc:sldMkLst>
          <pc:docMk/>
          <pc:sldMk cId="1426194186" sldId="258"/>
        </pc:sldMkLst>
        <pc:spChg chg="add mod">
          <ac:chgData name="Sebastian Jarosz" userId="c950d0b1f6b70f47" providerId="LiveId" clId="{F634BE16-1B63-4BE5-9295-21FF4DFDEB8B}" dt="2023-10-14T15:48:18.244" v="1169" actId="14100"/>
          <ac:spMkLst>
            <pc:docMk/>
            <pc:sldMk cId="1426194186" sldId="258"/>
            <ac:spMk id="2" creationId="{5F463F94-FB82-6427-C9A8-C4834FA06DB0}"/>
          </ac:spMkLst>
        </pc:spChg>
        <pc:spChg chg="add mod">
          <ac:chgData name="Sebastian Jarosz" userId="c950d0b1f6b70f47" providerId="LiveId" clId="{F634BE16-1B63-4BE5-9295-21FF4DFDEB8B}" dt="2023-10-19T12:44:20.761" v="2043"/>
          <ac:spMkLst>
            <pc:docMk/>
            <pc:sldMk cId="1426194186" sldId="258"/>
            <ac:spMk id="3" creationId="{293E0853-D984-59DF-94A9-52D9A81014A0}"/>
          </ac:spMkLst>
        </pc:spChg>
        <pc:spChg chg="del">
          <ac:chgData name="Sebastian Jarosz" userId="c950d0b1f6b70f47" providerId="LiveId" clId="{F634BE16-1B63-4BE5-9295-21FF4DFDEB8B}" dt="2023-10-14T15:27:31.607" v="1149" actId="478"/>
          <ac:spMkLst>
            <pc:docMk/>
            <pc:sldMk cId="1426194186" sldId="258"/>
            <ac:spMk id="3" creationId="{AAD7703F-E75E-D042-2E86-DDFA0F77CFD2}"/>
          </ac:spMkLst>
        </pc:spChg>
        <pc:spChg chg="mod">
          <ac:chgData name="Sebastian Jarosz" userId="c950d0b1f6b70f47" providerId="LiveId" clId="{F634BE16-1B63-4BE5-9295-21FF4DFDEB8B}" dt="2023-10-14T15:48:22.196" v="1170" actId="14100"/>
          <ac:spMkLst>
            <pc:docMk/>
            <pc:sldMk cId="1426194186" sldId="258"/>
            <ac:spMk id="6" creationId="{3701FF21-5858-FCDA-BADF-7D110256BD2A}"/>
          </ac:spMkLst>
        </pc:spChg>
        <pc:spChg chg="add mod">
          <ac:chgData name="Sebastian Jarosz" userId="c950d0b1f6b70f47" providerId="LiveId" clId="{F634BE16-1B63-4BE5-9295-21FF4DFDEB8B}" dt="2023-10-14T15:52:29.982" v="1212" actId="20577"/>
          <ac:spMkLst>
            <pc:docMk/>
            <pc:sldMk cId="1426194186" sldId="258"/>
            <ac:spMk id="7" creationId="{3A2108BF-8F21-4CA6-505D-1C83BBC142C9}"/>
          </ac:spMkLst>
        </pc:spChg>
        <pc:spChg chg="add mod">
          <ac:chgData name="Sebastian Jarosz" userId="c950d0b1f6b70f47" providerId="LiveId" clId="{F634BE16-1B63-4BE5-9295-21FF4DFDEB8B}" dt="2023-10-14T22:09:22.377" v="1485"/>
          <ac:spMkLst>
            <pc:docMk/>
            <pc:sldMk cId="1426194186" sldId="258"/>
            <ac:spMk id="8" creationId="{D4915C09-6305-DB9F-88FD-B181BB53CEBA}"/>
          </ac:spMkLst>
        </pc:spChg>
        <pc:spChg chg="del">
          <ac:chgData name="Sebastian Jarosz" userId="c950d0b1f6b70f47" providerId="LiveId" clId="{F634BE16-1B63-4BE5-9295-21FF4DFDEB8B}" dt="2023-10-14T15:27:36.705" v="1151" actId="478"/>
          <ac:spMkLst>
            <pc:docMk/>
            <pc:sldMk cId="1426194186" sldId="258"/>
            <ac:spMk id="9" creationId="{17274C1B-BD52-9F2F-E517-C2294851F353}"/>
          </ac:spMkLst>
        </pc:spChg>
        <pc:spChg chg="add mod">
          <ac:chgData name="Sebastian Jarosz" userId="c950d0b1f6b70f47" providerId="LiveId" clId="{F634BE16-1B63-4BE5-9295-21FF4DFDEB8B}" dt="2023-10-19T12:44:20.761" v="2043"/>
          <ac:spMkLst>
            <pc:docMk/>
            <pc:sldMk cId="1426194186" sldId="258"/>
            <ac:spMk id="9" creationId="{94B336EB-EBBD-5A11-2F6A-CD404CC50912}"/>
          </ac:spMkLst>
        </pc:spChg>
        <pc:spChg chg="mod">
          <ac:chgData name="Sebastian Jarosz" userId="c950d0b1f6b70f47" providerId="LiveId" clId="{F634BE16-1B63-4BE5-9295-21FF4DFDEB8B}" dt="2023-10-14T15:50:12.464" v="1195" actId="20577"/>
          <ac:spMkLst>
            <pc:docMk/>
            <pc:sldMk cId="1426194186" sldId="258"/>
            <ac:spMk id="10" creationId="{1B8BA5E6-B61F-73D1-F5E1-789E919C11C8}"/>
          </ac:spMkLst>
        </pc:spChg>
        <pc:spChg chg="add mod">
          <ac:chgData name="Sebastian Jarosz" userId="c950d0b1f6b70f47" providerId="LiveId" clId="{F634BE16-1B63-4BE5-9295-21FF4DFDEB8B}" dt="2023-10-14T22:09:22.377" v="1485"/>
          <ac:spMkLst>
            <pc:docMk/>
            <pc:sldMk cId="1426194186" sldId="258"/>
            <ac:spMk id="11" creationId="{D9428C5B-1B9C-E088-1A93-78B40C6F4D22}"/>
          </ac:spMkLst>
        </pc:spChg>
        <pc:spChg chg="del">
          <ac:chgData name="Sebastian Jarosz" userId="c950d0b1f6b70f47" providerId="LiveId" clId="{F634BE16-1B63-4BE5-9295-21FF4DFDEB8B}" dt="2023-10-14T15:27:34.905" v="1150" actId="478"/>
          <ac:spMkLst>
            <pc:docMk/>
            <pc:sldMk cId="1426194186" sldId="258"/>
            <ac:spMk id="12" creationId="{5AF2BE8D-F2F1-69F0-D0F2-53819B7FAB76}"/>
          </ac:spMkLst>
        </pc:spChg>
        <pc:spChg chg="add mod">
          <ac:chgData name="Sebastian Jarosz" userId="c950d0b1f6b70f47" providerId="LiveId" clId="{F634BE16-1B63-4BE5-9295-21FF4DFDEB8B}" dt="2023-10-19T12:44:20.761" v="2043"/>
          <ac:spMkLst>
            <pc:docMk/>
            <pc:sldMk cId="1426194186" sldId="258"/>
            <ac:spMk id="12" creationId="{B8350204-3093-8469-6FA9-513FC58C9D3D}"/>
          </ac:spMkLst>
        </pc:spChg>
        <pc:spChg chg="add mod">
          <ac:chgData name="Sebastian Jarosz" userId="c950d0b1f6b70f47" providerId="LiveId" clId="{F634BE16-1B63-4BE5-9295-21FF4DFDEB8B}" dt="2023-10-14T22:09:22.377" v="1485"/>
          <ac:spMkLst>
            <pc:docMk/>
            <pc:sldMk cId="1426194186" sldId="258"/>
            <ac:spMk id="13" creationId="{E5312D17-C69D-1847-8D1A-B1EEA8FA48C1}"/>
          </ac:spMkLst>
        </pc:spChg>
        <pc:spChg chg="add mod">
          <ac:chgData name="Sebastian Jarosz" userId="c950d0b1f6b70f47" providerId="LiveId" clId="{F634BE16-1B63-4BE5-9295-21FF4DFDEB8B}" dt="2023-10-14T22:09:22.377" v="1485"/>
          <ac:spMkLst>
            <pc:docMk/>
            <pc:sldMk cId="1426194186" sldId="258"/>
            <ac:spMk id="15" creationId="{ED44C56A-D501-7BB2-9CF8-2857F6EA0B37}"/>
          </ac:spMkLst>
        </pc:spChg>
        <pc:spChg chg="add mod">
          <ac:chgData name="Sebastian Jarosz" userId="c950d0b1f6b70f47" providerId="LiveId" clId="{F634BE16-1B63-4BE5-9295-21FF4DFDEB8B}" dt="2023-10-19T12:44:20.761" v="2043"/>
          <ac:spMkLst>
            <pc:docMk/>
            <pc:sldMk cId="1426194186" sldId="258"/>
            <ac:spMk id="17" creationId="{1DD3F08C-E01F-342B-E2B3-3C3857417B43}"/>
          </ac:spMkLst>
        </pc:spChg>
        <pc:spChg chg="del">
          <ac:chgData name="Sebastian Jarosz" userId="c950d0b1f6b70f47" providerId="LiveId" clId="{F634BE16-1B63-4BE5-9295-21FF4DFDEB8B}" dt="2023-10-19T12:44:17.112" v="2039" actId="478"/>
          <ac:spMkLst>
            <pc:docMk/>
            <pc:sldMk cId="1426194186" sldId="258"/>
            <ac:spMk id="19" creationId="{BEF9F6E8-49E0-0A9B-4A62-288CBCB5B27B}"/>
          </ac:spMkLst>
        </pc:spChg>
        <pc:spChg chg="del">
          <ac:chgData name="Sebastian Jarosz" userId="c950d0b1f6b70f47" providerId="LiveId" clId="{F634BE16-1B63-4BE5-9295-21FF4DFDEB8B}" dt="2023-10-19T12:44:18.666" v="2040" actId="478"/>
          <ac:spMkLst>
            <pc:docMk/>
            <pc:sldMk cId="1426194186" sldId="258"/>
            <ac:spMk id="20" creationId="{FB543707-909C-E328-6BE4-538358BF1C74}"/>
          </ac:spMkLst>
        </pc:spChg>
        <pc:spChg chg="del">
          <ac:chgData name="Sebastian Jarosz" userId="c950d0b1f6b70f47" providerId="LiveId" clId="{F634BE16-1B63-4BE5-9295-21FF4DFDEB8B}" dt="2023-10-19T13:14:52.142" v="2160" actId="478"/>
          <ac:spMkLst>
            <pc:docMk/>
            <pc:sldMk cId="1426194186" sldId="258"/>
            <ac:spMk id="21" creationId="{F45D1CC6-3FC0-2199-5B6F-B0BA0C90412A}"/>
          </ac:spMkLst>
        </pc:spChg>
        <pc:spChg chg="del">
          <ac:chgData name="Sebastian Jarosz" userId="c950d0b1f6b70f47" providerId="LiveId" clId="{F634BE16-1B63-4BE5-9295-21FF4DFDEB8B}" dt="2023-10-14T15:27:47.842" v="1154" actId="478"/>
          <ac:spMkLst>
            <pc:docMk/>
            <pc:sldMk cId="1426194186" sldId="258"/>
            <ac:spMk id="23" creationId="{7D9BCE79-4DAE-88A6-C6C8-3B6F2223BDA7}"/>
          </ac:spMkLst>
        </pc:spChg>
        <pc:spChg chg="add mod">
          <ac:chgData name="Sebastian Jarosz" userId="c950d0b1f6b70f47" providerId="LiveId" clId="{F634BE16-1B63-4BE5-9295-21FF4DFDEB8B}" dt="2023-10-19T12:44:20.761" v="2043"/>
          <ac:spMkLst>
            <pc:docMk/>
            <pc:sldMk cId="1426194186" sldId="258"/>
            <ac:spMk id="23" creationId="{C49F2F68-BDAB-8AAB-E028-8180C85735E3}"/>
          </ac:spMkLst>
        </pc:spChg>
        <pc:spChg chg="del">
          <ac:chgData name="Sebastian Jarosz" userId="c950d0b1f6b70f47" providerId="LiveId" clId="{F634BE16-1B63-4BE5-9295-21FF4DFDEB8B}" dt="2023-10-14T15:27:46.734" v="1153" actId="478"/>
          <ac:spMkLst>
            <pc:docMk/>
            <pc:sldMk cId="1426194186" sldId="258"/>
            <ac:spMk id="24" creationId="{375FC832-B226-293A-36AB-B9B412BCBCA5}"/>
          </ac:spMkLst>
        </pc:spChg>
        <pc:spChg chg="add mod">
          <ac:chgData name="Sebastian Jarosz" userId="c950d0b1f6b70f47" providerId="LiveId" clId="{F634BE16-1B63-4BE5-9295-21FF4DFDEB8B}" dt="2023-10-19T12:44:20.761" v="2043"/>
          <ac:spMkLst>
            <pc:docMk/>
            <pc:sldMk cId="1426194186" sldId="258"/>
            <ac:spMk id="24" creationId="{73FE0725-24BD-C793-FABD-4646A3EA27BA}"/>
          </ac:spMkLst>
        </pc:spChg>
        <pc:spChg chg="add mod">
          <ac:chgData name="Sebastian Jarosz" userId="c950d0b1f6b70f47" providerId="LiveId" clId="{F634BE16-1B63-4BE5-9295-21FF4DFDEB8B}" dt="2023-10-19T12:44:20.761" v="2043"/>
          <ac:spMkLst>
            <pc:docMk/>
            <pc:sldMk cId="1426194186" sldId="258"/>
            <ac:spMk id="25" creationId="{6FD0436C-45EA-6C0C-AFD1-42ADDEDA5B2B}"/>
          </ac:spMkLst>
        </pc:spChg>
        <pc:spChg chg="add del mod ord">
          <ac:chgData name="Sebastian Jarosz" userId="c950d0b1f6b70f47" providerId="LiveId" clId="{F634BE16-1B63-4BE5-9295-21FF4DFDEB8B}" dt="2023-10-19T13:59:33.181" v="2176" actId="21"/>
          <ac:spMkLst>
            <pc:docMk/>
            <pc:sldMk cId="1426194186" sldId="258"/>
            <ac:spMk id="30" creationId="{9C19EF47-1595-4FD7-486A-389A0D0F2434}"/>
          </ac:spMkLst>
        </pc:spChg>
        <pc:spChg chg="add del mod ord">
          <ac:chgData name="Sebastian Jarosz" userId="c950d0b1f6b70f47" providerId="LiveId" clId="{F634BE16-1B63-4BE5-9295-21FF4DFDEB8B}" dt="2023-10-19T13:59:33.181" v="2176" actId="21"/>
          <ac:spMkLst>
            <pc:docMk/>
            <pc:sldMk cId="1426194186" sldId="258"/>
            <ac:spMk id="31" creationId="{EF1D7E9B-5C5F-E64B-2E0A-7E4B62286BB5}"/>
          </ac:spMkLst>
        </pc:spChg>
        <pc:spChg chg="add mod">
          <ac:chgData name="Sebastian Jarosz" userId="c950d0b1f6b70f47" providerId="LiveId" clId="{F634BE16-1B63-4BE5-9295-21FF4DFDEB8B}" dt="2023-10-19T13:14:52.898" v="2161"/>
          <ac:spMkLst>
            <pc:docMk/>
            <pc:sldMk cId="1426194186" sldId="258"/>
            <ac:spMk id="33" creationId="{25985DAC-1E6E-746E-11CC-C260FE436AF5}"/>
          </ac:spMkLst>
        </pc:spChg>
        <pc:spChg chg="add mod ord">
          <ac:chgData name="Sebastian Jarosz" userId="c950d0b1f6b70f47" providerId="LiveId" clId="{F634BE16-1B63-4BE5-9295-21FF4DFDEB8B}" dt="2023-10-19T13:59:28.914" v="2175" actId="13244"/>
          <ac:spMkLst>
            <pc:docMk/>
            <pc:sldMk cId="1426194186" sldId="258"/>
            <ac:spMk id="34" creationId="{66FDDDAB-EBD6-70C4-CB80-124760FDBBA4}"/>
          </ac:spMkLst>
        </pc:spChg>
        <pc:spChg chg="add mod ord">
          <ac:chgData name="Sebastian Jarosz" userId="c950d0b1f6b70f47" providerId="LiveId" clId="{F634BE16-1B63-4BE5-9295-21FF4DFDEB8B}" dt="2023-10-19T13:59:28.914" v="2175" actId="13244"/>
          <ac:spMkLst>
            <pc:docMk/>
            <pc:sldMk cId="1426194186" sldId="258"/>
            <ac:spMk id="35" creationId="{DBF943F7-0A77-8307-7E50-DE270A44355F}"/>
          </ac:spMkLst>
        </pc:spChg>
        <pc:picChg chg="del">
          <ac:chgData name="Sebastian Jarosz" userId="c950d0b1f6b70f47" providerId="LiveId" clId="{F634BE16-1B63-4BE5-9295-21FF4DFDEB8B}" dt="2023-10-19T13:14:50.736" v="2159" actId="478"/>
          <ac:picMkLst>
            <pc:docMk/>
            <pc:sldMk cId="1426194186" sldId="258"/>
            <ac:picMk id="14" creationId="{09ED1BE9-3955-1678-00B3-3A65EB18AFE9}"/>
          </ac:picMkLst>
        </pc:picChg>
        <pc:picChg chg="del">
          <ac:chgData name="Sebastian Jarosz" userId="c950d0b1f6b70f47" providerId="LiveId" clId="{F634BE16-1B63-4BE5-9295-21FF4DFDEB8B}" dt="2023-10-19T12:44:19.494" v="2041" actId="478"/>
          <ac:picMkLst>
            <pc:docMk/>
            <pc:sldMk cId="1426194186" sldId="258"/>
            <ac:picMk id="16" creationId="{3091B0E9-A700-FD8D-9D9A-F4067BB158DE}"/>
          </ac:picMkLst>
        </pc:picChg>
        <pc:picChg chg="del">
          <ac:chgData name="Sebastian Jarosz" userId="c950d0b1f6b70f47" providerId="LiveId" clId="{F634BE16-1B63-4BE5-9295-21FF4DFDEB8B}" dt="2023-10-19T12:44:19.927" v="2042" actId="478"/>
          <ac:picMkLst>
            <pc:docMk/>
            <pc:sldMk cId="1426194186" sldId="258"/>
            <ac:picMk id="18" creationId="{10B21400-5905-BB4C-4B1E-1EBE76F798F3}"/>
          </ac:picMkLst>
        </pc:picChg>
        <pc:picChg chg="add mod">
          <ac:chgData name="Sebastian Jarosz" userId="c950d0b1f6b70f47" providerId="LiveId" clId="{F634BE16-1B63-4BE5-9295-21FF4DFDEB8B}" dt="2023-10-19T12:44:20.761" v="2043"/>
          <ac:picMkLst>
            <pc:docMk/>
            <pc:sldMk cId="1426194186" sldId="258"/>
            <ac:picMk id="26" creationId="{3FDEBEC4-38C1-F9A4-39CD-A8832462C1B0}"/>
          </ac:picMkLst>
        </pc:picChg>
        <pc:picChg chg="add mod">
          <ac:chgData name="Sebastian Jarosz" userId="c950d0b1f6b70f47" providerId="LiveId" clId="{F634BE16-1B63-4BE5-9295-21FF4DFDEB8B}" dt="2023-10-19T12:44:20.761" v="2043"/>
          <ac:picMkLst>
            <pc:docMk/>
            <pc:sldMk cId="1426194186" sldId="258"/>
            <ac:picMk id="27" creationId="{A7269B8C-C84B-A5EE-597F-F25444230510}"/>
          </ac:picMkLst>
        </pc:picChg>
        <pc:picChg chg="add mod">
          <ac:chgData name="Sebastian Jarosz" userId="c950d0b1f6b70f47" providerId="LiveId" clId="{F634BE16-1B63-4BE5-9295-21FF4DFDEB8B}" dt="2023-10-19T12:44:20.761" v="2043"/>
          <ac:picMkLst>
            <pc:docMk/>
            <pc:sldMk cId="1426194186" sldId="258"/>
            <ac:picMk id="28" creationId="{79F8A83A-C9EE-DDAB-0814-764E8AD3366C}"/>
          </ac:picMkLst>
        </pc:picChg>
        <pc:picChg chg="add mod">
          <ac:chgData name="Sebastian Jarosz" userId="c950d0b1f6b70f47" providerId="LiveId" clId="{F634BE16-1B63-4BE5-9295-21FF4DFDEB8B}" dt="2023-10-19T12:44:20.761" v="2043"/>
          <ac:picMkLst>
            <pc:docMk/>
            <pc:sldMk cId="1426194186" sldId="258"/>
            <ac:picMk id="29" creationId="{4215694A-716D-3236-3206-E9ED48C55C02}"/>
          </ac:picMkLst>
        </pc:picChg>
        <pc:picChg chg="add mod">
          <ac:chgData name="Sebastian Jarosz" userId="c950d0b1f6b70f47" providerId="LiveId" clId="{F634BE16-1B63-4BE5-9295-21FF4DFDEB8B}" dt="2023-10-19T13:14:52.898" v="2161"/>
          <ac:picMkLst>
            <pc:docMk/>
            <pc:sldMk cId="1426194186" sldId="258"/>
            <ac:picMk id="32" creationId="{81EC72E6-79DB-E944-4BE3-194B0BAAD6F6}"/>
          </ac:picMkLst>
        </pc:picChg>
      </pc:sldChg>
      <pc:sldChg chg="addSp delSp modSp add mod">
        <pc:chgData name="Sebastian Jarosz" userId="c950d0b1f6b70f47" providerId="LiveId" clId="{F634BE16-1B63-4BE5-9295-21FF4DFDEB8B}" dt="2023-10-19T13:59:40.039" v="2179" actId="478"/>
        <pc:sldMkLst>
          <pc:docMk/>
          <pc:sldMk cId="2942079282" sldId="259"/>
        </pc:sldMkLst>
        <pc:spChg chg="del">
          <ac:chgData name="Sebastian Jarosz" userId="c950d0b1f6b70f47" providerId="LiveId" clId="{F634BE16-1B63-4BE5-9295-21FF4DFDEB8B}" dt="2023-10-14T17:36:34.255" v="1215" actId="478"/>
          <ac:spMkLst>
            <pc:docMk/>
            <pc:sldMk cId="2942079282" sldId="259"/>
            <ac:spMk id="2" creationId="{5F463F94-FB82-6427-C9A8-C4834FA06DB0}"/>
          </ac:spMkLst>
        </pc:spChg>
        <pc:spChg chg="add mod">
          <ac:chgData name="Sebastian Jarosz" userId="c950d0b1f6b70f47" providerId="LiveId" clId="{F634BE16-1B63-4BE5-9295-21FF4DFDEB8B}" dt="2023-10-19T12:44:26.892" v="2048"/>
          <ac:spMkLst>
            <pc:docMk/>
            <pc:sldMk cId="2942079282" sldId="259"/>
            <ac:spMk id="2" creationId="{BDDEF764-08FE-F954-F19D-BEE68555BBDB}"/>
          </ac:spMkLst>
        </pc:spChg>
        <pc:spChg chg="add mod">
          <ac:chgData name="Sebastian Jarosz" userId="c950d0b1f6b70f47" providerId="LiveId" clId="{F634BE16-1B63-4BE5-9295-21FF4DFDEB8B}" dt="2023-10-14T18:21:23.302" v="1253" actId="20577"/>
          <ac:spMkLst>
            <pc:docMk/>
            <pc:sldMk cId="2942079282" sldId="259"/>
            <ac:spMk id="3" creationId="{78CA4884-1628-5F4A-54DC-77A0D4E27A8D}"/>
          </ac:spMkLst>
        </pc:spChg>
        <pc:spChg chg="mod">
          <ac:chgData name="Sebastian Jarosz" userId="c950d0b1f6b70f47" providerId="LiveId" clId="{F634BE16-1B63-4BE5-9295-21FF4DFDEB8B}" dt="2023-10-14T18:58:40.804" v="1435" actId="1076"/>
          <ac:spMkLst>
            <pc:docMk/>
            <pc:sldMk cId="2942079282" sldId="259"/>
            <ac:spMk id="4" creationId="{D39CEDDF-6958-FA9F-7FB2-06D9E5D67959}"/>
          </ac:spMkLst>
        </pc:spChg>
        <pc:spChg chg="mod">
          <ac:chgData name="Sebastian Jarosz" userId="c950d0b1f6b70f47" providerId="LiveId" clId="{F634BE16-1B63-4BE5-9295-21FF4DFDEB8B}" dt="2023-10-14T18:24:12.516" v="1329" actId="14100"/>
          <ac:spMkLst>
            <pc:docMk/>
            <pc:sldMk cId="2942079282" sldId="259"/>
            <ac:spMk id="6" creationId="{3701FF21-5858-FCDA-BADF-7D110256BD2A}"/>
          </ac:spMkLst>
        </pc:spChg>
        <pc:spChg chg="del">
          <ac:chgData name="Sebastian Jarosz" userId="c950d0b1f6b70f47" providerId="LiveId" clId="{F634BE16-1B63-4BE5-9295-21FF4DFDEB8B}" dt="2023-10-14T17:36:33.788" v="1214" actId="478"/>
          <ac:spMkLst>
            <pc:docMk/>
            <pc:sldMk cId="2942079282" sldId="259"/>
            <ac:spMk id="7" creationId="{3A2108BF-8F21-4CA6-505D-1C83BBC142C9}"/>
          </ac:spMkLst>
        </pc:spChg>
        <pc:spChg chg="add mod">
          <ac:chgData name="Sebastian Jarosz" userId="c950d0b1f6b70f47" providerId="LiveId" clId="{F634BE16-1B63-4BE5-9295-21FF4DFDEB8B}" dt="2023-10-19T12:44:26.892" v="2048"/>
          <ac:spMkLst>
            <pc:docMk/>
            <pc:sldMk cId="2942079282" sldId="259"/>
            <ac:spMk id="7" creationId="{ED0EF7D5-5A4A-AAB1-78F6-77EB6ABD96C4}"/>
          </ac:spMkLst>
        </pc:spChg>
        <pc:spChg chg="add mod">
          <ac:chgData name="Sebastian Jarosz" userId="c950d0b1f6b70f47" providerId="LiveId" clId="{F634BE16-1B63-4BE5-9295-21FF4DFDEB8B}" dt="2023-10-14T18:22:50.371" v="1282" actId="1076"/>
          <ac:spMkLst>
            <pc:docMk/>
            <pc:sldMk cId="2942079282" sldId="259"/>
            <ac:spMk id="8" creationId="{5425AEA3-5477-69A3-CC59-9B97ED05F30D}"/>
          </ac:spMkLst>
        </pc:spChg>
        <pc:spChg chg="add mod">
          <ac:chgData name="Sebastian Jarosz" userId="c950d0b1f6b70f47" providerId="LiveId" clId="{F634BE16-1B63-4BE5-9295-21FF4DFDEB8B}" dt="2023-10-14T18:23:48.438" v="1327" actId="20577"/>
          <ac:spMkLst>
            <pc:docMk/>
            <pc:sldMk cId="2942079282" sldId="259"/>
            <ac:spMk id="9" creationId="{D5038129-3D55-FC05-6F38-96903772444A}"/>
          </ac:spMkLst>
        </pc:spChg>
        <pc:spChg chg="add mod">
          <ac:chgData name="Sebastian Jarosz" userId="c950d0b1f6b70f47" providerId="LiveId" clId="{F634BE16-1B63-4BE5-9295-21FF4DFDEB8B}" dt="2023-10-14T18:24:08.493" v="1328"/>
          <ac:spMkLst>
            <pc:docMk/>
            <pc:sldMk cId="2942079282" sldId="259"/>
            <ac:spMk id="11" creationId="{9C486511-09B5-92A5-EFC8-D77599C48E5E}"/>
          </ac:spMkLst>
        </pc:spChg>
        <pc:spChg chg="add mod">
          <ac:chgData name="Sebastian Jarosz" userId="c950d0b1f6b70f47" providerId="LiveId" clId="{F634BE16-1B63-4BE5-9295-21FF4DFDEB8B}" dt="2023-10-14T18:24:19.389" v="1330"/>
          <ac:spMkLst>
            <pc:docMk/>
            <pc:sldMk cId="2942079282" sldId="259"/>
            <ac:spMk id="12" creationId="{F5B7BE62-17B8-A35B-6474-A7835B67132D}"/>
          </ac:spMkLst>
        </pc:spChg>
        <pc:spChg chg="add del mod">
          <ac:chgData name="Sebastian Jarosz" userId="c950d0b1f6b70f47" providerId="LiveId" clId="{F634BE16-1B63-4BE5-9295-21FF4DFDEB8B}" dt="2023-10-14T18:49:15.975" v="1339" actId="478"/>
          <ac:spMkLst>
            <pc:docMk/>
            <pc:sldMk cId="2942079282" sldId="259"/>
            <ac:spMk id="13" creationId="{5B21545B-D9F5-F640-81D9-FACD9FDDACD0}"/>
          </ac:spMkLst>
        </pc:spChg>
        <pc:spChg chg="add mod">
          <ac:chgData name="Sebastian Jarosz" userId="c950d0b1f6b70f47" providerId="LiveId" clId="{F634BE16-1B63-4BE5-9295-21FF4DFDEB8B}" dt="2023-10-19T13:13:25.139" v="2144" actId="1076"/>
          <ac:spMkLst>
            <pc:docMk/>
            <pc:sldMk cId="2942079282" sldId="259"/>
            <ac:spMk id="13" creationId="{B167A42A-BF6A-4F80-3435-9BA830A9EC02}"/>
          </ac:spMkLst>
        </pc:spChg>
        <pc:spChg chg="add mod">
          <ac:chgData name="Sebastian Jarosz" userId="c950d0b1f6b70f47" providerId="LiveId" clId="{F634BE16-1B63-4BE5-9295-21FF4DFDEB8B}" dt="2023-10-14T18:50:29.845" v="1346" actId="207"/>
          <ac:spMkLst>
            <pc:docMk/>
            <pc:sldMk cId="2942079282" sldId="259"/>
            <ac:spMk id="15" creationId="{289A2AB1-FBE5-EA36-ACC4-0308577C0FB7}"/>
          </ac:spMkLst>
        </pc:spChg>
        <pc:spChg chg="add mod">
          <ac:chgData name="Sebastian Jarosz" userId="c950d0b1f6b70f47" providerId="LiveId" clId="{F634BE16-1B63-4BE5-9295-21FF4DFDEB8B}" dt="2023-10-14T18:52:34.944" v="1372" actId="1076"/>
          <ac:spMkLst>
            <pc:docMk/>
            <pc:sldMk cId="2942079282" sldId="259"/>
            <ac:spMk id="17" creationId="{6AAA8A2F-7AAE-8941-CDC9-7E12E685D05F}"/>
          </ac:spMkLst>
        </pc:spChg>
        <pc:spChg chg="del">
          <ac:chgData name="Sebastian Jarosz" userId="c950d0b1f6b70f47" providerId="LiveId" clId="{F634BE16-1B63-4BE5-9295-21FF4DFDEB8B}" dt="2023-10-19T12:44:23.914" v="2044" actId="478"/>
          <ac:spMkLst>
            <pc:docMk/>
            <pc:sldMk cId="2942079282" sldId="259"/>
            <ac:spMk id="19" creationId="{BEF9F6E8-49E0-0A9B-4A62-288CBCB5B27B}"/>
          </ac:spMkLst>
        </pc:spChg>
        <pc:spChg chg="del">
          <ac:chgData name="Sebastian Jarosz" userId="c950d0b1f6b70f47" providerId="LiveId" clId="{F634BE16-1B63-4BE5-9295-21FF4DFDEB8B}" dt="2023-10-19T12:44:25.022" v="2045" actId="478"/>
          <ac:spMkLst>
            <pc:docMk/>
            <pc:sldMk cId="2942079282" sldId="259"/>
            <ac:spMk id="20" creationId="{FB543707-909C-E328-6BE4-538358BF1C74}"/>
          </ac:spMkLst>
        </pc:spChg>
        <pc:spChg chg="del">
          <ac:chgData name="Sebastian Jarosz" userId="c950d0b1f6b70f47" providerId="LiveId" clId="{F634BE16-1B63-4BE5-9295-21FF4DFDEB8B}" dt="2023-10-19T13:14:56.419" v="2163" actId="478"/>
          <ac:spMkLst>
            <pc:docMk/>
            <pc:sldMk cId="2942079282" sldId="259"/>
            <ac:spMk id="21" creationId="{F45D1CC6-3FC0-2199-5B6F-B0BA0C90412A}"/>
          </ac:spMkLst>
        </pc:spChg>
        <pc:spChg chg="add mod">
          <ac:chgData name="Sebastian Jarosz" userId="c950d0b1f6b70f47" providerId="LiveId" clId="{F634BE16-1B63-4BE5-9295-21FF4DFDEB8B}" dt="2023-10-19T12:44:26.892" v="2048"/>
          <ac:spMkLst>
            <pc:docMk/>
            <pc:sldMk cId="2942079282" sldId="259"/>
            <ac:spMk id="23" creationId="{85ED83BC-2DC5-278A-28B7-EBBA6AE4A192}"/>
          </ac:spMkLst>
        </pc:spChg>
        <pc:spChg chg="add del mod">
          <ac:chgData name="Sebastian Jarosz" userId="c950d0b1f6b70f47" providerId="LiveId" clId="{F634BE16-1B63-4BE5-9295-21FF4DFDEB8B}" dt="2023-10-14T18:51:25.950" v="1355" actId="478"/>
          <ac:spMkLst>
            <pc:docMk/>
            <pc:sldMk cId="2942079282" sldId="259"/>
            <ac:spMk id="23" creationId="{C983ACF1-AFB1-2DB9-D819-3DF2CAF68A56}"/>
          </ac:spMkLst>
        </pc:spChg>
        <pc:spChg chg="add mod">
          <ac:chgData name="Sebastian Jarosz" userId="c950d0b1f6b70f47" providerId="LiveId" clId="{F634BE16-1B63-4BE5-9295-21FF4DFDEB8B}" dt="2023-10-14T18:52:25.044" v="1371" actId="14100"/>
          <ac:spMkLst>
            <pc:docMk/>
            <pc:sldMk cId="2942079282" sldId="259"/>
            <ac:spMk id="24" creationId="{37932455-6670-BED8-6969-EEA1B977401B}"/>
          </ac:spMkLst>
        </pc:spChg>
        <pc:spChg chg="add mod">
          <ac:chgData name="Sebastian Jarosz" userId="c950d0b1f6b70f47" providerId="LiveId" clId="{F634BE16-1B63-4BE5-9295-21FF4DFDEB8B}" dt="2023-10-14T18:52:49.560" v="1378" actId="20577"/>
          <ac:spMkLst>
            <pc:docMk/>
            <pc:sldMk cId="2942079282" sldId="259"/>
            <ac:spMk id="25" creationId="{DF116B1C-DAFA-696E-8174-8E66316A7CA6}"/>
          </ac:spMkLst>
        </pc:spChg>
        <pc:spChg chg="add mod">
          <ac:chgData name="Sebastian Jarosz" userId="c950d0b1f6b70f47" providerId="LiveId" clId="{F634BE16-1B63-4BE5-9295-21FF4DFDEB8B}" dt="2023-10-14T18:53:29.568" v="1380" actId="1076"/>
          <ac:spMkLst>
            <pc:docMk/>
            <pc:sldMk cId="2942079282" sldId="259"/>
            <ac:spMk id="26" creationId="{BB06162E-01CA-0824-8489-3873DC698F35}"/>
          </ac:spMkLst>
        </pc:spChg>
        <pc:spChg chg="add mod">
          <ac:chgData name="Sebastian Jarosz" userId="c950d0b1f6b70f47" providerId="LiveId" clId="{F634BE16-1B63-4BE5-9295-21FF4DFDEB8B}" dt="2023-10-14T18:53:29.568" v="1380" actId="1076"/>
          <ac:spMkLst>
            <pc:docMk/>
            <pc:sldMk cId="2942079282" sldId="259"/>
            <ac:spMk id="27" creationId="{3FCFB55A-2A69-F405-D103-1F7013DC82FF}"/>
          </ac:spMkLst>
        </pc:spChg>
        <pc:spChg chg="add mod">
          <ac:chgData name="Sebastian Jarosz" userId="c950d0b1f6b70f47" providerId="LiveId" clId="{F634BE16-1B63-4BE5-9295-21FF4DFDEB8B}" dt="2023-10-14T18:53:29.568" v="1380" actId="1076"/>
          <ac:spMkLst>
            <pc:docMk/>
            <pc:sldMk cId="2942079282" sldId="259"/>
            <ac:spMk id="28" creationId="{F7F9CBDF-171A-1F97-25F3-D12FC72F76E7}"/>
          </ac:spMkLst>
        </pc:spChg>
        <pc:spChg chg="add mod">
          <ac:chgData name="Sebastian Jarosz" userId="c950d0b1f6b70f47" providerId="LiveId" clId="{F634BE16-1B63-4BE5-9295-21FF4DFDEB8B}" dt="2023-10-14T18:53:29.568" v="1380" actId="1076"/>
          <ac:spMkLst>
            <pc:docMk/>
            <pc:sldMk cId="2942079282" sldId="259"/>
            <ac:spMk id="29" creationId="{232B3DCF-0604-1E50-9A3C-4E94312FA3A0}"/>
          </ac:spMkLst>
        </pc:spChg>
        <pc:spChg chg="add mod">
          <ac:chgData name="Sebastian Jarosz" userId="c950d0b1f6b70f47" providerId="LiveId" clId="{F634BE16-1B63-4BE5-9295-21FF4DFDEB8B}" dt="2023-10-14T18:55:42.239" v="1388" actId="1076"/>
          <ac:spMkLst>
            <pc:docMk/>
            <pc:sldMk cId="2942079282" sldId="259"/>
            <ac:spMk id="30" creationId="{8F228F80-E03B-F760-8BD4-24ED4B359B35}"/>
          </ac:spMkLst>
        </pc:spChg>
        <pc:spChg chg="add mod">
          <ac:chgData name="Sebastian Jarosz" userId="c950d0b1f6b70f47" providerId="LiveId" clId="{F634BE16-1B63-4BE5-9295-21FF4DFDEB8B}" dt="2023-10-14T18:55:42.239" v="1388" actId="1076"/>
          <ac:spMkLst>
            <pc:docMk/>
            <pc:sldMk cId="2942079282" sldId="259"/>
            <ac:spMk id="31" creationId="{E44C642F-D3B1-BA98-F56B-006670731429}"/>
          </ac:spMkLst>
        </pc:spChg>
        <pc:spChg chg="add mod">
          <ac:chgData name="Sebastian Jarosz" userId="c950d0b1f6b70f47" providerId="LiveId" clId="{F634BE16-1B63-4BE5-9295-21FF4DFDEB8B}" dt="2023-10-14T18:55:42.239" v="1388" actId="1076"/>
          <ac:spMkLst>
            <pc:docMk/>
            <pc:sldMk cId="2942079282" sldId="259"/>
            <ac:spMk id="32" creationId="{E617FA5D-62F1-BF11-4619-0BD80DB6B877}"/>
          </ac:spMkLst>
        </pc:spChg>
        <pc:spChg chg="add mod">
          <ac:chgData name="Sebastian Jarosz" userId="c950d0b1f6b70f47" providerId="LiveId" clId="{F634BE16-1B63-4BE5-9295-21FF4DFDEB8B}" dt="2023-10-14T18:55:42.239" v="1388" actId="1076"/>
          <ac:spMkLst>
            <pc:docMk/>
            <pc:sldMk cId="2942079282" sldId="259"/>
            <ac:spMk id="33" creationId="{FDAB67F3-1C98-EFFA-500F-BD08686FD940}"/>
          </ac:spMkLst>
        </pc:spChg>
        <pc:spChg chg="add del mod">
          <ac:chgData name="Sebastian Jarosz" userId="c950d0b1f6b70f47" providerId="LiveId" clId="{F634BE16-1B63-4BE5-9295-21FF4DFDEB8B}" dt="2023-10-14T18:55:41.793" v="1387"/>
          <ac:spMkLst>
            <pc:docMk/>
            <pc:sldMk cId="2942079282" sldId="259"/>
            <ac:spMk id="34" creationId="{A463EA89-6683-F8B9-07F2-95C3F9C06178}"/>
          </ac:spMkLst>
        </pc:spChg>
        <pc:spChg chg="add mod">
          <ac:chgData name="Sebastian Jarosz" userId="c950d0b1f6b70f47" providerId="LiveId" clId="{F634BE16-1B63-4BE5-9295-21FF4DFDEB8B}" dt="2023-10-19T12:44:26.892" v="2048"/>
          <ac:spMkLst>
            <pc:docMk/>
            <pc:sldMk cId="2942079282" sldId="259"/>
            <ac:spMk id="34" creationId="{A74C9F7E-754D-0649-CA16-F01D49EC77F3}"/>
          </ac:spMkLst>
        </pc:spChg>
        <pc:spChg chg="add mod">
          <ac:chgData name="Sebastian Jarosz" userId="c950d0b1f6b70f47" providerId="LiveId" clId="{F634BE16-1B63-4BE5-9295-21FF4DFDEB8B}" dt="2023-10-14T18:56:03.676" v="1390" actId="1076"/>
          <ac:spMkLst>
            <pc:docMk/>
            <pc:sldMk cId="2942079282" sldId="259"/>
            <ac:spMk id="35" creationId="{64BC7A75-9B12-684C-CC94-9C51B92205F6}"/>
          </ac:spMkLst>
        </pc:spChg>
        <pc:spChg chg="add mod">
          <ac:chgData name="Sebastian Jarosz" userId="c950d0b1f6b70f47" providerId="LiveId" clId="{F634BE16-1B63-4BE5-9295-21FF4DFDEB8B}" dt="2023-10-14T19:00:18.239" v="1474" actId="14100"/>
          <ac:spMkLst>
            <pc:docMk/>
            <pc:sldMk cId="2942079282" sldId="259"/>
            <ac:spMk id="36" creationId="{65C79BDB-C2ED-C4DF-D5B2-2ABE766B98CD}"/>
          </ac:spMkLst>
        </pc:spChg>
        <pc:spChg chg="add mod">
          <ac:chgData name="Sebastian Jarosz" userId="c950d0b1f6b70f47" providerId="LiveId" clId="{F634BE16-1B63-4BE5-9295-21FF4DFDEB8B}" dt="2023-10-14T18:59:55.319" v="1470" actId="207"/>
          <ac:spMkLst>
            <pc:docMk/>
            <pc:sldMk cId="2942079282" sldId="259"/>
            <ac:spMk id="37" creationId="{E01508B9-A56C-E0A3-739A-290B3F3CC8C7}"/>
          </ac:spMkLst>
        </pc:spChg>
        <pc:spChg chg="add mod">
          <ac:chgData name="Sebastian Jarosz" userId="c950d0b1f6b70f47" providerId="LiveId" clId="{F634BE16-1B63-4BE5-9295-21FF4DFDEB8B}" dt="2023-10-14T19:00:20.519" v="1475" actId="14100"/>
          <ac:spMkLst>
            <pc:docMk/>
            <pc:sldMk cId="2942079282" sldId="259"/>
            <ac:spMk id="38" creationId="{8F498E5B-7C1F-8B1E-B7EF-FABAF7E3A9FC}"/>
          </ac:spMkLst>
        </pc:spChg>
        <pc:spChg chg="add mod">
          <ac:chgData name="Sebastian Jarosz" userId="c950d0b1f6b70f47" providerId="LiveId" clId="{F634BE16-1B63-4BE5-9295-21FF4DFDEB8B}" dt="2023-10-14T19:00:03.004" v="1471" actId="207"/>
          <ac:spMkLst>
            <pc:docMk/>
            <pc:sldMk cId="2942079282" sldId="259"/>
            <ac:spMk id="39" creationId="{115D8F56-65AB-AAFE-BAEB-57B7357C9781}"/>
          </ac:spMkLst>
        </pc:spChg>
        <pc:spChg chg="add mod">
          <ac:chgData name="Sebastian Jarosz" userId="c950d0b1f6b70f47" providerId="LiveId" clId="{F634BE16-1B63-4BE5-9295-21FF4DFDEB8B}" dt="2023-10-14T19:00:22.634" v="1476" actId="14100"/>
          <ac:spMkLst>
            <pc:docMk/>
            <pc:sldMk cId="2942079282" sldId="259"/>
            <ac:spMk id="40" creationId="{62D64835-56A7-18D3-E078-E43CC3123598}"/>
          </ac:spMkLst>
        </pc:spChg>
        <pc:spChg chg="add mod">
          <ac:chgData name="Sebastian Jarosz" userId="c950d0b1f6b70f47" providerId="LiveId" clId="{F634BE16-1B63-4BE5-9295-21FF4DFDEB8B}" dt="2023-10-14T19:00:50.594" v="1480" actId="207"/>
          <ac:spMkLst>
            <pc:docMk/>
            <pc:sldMk cId="2942079282" sldId="259"/>
            <ac:spMk id="41" creationId="{D52499EC-DAAF-277D-A3D2-FF09A47C3074}"/>
          </ac:spMkLst>
        </pc:spChg>
        <pc:spChg chg="add mod">
          <ac:chgData name="Sebastian Jarosz" userId="c950d0b1f6b70f47" providerId="LiveId" clId="{F634BE16-1B63-4BE5-9295-21FF4DFDEB8B}" dt="2023-10-14T19:00:27.689" v="1478" actId="14100"/>
          <ac:spMkLst>
            <pc:docMk/>
            <pc:sldMk cId="2942079282" sldId="259"/>
            <ac:spMk id="42" creationId="{106A46DD-04B1-C673-4837-A88F82DC513A}"/>
          </ac:spMkLst>
        </pc:spChg>
        <pc:spChg chg="add mod">
          <ac:chgData name="Sebastian Jarosz" userId="c950d0b1f6b70f47" providerId="LiveId" clId="{F634BE16-1B63-4BE5-9295-21FF4DFDEB8B}" dt="2023-10-14T19:01:04.729" v="1484" actId="207"/>
          <ac:spMkLst>
            <pc:docMk/>
            <pc:sldMk cId="2942079282" sldId="259"/>
            <ac:spMk id="43" creationId="{A4351FE9-2ECC-75C3-34BE-8670286E3341}"/>
          </ac:spMkLst>
        </pc:spChg>
        <pc:spChg chg="add mod">
          <ac:chgData name="Sebastian Jarosz" userId="c950d0b1f6b70f47" providerId="LiveId" clId="{F634BE16-1B63-4BE5-9295-21FF4DFDEB8B}" dt="2023-10-14T19:00:57.339" v="1483" actId="14100"/>
          <ac:spMkLst>
            <pc:docMk/>
            <pc:sldMk cId="2942079282" sldId="259"/>
            <ac:spMk id="44" creationId="{BA80E5F4-5073-9DDB-66BA-E12ABFEADF0B}"/>
          </ac:spMkLst>
        </pc:spChg>
        <pc:spChg chg="add mod">
          <ac:chgData name="Sebastian Jarosz" userId="c950d0b1f6b70f47" providerId="LiveId" clId="{F634BE16-1B63-4BE5-9295-21FF4DFDEB8B}" dt="2023-10-19T12:44:26.892" v="2048"/>
          <ac:spMkLst>
            <pc:docMk/>
            <pc:sldMk cId="2942079282" sldId="259"/>
            <ac:spMk id="45" creationId="{5E591BAB-6698-11FB-E9C9-0AE4E7299E80}"/>
          </ac:spMkLst>
        </pc:spChg>
        <pc:spChg chg="add mod">
          <ac:chgData name="Sebastian Jarosz" userId="c950d0b1f6b70f47" providerId="LiveId" clId="{F634BE16-1B63-4BE5-9295-21FF4DFDEB8B}" dt="2023-10-19T12:44:26.892" v="2048"/>
          <ac:spMkLst>
            <pc:docMk/>
            <pc:sldMk cId="2942079282" sldId="259"/>
            <ac:spMk id="46" creationId="{584BFA2D-09DE-79BE-0604-31EAD46D8F46}"/>
          </ac:spMkLst>
        </pc:spChg>
        <pc:spChg chg="add del mod ord">
          <ac:chgData name="Sebastian Jarosz" userId="c950d0b1f6b70f47" providerId="LiveId" clId="{F634BE16-1B63-4BE5-9295-21FF4DFDEB8B}" dt="2023-10-19T13:59:40.039" v="2179" actId="478"/>
          <ac:spMkLst>
            <pc:docMk/>
            <pc:sldMk cId="2942079282" sldId="259"/>
            <ac:spMk id="51" creationId="{5F4DF99C-C213-794D-6C0E-1DA53F4DEC10}"/>
          </ac:spMkLst>
        </pc:spChg>
        <pc:spChg chg="add del mod ord">
          <ac:chgData name="Sebastian Jarosz" userId="c950d0b1f6b70f47" providerId="LiveId" clId="{F634BE16-1B63-4BE5-9295-21FF4DFDEB8B}" dt="2023-10-19T13:59:40.039" v="2179" actId="478"/>
          <ac:spMkLst>
            <pc:docMk/>
            <pc:sldMk cId="2942079282" sldId="259"/>
            <ac:spMk id="52" creationId="{A11DABC7-269C-6AB8-D611-F32B1F9FF678}"/>
          </ac:spMkLst>
        </pc:spChg>
        <pc:spChg chg="add mod">
          <ac:chgData name="Sebastian Jarosz" userId="c950d0b1f6b70f47" providerId="LiveId" clId="{F634BE16-1B63-4BE5-9295-21FF4DFDEB8B}" dt="2023-10-19T13:14:57.161" v="2164"/>
          <ac:spMkLst>
            <pc:docMk/>
            <pc:sldMk cId="2942079282" sldId="259"/>
            <ac:spMk id="54" creationId="{510FA237-A1E2-4C4E-3EBA-87A28BC58B4A}"/>
          </ac:spMkLst>
        </pc:spChg>
        <pc:spChg chg="add mod ord">
          <ac:chgData name="Sebastian Jarosz" userId="c950d0b1f6b70f47" providerId="LiveId" clId="{F634BE16-1B63-4BE5-9295-21FF4DFDEB8B}" dt="2023-10-19T13:59:37.766" v="2178" actId="13244"/>
          <ac:spMkLst>
            <pc:docMk/>
            <pc:sldMk cId="2942079282" sldId="259"/>
            <ac:spMk id="55" creationId="{92F95295-3B3F-306E-DE48-BF22F179AB87}"/>
          </ac:spMkLst>
        </pc:spChg>
        <pc:spChg chg="add mod ord">
          <ac:chgData name="Sebastian Jarosz" userId="c950d0b1f6b70f47" providerId="LiveId" clId="{F634BE16-1B63-4BE5-9295-21FF4DFDEB8B}" dt="2023-10-19T13:59:37.766" v="2178" actId="13244"/>
          <ac:spMkLst>
            <pc:docMk/>
            <pc:sldMk cId="2942079282" sldId="259"/>
            <ac:spMk id="56" creationId="{92761124-206E-885E-AD6C-4235130B6889}"/>
          </ac:spMkLst>
        </pc:spChg>
        <pc:picChg chg="del">
          <ac:chgData name="Sebastian Jarosz" userId="c950d0b1f6b70f47" providerId="LiveId" clId="{F634BE16-1B63-4BE5-9295-21FF4DFDEB8B}" dt="2023-10-19T13:14:55.051" v="2162" actId="478"/>
          <ac:picMkLst>
            <pc:docMk/>
            <pc:sldMk cId="2942079282" sldId="259"/>
            <ac:picMk id="14" creationId="{09ED1BE9-3955-1678-00B3-3A65EB18AFE9}"/>
          </ac:picMkLst>
        </pc:picChg>
        <pc:picChg chg="del">
          <ac:chgData name="Sebastian Jarosz" userId="c950d0b1f6b70f47" providerId="LiveId" clId="{F634BE16-1B63-4BE5-9295-21FF4DFDEB8B}" dt="2023-10-19T12:44:25.582" v="2046" actId="478"/>
          <ac:picMkLst>
            <pc:docMk/>
            <pc:sldMk cId="2942079282" sldId="259"/>
            <ac:picMk id="16" creationId="{3091B0E9-A700-FD8D-9D9A-F4067BB158DE}"/>
          </ac:picMkLst>
        </pc:picChg>
        <pc:picChg chg="del">
          <ac:chgData name="Sebastian Jarosz" userId="c950d0b1f6b70f47" providerId="LiveId" clId="{F634BE16-1B63-4BE5-9295-21FF4DFDEB8B}" dt="2023-10-19T12:44:26.048" v="2047" actId="478"/>
          <ac:picMkLst>
            <pc:docMk/>
            <pc:sldMk cId="2942079282" sldId="259"/>
            <ac:picMk id="18" creationId="{10B21400-5905-BB4C-4B1E-1EBE76F798F3}"/>
          </ac:picMkLst>
        </pc:picChg>
        <pc:picChg chg="add mod">
          <ac:chgData name="Sebastian Jarosz" userId="c950d0b1f6b70f47" providerId="LiveId" clId="{F634BE16-1B63-4BE5-9295-21FF4DFDEB8B}" dt="2023-10-19T12:44:26.892" v="2048"/>
          <ac:picMkLst>
            <pc:docMk/>
            <pc:sldMk cId="2942079282" sldId="259"/>
            <ac:picMk id="47" creationId="{999570FA-EF2E-9C6E-8EE3-B7BA7C6A06DD}"/>
          </ac:picMkLst>
        </pc:picChg>
        <pc:picChg chg="add mod">
          <ac:chgData name="Sebastian Jarosz" userId="c950d0b1f6b70f47" providerId="LiveId" clId="{F634BE16-1B63-4BE5-9295-21FF4DFDEB8B}" dt="2023-10-19T12:44:26.892" v="2048"/>
          <ac:picMkLst>
            <pc:docMk/>
            <pc:sldMk cId="2942079282" sldId="259"/>
            <ac:picMk id="48" creationId="{D78D133B-5B94-2599-AA7C-0A630C77326A}"/>
          </ac:picMkLst>
        </pc:picChg>
        <pc:picChg chg="add mod">
          <ac:chgData name="Sebastian Jarosz" userId="c950d0b1f6b70f47" providerId="LiveId" clId="{F634BE16-1B63-4BE5-9295-21FF4DFDEB8B}" dt="2023-10-19T12:44:26.892" v="2048"/>
          <ac:picMkLst>
            <pc:docMk/>
            <pc:sldMk cId="2942079282" sldId="259"/>
            <ac:picMk id="49" creationId="{35B023B5-82DC-5E2A-51BC-136DFC9D1E6C}"/>
          </ac:picMkLst>
        </pc:picChg>
        <pc:picChg chg="add mod">
          <ac:chgData name="Sebastian Jarosz" userId="c950d0b1f6b70f47" providerId="LiveId" clId="{F634BE16-1B63-4BE5-9295-21FF4DFDEB8B}" dt="2023-10-19T12:44:26.892" v="2048"/>
          <ac:picMkLst>
            <pc:docMk/>
            <pc:sldMk cId="2942079282" sldId="259"/>
            <ac:picMk id="50" creationId="{B8DD63F4-E6C9-7927-73B3-8A3E7C1AAE10}"/>
          </ac:picMkLst>
        </pc:picChg>
        <pc:picChg chg="add mod">
          <ac:chgData name="Sebastian Jarosz" userId="c950d0b1f6b70f47" providerId="LiveId" clId="{F634BE16-1B63-4BE5-9295-21FF4DFDEB8B}" dt="2023-10-19T13:14:57.161" v="2164"/>
          <ac:picMkLst>
            <pc:docMk/>
            <pc:sldMk cId="2942079282" sldId="259"/>
            <ac:picMk id="53" creationId="{ADC6C846-E90A-8FCD-EC80-EDC6A912A13D}"/>
          </ac:picMkLst>
        </pc:picChg>
      </pc:sldChg>
      <pc:sldChg chg="addSp delSp modSp add mod ord">
        <pc:chgData name="Sebastian Jarosz" userId="c950d0b1f6b70f47" providerId="LiveId" clId="{F634BE16-1B63-4BE5-9295-21FF4DFDEB8B}" dt="2023-10-19T13:15:01.255" v="2167"/>
        <pc:sldMkLst>
          <pc:docMk/>
          <pc:sldMk cId="1974571058" sldId="260"/>
        </pc:sldMkLst>
        <pc:spChg chg="add mod">
          <ac:chgData name="Sebastian Jarosz" userId="c950d0b1f6b70f47" providerId="LiveId" clId="{F634BE16-1B63-4BE5-9295-21FF4DFDEB8B}" dt="2023-10-15T09:44:53.174" v="1507" actId="20577"/>
          <ac:spMkLst>
            <pc:docMk/>
            <pc:sldMk cId="1974571058" sldId="260"/>
            <ac:spMk id="3" creationId="{00BF7121-3C4E-6442-BE0D-10E94874747E}"/>
          </ac:spMkLst>
        </pc:spChg>
        <pc:spChg chg="add mod">
          <ac:chgData name="Sebastian Jarosz" userId="c950d0b1f6b70f47" providerId="LiveId" clId="{F634BE16-1B63-4BE5-9295-21FF4DFDEB8B}" dt="2023-10-15T09:46:40.012" v="1521" actId="20577"/>
          <ac:spMkLst>
            <pc:docMk/>
            <pc:sldMk cId="1974571058" sldId="260"/>
            <ac:spMk id="9" creationId="{76F9DA44-7534-6BB3-DC07-289B95E51BD6}"/>
          </ac:spMkLst>
        </pc:spChg>
        <pc:spChg chg="add mod">
          <ac:chgData name="Sebastian Jarosz" userId="c950d0b1f6b70f47" providerId="LiveId" clId="{F634BE16-1B63-4BE5-9295-21FF4DFDEB8B}" dt="2023-10-19T12:44:35.977" v="2053"/>
          <ac:spMkLst>
            <pc:docMk/>
            <pc:sldMk cId="1974571058" sldId="260"/>
            <ac:spMk id="12" creationId="{ED5A74EC-80C0-9BED-48EF-0B271778C357}"/>
          </ac:spMkLst>
        </pc:spChg>
        <pc:spChg chg="add mod">
          <ac:chgData name="Sebastian Jarosz" userId="c950d0b1f6b70f47" providerId="LiveId" clId="{F634BE16-1B63-4BE5-9295-21FF4DFDEB8B}" dt="2023-10-19T12:44:35.977" v="2053"/>
          <ac:spMkLst>
            <pc:docMk/>
            <pc:sldMk cId="1974571058" sldId="260"/>
            <ac:spMk id="17" creationId="{F31A3C6E-F447-008B-8E08-B96F196C24E9}"/>
          </ac:spMkLst>
        </pc:spChg>
        <pc:spChg chg="del">
          <ac:chgData name="Sebastian Jarosz" userId="c950d0b1f6b70f47" providerId="LiveId" clId="{F634BE16-1B63-4BE5-9295-21FF4DFDEB8B}" dt="2023-10-19T12:44:33.998" v="2050" actId="478"/>
          <ac:spMkLst>
            <pc:docMk/>
            <pc:sldMk cId="1974571058" sldId="260"/>
            <ac:spMk id="19" creationId="{BEF9F6E8-49E0-0A9B-4A62-288CBCB5B27B}"/>
          </ac:spMkLst>
        </pc:spChg>
        <pc:spChg chg="del">
          <ac:chgData name="Sebastian Jarosz" userId="c950d0b1f6b70f47" providerId="LiveId" clId="{F634BE16-1B63-4BE5-9295-21FF4DFDEB8B}" dt="2023-10-19T12:44:32.964" v="2049" actId="478"/>
          <ac:spMkLst>
            <pc:docMk/>
            <pc:sldMk cId="1974571058" sldId="260"/>
            <ac:spMk id="20" creationId="{FB543707-909C-E328-6BE4-538358BF1C74}"/>
          </ac:spMkLst>
        </pc:spChg>
        <pc:spChg chg="del">
          <ac:chgData name="Sebastian Jarosz" userId="c950d0b1f6b70f47" providerId="LiveId" clId="{F634BE16-1B63-4BE5-9295-21FF4DFDEB8B}" dt="2023-10-19T13:15:00.483" v="2166" actId="478"/>
          <ac:spMkLst>
            <pc:docMk/>
            <pc:sldMk cId="1974571058" sldId="260"/>
            <ac:spMk id="21" creationId="{F45D1CC6-3FC0-2199-5B6F-B0BA0C90412A}"/>
          </ac:spMkLst>
        </pc:spChg>
        <pc:spChg chg="add mod">
          <ac:chgData name="Sebastian Jarosz" userId="c950d0b1f6b70f47" providerId="LiveId" clId="{F634BE16-1B63-4BE5-9295-21FF4DFDEB8B}" dt="2023-10-19T12:44:35.977" v="2053"/>
          <ac:spMkLst>
            <pc:docMk/>
            <pc:sldMk cId="1974571058" sldId="260"/>
            <ac:spMk id="23" creationId="{6D7C0127-C4E8-7861-C240-14C4F5A808B7}"/>
          </ac:spMkLst>
        </pc:spChg>
        <pc:spChg chg="add mod">
          <ac:chgData name="Sebastian Jarosz" userId="c950d0b1f6b70f47" providerId="LiveId" clId="{F634BE16-1B63-4BE5-9295-21FF4DFDEB8B}" dt="2023-10-19T12:44:35.977" v="2053"/>
          <ac:spMkLst>
            <pc:docMk/>
            <pc:sldMk cId="1974571058" sldId="260"/>
            <ac:spMk id="24" creationId="{5728FF50-E60E-5447-90B3-00F3AC4BD129}"/>
          </ac:spMkLst>
        </pc:spChg>
        <pc:spChg chg="add mod">
          <ac:chgData name="Sebastian Jarosz" userId="c950d0b1f6b70f47" providerId="LiveId" clId="{F634BE16-1B63-4BE5-9295-21FF4DFDEB8B}" dt="2023-10-19T12:44:35.977" v="2053"/>
          <ac:spMkLst>
            <pc:docMk/>
            <pc:sldMk cId="1974571058" sldId="260"/>
            <ac:spMk id="25" creationId="{DAFA4A84-F8BB-DD1C-02A4-51D25C062DC2}"/>
          </ac:spMkLst>
        </pc:spChg>
        <pc:spChg chg="add mod">
          <ac:chgData name="Sebastian Jarosz" userId="c950d0b1f6b70f47" providerId="LiveId" clId="{F634BE16-1B63-4BE5-9295-21FF4DFDEB8B}" dt="2023-10-19T12:44:35.977" v="2053"/>
          <ac:spMkLst>
            <pc:docMk/>
            <pc:sldMk cId="1974571058" sldId="260"/>
            <ac:spMk id="26" creationId="{45ED70FE-BCB5-95AB-12E5-9953C3C419B3}"/>
          </ac:spMkLst>
        </pc:spChg>
        <pc:spChg chg="add mod">
          <ac:chgData name="Sebastian Jarosz" userId="c950d0b1f6b70f47" providerId="LiveId" clId="{F634BE16-1B63-4BE5-9295-21FF4DFDEB8B}" dt="2023-10-19T12:44:35.977" v="2053"/>
          <ac:spMkLst>
            <pc:docMk/>
            <pc:sldMk cId="1974571058" sldId="260"/>
            <ac:spMk id="27" creationId="{60210671-D648-F3AE-C188-82F133030399}"/>
          </ac:spMkLst>
        </pc:spChg>
        <pc:spChg chg="add mod ord">
          <ac:chgData name="Sebastian Jarosz" userId="c950d0b1f6b70f47" providerId="LiveId" clId="{F634BE16-1B63-4BE5-9295-21FF4DFDEB8B}" dt="2023-10-19T13:13:44.280" v="2148" actId="13244"/>
          <ac:spMkLst>
            <pc:docMk/>
            <pc:sldMk cId="1974571058" sldId="260"/>
            <ac:spMk id="32" creationId="{C2C18C87-6CB4-E1E0-D04A-DFBE1A88A5A5}"/>
          </ac:spMkLst>
        </pc:spChg>
        <pc:spChg chg="add mod ord">
          <ac:chgData name="Sebastian Jarosz" userId="c950d0b1f6b70f47" providerId="LiveId" clId="{F634BE16-1B63-4BE5-9295-21FF4DFDEB8B}" dt="2023-10-19T13:13:44.280" v="2148" actId="13244"/>
          <ac:spMkLst>
            <pc:docMk/>
            <pc:sldMk cId="1974571058" sldId="260"/>
            <ac:spMk id="33" creationId="{B85D4C88-3AB8-202C-DF09-9B7072F918C8}"/>
          </ac:spMkLst>
        </pc:spChg>
        <pc:spChg chg="add mod">
          <ac:chgData name="Sebastian Jarosz" userId="c950d0b1f6b70f47" providerId="LiveId" clId="{F634BE16-1B63-4BE5-9295-21FF4DFDEB8B}" dt="2023-10-19T13:15:01.255" v="2167"/>
          <ac:spMkLst>
            <pc:docMk/>
            <pc:sldMk cId="1974571058" sldId="260"/>
            <ac:spMk id="35" creationId="{92894685-013B-E808-5E66-C0ED312476F9}"/>
          </ac:spMkLst>
        </pc:spChg>
        <pc:picChg chg="del">
          <ac:chgData name="Sebastian Jarosz" userId="c950d0b1f6b70f47" providerId="LiveId" clId="{F634BE16-1B63-4BE5-9295-21FF4DFDEB8B}" dt="2023-10-19T13:14:59.366" v="2165" actId="478"/>
          <ac:picMkLst>
            <pc:docMk/>
            <pc:sldMk cId="1974571058" sldId="260"/>
            <ac:picMk id="14" creationId="{09ED1BE9-3955-1678-00B3-3A65EB18AFE9}"/>
          </ac:picMkLst>
        </pc:picChg>
        <pc:picChg chg="del">
          <ac:chgData name="Sebastian Jarosz" userId="c950d0b1f6b70f47" providerId="LiveId" clId="{F634BE16-1B63-4BE5-9295-21FF4DFDEB8B}" dt="2023-10-19T12:44:35.147" v="2052" actId="478"/>
          <ac:picMkLst>
            <pc:docMk/>
            <pc:sldMk cId="1974571058" sldId="260"/>
            <ac:picMk id="16" creationId="{3091B0E9-A700-FD8D-9D9A-F4067BB158DE}"/>
          </ac:picMkLst>
        </pc:picChg>
        <pc:picChg chg="del">
          <ac:chgData name="Sebastian Jarosz" userId="c950d0b1f6b70f47" providerId="LiveId" clId="{F634BE16-1B63-4BE5-9295-21FF4DFDEB8B}" dt="2023-10-19T12:44:34.484" v="2051" actId="478"/>
          <ac:picMkLst>
            <pc:docMk/>
            <pc:sldMk cId="1974571058" sldId="260"/>
            <ac:picMk id="18" creationId="{10B21400-5905-BB4C-4B1E-1EBE76F798F3}"/>
          </ac:picMkLst>
        </pc:picChg>
        <pc:picChg chg="add mod">
          <ac:chgData name="Sebastian Jarosz" userId="c950d0b1f6b70f47" providerId="LiveId" clId="{F634BE16-1B63-4BE5-9295-21FF4DFDEB8B}" dt="2023-10-19T12:44:35.977" v="2053"/>
          <ac:picMkLst>
            <pc:docMk/>
            <pc:sldMk cId="1974571058" sldId="260"/>
            <ac:picMk id="28" creationId="{FE3B2D42-1C63-FBBF-85ED-FDE3FEEADF76}"/>
          </ac:picMkLst>
        </pc:picChg>
        <pc:picChg chg="add mod">
          <ac:chgData name="Sebastian Jarosz" userId="c950d0b1f6b70f47" providerId="LiveId" clId="{F634BE16-1B63-4BE5-9295-21FF4DFDEB8B}" dt="2023-10-19T12:44:35.977" v="2053"/>
          <ac:picMkLst>
            <pc:docMk/>
            <pc:sldMk cId="1974571058" sldId="260"/>
            <ac:picMk id="29" creationId="{725127E9-6FB1-BEB4-2CF3-7ECDD6437DC8}"/>
          </ac:picMkLst>
        </pc:picChg>
        <pc:picChg chg="add mod">
          <ac:chgData name="Sebastian Jarosz" userId="c950d0b1f6b70f47" providerId="LiveId" clId="{F634BE16-1B63-4BE5-9295-21FF4DFDEB8B}" dt="2023-10-19T12:44:35.977" v="2053"/>
          <ac:picMkLst>
            <pc:docMk/>
            <pc:sldMk cId="1974571058" sldId="260"/>
            <ac:picMk id="30" creationId="{2310EB5F-EF04-554E-62BD-47493669DF11}"/>
          </ac:picMkLst>
        </pc:picChg>
        <pc:picChg chg="add mod">
          <ac:chgData name="Sebastian Jarosz" userId="c950d0b1f6b70f47" providerId="LiveId" clId="{F634BE16-1B63-4BE5-9295-21FF4DFDEB8B}" dt="2023-10-19T12:44:35.977" v="2053"/>
          <ac:picMkLst>
            <pc:docMk/>
            <pc:sldMk cId="1974571058" sldId="260"/>
            <ac:picMk id="31" creationId="{047F2312-E320-55F5-15E9-FF15B1269124}"/>
          </ac:picMkLst>
        </pc:picChg>
        <pc:picChg chg="add mod">
          <ac:chgData name="Sebastian Jarosz" userId="c950d0b1f6b70f47" providerId="LiveId" clId="{F634BE16-1B63-4BE5-9295-21FF4DFDEB8B}" dt="2023-10-19T13:15:01.255" v="2167"/>
          <ac:picMkLst>
            <pc:docMk/>
            <pc:sldMk cId="1974571058" sldId="260"/>
            <ac:picMk id="34" creationId="{08B8BAF3-AC22-3E55-C904-539030EB9CF2}"/>
          </ac:picMkLst>
        </pc:picChg>
      </pc:sldChg>
      <pc:sldChg chg="add del">
        <pc:chgData name="Sebastian Jarosz" userId="c950d0b1f6b70f47" providerId="LiveId" clId="{F634BE16-1B63-4BE5-9295-21FF4DFDEB8B}" dt="2023-10-15T09:43:58.438" v="1487" actId="2890"/>
        <pc:sldMkLst>
          <pc:docMk/>
          <pc:sldMk cId="2623147510" sldId="260"/>
        </pc:sldMkLst>
      </pc:sldChg>
      <pc:sldChg chg="addSp delSp modSp add mod ord">
        <pc:chgData name="Sebastian Jarosz" userId="c950d0b1f6b70f47" providerId="LiveId" clId="{F634BE16-1B63-4BE5-9295-21FF4DFDEB8B}" dt="2023-10-19T14:43:08.061" v="2180" actId="207"/>
        <pc:sldMkLst>
          <pc:docMk/>
          <pc:sldMk cId="4081834133" sldId="261"/>
        </pc:sldMkLst>
        <pc:spChg chg="add del mod">
          <ac:chgData name="Sebastian Jarosz" userId="c950d0b1f6b70f47" providerId="LiveId" clId="{F634BE16-1B63-4BE5-9295-21FF4DFDEB8B}" dt="2023-10-18T13:00:56.030" v="1543" actId="478"/>
          <ac:spMkLst>
            <pc:docMk/>
            <pc:sldMk cId="4081834133" sldId="261"/>
            <ac:spMk id="2" creationId="{4006B6FE-D9B9-D35A-1352-9263952A4F29}"/>
          </ac:spMkLst>
        </pc:spChg>
        <pc:spChg chg="add del mod">
          <ac:chgData name="Sebastian Jarosz" userId="c950d0b1f6b70f47" providerId="LiveId" clId="{F634BE16-1B63-4BE5-9295-21FF4DFDEB8B}" dt="2023-10-18T13:00:58.709" v="1544" actId="478"/>
          <ac:spMkLst>
            <pc:docMk/>
            <pc:sldMk cId="4081834133" sldId="261"/>
            <ac:spMk id="3" creationId="{74B8A057-74A2-B999-59E6-B16748179ABB}"/>
          </ac:spMkLst>
        </pc:spChg>
        <pc:spChg chg="mod">
          <ac:chgData name="Sebastian Jarosz" userId="c950d0b1f6b70f47" providerId="LiveId" clId="{F634BE16-1B63-4BE5-9295-21FF4DFDEB8B}" dt="2023-10-19T14:43:08.061" v="2180" actId="207"/>
          <ac:spMkLst>
            <pc:docMk/>
            <pc:sldMk cId="4081834133" sldId="261"/>
            <ac:spMk id="4" creationId="{D39CEDDF-6958-FA9F-7FB2-06D9E5D67959}"/>
          </ac:spMkLst>
        </pc:spChg>
        <pc:spChg chg="del">
          <ac:chgData name="Sebastian Jarosz" userId="c950d0b1f6b70f47" providerId="LiveId" clId="{F634BE16-1B63-4BE5-9295-21FF4DFDEB8B}" dt="2023-10-18T13:00:28.881" v="1535" actId="478"/>
          <ac:spMkLst>
            <pc:docMk/>
            <pc:sldMk cId="4081834133" sldId="261"/>
            <ac:spMk id="6" creationId="{3701FF21-5858-FCDA-BADF-7D110256BD2A}"/>
          </ac:spMkLst>
        </pc:spChg>
        <pc:spChg chg="add del mod">
          <ac:chgData name="Sebastian Jarosz" userId="c950d0b1f6b70f47" providerId="LiveId" clId="{F634BE16-1B63-4BE5-9295-21FF4DFDEB8B}" dt="2023-10-18T13:00:45.076" v="1540" actId="478"/>
          <ac:spMkLst>
            <pc:docMk/>
            <pc:sldMk cId="4081834133" sldId="261"/>
            <ac:spMk id="7" creationId="{C3993001-D4FA-DC8A-B9BA-5146C69D2ACC}"/>
          </ac:spMkLst>
        </pc:spChg>
        <pc:spChg chg="del">
          <ac:chgData name="Sebastian Jarosz" userId="c950d0b1f6b70f47" providerId="LiveId" clId="{F634BE16-1B63-4BE5-9295-21FF4DFDEB8B}" dt="2023-10-18T13:00:00.847" v="1526" actId="478"/>
          <ac:spMkLst>
            <pc:docMk/>
            <pc:sldMk cId="4081834133" sldId="261"/>
            <ac:spMk id="8" creationId="{0B3D0AF6-C9D1-212C-54E4-D7280238DCAB}"/>
          </ac:spMkLst>
        </pc:spChg>
        <pc:spChg chg="mod">
          <ac:chgData name="Sebastian Jarosz" userId="c950d0b1f6b70f47" providerId="LiveId" clId="{F634BE16-1B63-4BE5-9295-21FF4DFDEB8B}" dt="2023-10-18T13:15:27.855" v="1575" actId="14100"/>
          <ac:spMkLst>
            <pc:docMk/>
            <pc:sldMk cId="4081834133" sldId="261"/>
            <ac:spMk id="9" creationId="{17274C1B-BD52-9F2F-E517-C2294851F353}"/>
          </ac:spMkLst>
        </pc:spChg>
        <pc:spChg chg="mod ord">
          <ac:chgData name="Sebastian Jarosz" userId="c950d0b1f6b70f47" providerId="LiveId" clId="{F634BE16-1B63-4BE5-9295-21FF4DFDEB8B}" dt="2023-10-18T13:21:42.581" v="1676" actId="20577"/>
          <ac:spMkLst>
            <pc:docMk/>
            <pc:sldMk cId="4081834133" sldId="261"/>
            <ac:spMk id="10" creationId="{1B8BA5E6-B61F-73D1-F5E1-789E919C11C8}"/>
          </ac:spMkLst>
        </pc:spChg>
        <pc:spChg chg="del mod">
          <ac:chgData name="Sebastian Jarosz" userId="c950d0b1f6b70f47" providerId="LiveId" clId="{F634BE16-1B63-4BE5-9295-21FF4DFDEB8B}" dt="2023-10-18T13:00:06.876" v="1528" actId="478"/>
          <ac:spMkLst>
            <pc:docMk/>
            <pc:sldMk cId="4081834133" sldId="261"/>
            <ac:spMk id="11" creationId="{3200806E-6ACE-72FF-70D7-DFAA8E9017A1}"/>
          </ac:spMkLst>
        </pc:spChg>
        <pc:spChg chg="del mod ord">
          <ac:chgData name="Sebastian Jarosz" userId="c950d0b1f6b70f47" providerId="LiveId" clId="{F634BE16-1B63-4BE5-9295-21FF4DFDEB8B}" dt="2023-10-18T13:21:48.090" v="1677" actId="478"/>
          <ac:spMkLst>
            <pc:docMk/>
            <pc:sldMk cId="4081834133" sldId="261"/>
            <ac:spMk id="12" creationId="{5AF2BE8D-F2F1-69F0-D0F2-53819B7FAB76}"/>
          </ac:spMkLst>
        </pc:spChg>
        <pc:spChg chg="add del mod">
          <ac:chgData name="Sebastian Jarosz" userId="c950d0b1f6b70f47" providerId="LiveId" clId="{F634BE16-1B63-4BE5-9295-21FF4DFDEB8B}" dt="2023-10-18T13:15:17.364" v="1573" actId="478"/>
          <ac:spMkLst>
            <pc:docMk/>
            <pc:sldMk cId="4081834133" sldId="261"/>
            <ac:spMk id="13" creationId="{DD6D7917-709F-383D-B5EE-8100A0961AFE}"/>
          </ac:spMkLst>
        </pc:spChg>
        <pc:spChg chg="add mod">
          <ac:chgData name="Sebastian Jarosz" userId="c950d0b1f6b70f47" providerId="LiveId" clId="{F634BE16-1B63-4BE5-9295-21FF4DFDEB8B}" dt="2023-10-18T13:02:04.730" v="1558" actId="14100"/>
          <ac:spMkLst>
            <pc:docMk/>
            <pc:sldMk cId="4081834133" sldId="261"/>
            <ac:spMk id="15" creationId="{CCE4287C-24C8-A384-830E-384B6A05483D}"/>
          </ac:spMkLst>
        </pc:spChg>
        <pc:spChg chg="add mod">
          <ac:chgData name="Sebastian Jarosz" userId="c950d0b1f6b70f47" providerId="LiveId" clId="{F634BE16-1B63-4BE5-9295-21FF4DFDEB8B}" dt="2023-10-18T13:02:07.553" v="1559" actId="14100"/>
          <ac:spMkLst>
            <pc:docMk/>
            <pc:sldMk cId="4081834133" sldId="261"/>
            <ac:spMk id="17" creationId="{9DA0C690-43E4-C58C-EE94-FC1BC58F3CDF}"/>
          </ac:spMkLst>
        </pc:spChg>
        <pc:spChg chg="del">
          <ac:chgData name="Sebastian Jarosz" userId="c950d0b1f6b70f47" providerId="LiveId" clId="{F634BE16-1B63-4BE5-9295-21FF4DFDEB8B}" dt="2023-10-19T12:44:39.858" v="2055" actId="478"/>
          <ac:spMkLst>
            <pc:docMk/>
            <pc:sldMk cId="4081834133" sldId="261"/>
            <ac:spMk id="19" creationId="{BEF9F6E8-49E0-0A9B-4A62-288CBCB5B27B}"/>
          </ac:spMkLst>
        </pc:spChg>
        <pc:spChg chg="del">
          <ac:chgData name="Sebastian Jarosz" userId="c950d0b1f6b70f47" providerId="LiveId" clId="{F634BE16-1B63-4BE5-9295-21FF4DFDEB8B}" dt="2023-10-19T12:44:39.113" v="2054" actId="478"/>
          <ac:spMkLst>
            <pc:docMk/>
            <pc:sldMk cId="4081834133" sldId="261"/>
            <ac:spMk id="20" creationId="{FB543707-909C-E328-6BE4-538358BF1C74}"/>
          </ac:spMkLst>
        </pc:spChg>
        <pc:spChg chg="del">
          <ac:chgData name="Sebastian Jarosz" userId="c950d0b1f6b70f47" providerId="LiveId" clId="{F634BE16-1B63-4BE5-9295-21FF4DFDEB8B}" dt="2023-10-19T13:15:05.037" v="2169" actId="478"/>
          <ac:spMkLst>
            <pc:docMk/>
            <pc:sldMk cId="4081834133" sldId="261"/>
            <ac:spMk id="21" creationId="{F45D1CC6-3FC0-2199-5B6F-B0BA0C90412A}"/>
          </ac:spMkLst>
        </pc:spChg>
        <pc:spChg chg="del">
          <ac:chgData name="Sebastian Jarosz" userId="c950d0b1f6b70f47" providerId="LiveId" clId="{F634BE16-1B63-4BE5-9295-21FF4DFDEB8B}" dt="2023-10-18T14:36:38.279" v="1835" actId="478"/>
          <ac:spMkLst>
            <pc:docMk/>
            <pc:sldMk cId="4081834133" sldId="261"/>
            <ac:spMk id="24" creationId="{375FC832-B226-293A-36AB-B9B412BCBCA5}"/>
          </ac:spMkLst>
        </pc:spChg>
        <pc:spChg chg="mod ord">
          <ac:chgData name="Sebastian Jarosz" userId="c950d0b1f6b70f47" providerId="LiveId" clId="{F634BE16-1B63-4BE5-9295-21FF4DFDEB8B}" dt="2023-10-18T13:21:02.921" v="1626" actId="14100"/>
          <ac:spMkLst>
            <pc:docMk/>
            <pc:sldMk cId="4081834133" sldId="261"/>
            <ac:spMk id="25" creationId="{46D5B998-E95D-5B6F-CA0B-77A488120F8F}"/>
          </ac:spMkLst>
        </pc:spChg>
        <pc:spChg chg="del">
          <ac:chgData name="Sebastian Jarosz" userId="c950d0b1f6b70f47" providerId="LiveId" clId="{F634BE16-1B63-4BE5-9295-21FF4DFDEB8B}" dt="2023-10-18T12:59:59.042" v="1525" actId="478"/>
          <ac:spMkLst>
            <pc:docMk/>
            <pc:sldMk cId="4081834133" sldId="261"/>
            <ac:spMk id="26" creationId="{CB3E78C6-67E1-1D15-4ED7-DF7EF7E50622}"/>
          </ac:spMkLst>
        </pc:spChg>
        <pc:spChg chg="mod">
          <ac:chgData name="Sebastian Jarosz" userId="c950d0b1f6b70f47" providerId="LiveId" clId="{F634BE16-1B63-4BE5-9295-21FF4DFDEB8B}" dt="2023-10-18T13:46:31.209" v="1833" actId="1076"/>
          <ac:spMkLst>
            <pc:docMk/>
            <pc:sldMk cId="4081834133" sldId="261"/>
            <ac:spMk id="27" creationId="{D1B5379B-ACF3-FBD0-D651-9F416B05AF19}"/>
          </ac:spMkLst>
        </pc:spChg>
        <pc:spChg chg="add mod">
          <ac:chgData name="Sebastian Jarosz" userId="c950d0b1f6b70f47" providerId="LiveId" clId="{F634BE16-1B63-4BE5-9295-21FF4DFDEB8B}" dt="2023-10-18T13:21:30.060" v="1647" actId="20577"/>
          <ac:spMkLst>
            <pc:docMk/>
            <pc:sldMk cId="4081834133" sldId="261"/>
            <ac:spMk id="28" creationId="{2218C4C5-50EE-8601-1137-2B22101B48EE}"/>
          </ac:spMkLst>
        </pc:spChg>
        <pc:spChg chg="mod">
          <ac:chgData name="Sebastian Jarosz" userId="c950d0b1f6b70f47" providerId="LiveId" clId="{F634BE16-1B63-4BE5-9295-21FF4DFDEB8B}" dt="2023-10-18T13:46:34.338" v="1834" actId="1076"/>
          <ac:spMkLst>
            <pc:docMk/>
            <pc:sldMk cId="4081834133" sldId="261"/>
            <ac:spMk id="29" creationId="{B7921B3D-CC66-4846-627A-244AC5C44F04}"/>
          </ac:spMkLst>
        </pc:spChg>
        <pc:spChg chg="add mod">
          <ac:chgData name="Sebastian Jarosz" userId="c950d0b1f6b70f47" providerId="LiveId" clId="{F634BE16-1B63-4BE5-9295-21FF4DFDEB8B}" dt="2023-10-18T13:46:20.647" v="1831" actId="1076"/>
          <ac:spMkLst>
            <pc:docMk/>
            <pc:sldMk cId="4081834133" sldId="261"/>
            <ac:spMk id="30" creationId="{D1589845-C4C6-8C06-4637-B508D188E42C}"/>
          </ac:spMkLst>
        </pc:spChg>
        <pc:spChg chg="add mod">
          <ac:chgData name="Sebastian Jarosz" userId="c950d0b1f6b70f47" providerId="LiveId" clId="{F634BE16-1B63-4BE5-9295-21FF4DFDEB8B}" dt="2023-10-18T13:46:25.556" v="1832" actId="1076"/>
          <ac:spMkLst>
            <pc:docMk/>
            <pc:sldMk cId="4081834133" sldId="261"/>
            <ac:spMk id="31" creationId="{0163922F-5043-19F1-CA12-F46D21C48DBF}"/>
          </ac:spMkLst>
        </pc:spChg>
        <pc:spChg chg="add del mod">
          <ac:chgData name="Sebastian Jarosz" userId="c950d0b1f6b70f47" providerId="LiveId" clId="{F634BE16-1B63-4BE5-9295-21FF4DFDEB8B}" dt="2023-10-18T13:43:36.721" v="1758"/>
          <ac:spMkLst>
            <pc:docMk/>
            <pc:sldMk cId="4081834133" sldId="261"/>
            <ac:spMk id="32" creationId="{B20DFF7F-C054-6211-0E06-359F386C5B27}"/>
          </ac:spMkLst>
        </pc:spChg>
        <pc:spChg chg="add del mod">
          <ac:chgData name="Sebastian Jarosz" userId="c950d0b1f6b70f47" providerId="LiveId" clId="{F634BE16-1B63-4BE5-9295-21FF4DFDEB8B}" dt="2023-10-18T13:43:45.485" v="1760"/>
          <ac:spMkLst>
            <pc:docMk/>
            <pc:sldMk cId="4081834133" sldId="261"/>
            <ac:spMk id="33" creationId="{D89DB461-668C-E813-DBE9-F85DB5DB342E}"/>
          </ac:spMkLst>
        </pc:spChg>
        <pc:spChg chg="add mod">
          <ac:chgData name="Sebastian Jarosz" userId="c950d0b1f6b70f47" providerId="LiveId" clId="{F634BE16-1B63-4BE5-9295-21FF4DFDEB8B}" dt="2023-10-19T12:44:41.747" v="2058"/>
          <ac:spMkLst>
            <pc:docMk/>
            <pc:sldMk cId="4081834133" sldId="261"/>
            <ac:spMk id="34" creationId="{F20FB261-93FB-FC65-2AAB-2935DAF7F45D}"/>
          </ac:spMkLst>
        </pc:spChg>
        <pc:spChg chg="add mod">
          <ac:chgData name="Sebastian Jarosz" userId="c950d0b1f6b70f47" providerId="LiveId" clId="{F634BE16-1B63-4BE5-9295-21FF4DFDEB8B}" dt="2023-10-19T12:44:41.747" v="2058"/>
          <ac:spMkLst>
            <pc:docMk/>
            <pc:sldMk cId="4081834133" sldId="261"/>
            <ac:spMk id="35" creationId="{67CBE7FE-CDD7-19F0-121F-DBCA869EEC28}"/>
          </ac:spMkLst>
        </pc:spChg>
        <pc:spChg chg="add mod">
          <ac:chgData name="Sebastian Jarosz" userId="c950d0b1f6b70f47" providerId="LiveId" clId="{F634BE16-1B63-4BE5-9295-21FF4DFDEB8B}" dt="2023-10-19T12:44:41.747" v="2058"/>
          <ac:spMkLst>
            <pc:docMk/>
            <pc:sldMk cId="4081834133" sldId="261"/>
            <ac:spMk id="36" creationId="{B57F4E77-651F-606C-53D5-B1AB96918BBB}"/>
          </ac:spMkLst>
        </pc:spChg>
        <pc:spChg chg="add mod">
          <ac:chgData name="Sebastian Jarosz" userId="c950d0b1f6b70f47" providerId="LiveId" clId="{F634BE16-1B63-4BE5-9295-21FF4DFDEB8B}" dt="2023-10-19T12:44:41.747" v="2058"/>
          <ac:spMkLst>
            <pc:docMk/>
            <pc:sldMk cId="4081834133" sldId="261"/>
            <ac:spMk id="37" creationId="{ED754EA0-4228-7801-C7EC-8A37D6786C61}"/>
          </ac:spMkLst>
        </pc:spChg>
        <pc:spChg chg="add mod">
          <ac:chgData name="Sebastian Jarosz" userId="c950d0b1f6b70f47" providerId="LiveId" clId="{F634BE16-1B63-4BE5-9295-21FF4DFDEB8B}" dt="2023-10-19T12:44:41.747" v="2058"/>
          <ac:spMkLst>
            <pc:docMk/>
            <pc:sldMk cId="4081834133" sldId="261"/>
            <ac:spMk id="38" creationId="{3E05B95B-E58B-F0BA-F1E5-0830AD4FE5D9}"/>
          </ac:spMkLst>
        </pc:spChg>
        <pc:spChg chg="add mod">
          <ac:chgData name="Sebastian Jarosz" userId="c950d0b1f6b70f47" providerId="LiveId" clId="{F634BE16-1B63-4BE5-9295-21FF4DFDEB8B}" dt="2023-10-19T12:44:41.747" v="2058"/>
          <ac:spMkLst>
            <pc:docMk/>
            <pc:sldMk cId="4081834133" sldId="261"/>
            <ac:spMk id="39" creationId="{C06DBFA6-A138-8D00-D45F-172CE0EE0713}"/>
          </ac:spMkLst>
        </pc:spChg>
        <pc:spChg chg="add mod">
          <ac:chgData name="Sebastian Jarosz" userId="c950d0b1f6b70f47" providerId="LiveId" clId="{F634BE16-1B63-4BE5-9295-21FF4DFDEB8B}" dt="2023-10-19T12:44:41.747" v="2058"/>
          <ac:spMkLst>
            <pc:docMk/>
            <pc:sldMk cId="4081834133" sldId="261"/>
            <ac:spMk id="40" creationId="{754D7901-08B0-37E2-DC05-F44CD8B58267}"/>
          </ac:spMkLst>
        </pc:spChg>
        <pc:spChg chg="add mod ord">
          <ac:chgData name="Sebastian Jarosz" userId="c950d0b1f6b70f47" providerId="LiveId" clId="{F634BE16-1B63-4BE5-9295-21FF4DFDEB8B}" dt="2023-10-19T13:14:07.572" v="2151" actId="1076"/>
          <ac:spMkLst>
            <pc:docMk/>
            <pc:sldMk cId="4081834133" sldId="261"/>
            <ac:spMk id="45" creationId="{DD469E0F-23E3-7269-9058-8C2EDBEC08E2}"/>
          </ac:spMkLst>
        </pc:spChg>
        <pc:spChg chg="add mod ord">
          <ac:chgData name="Sebastian Jarosz" userId="c950d0b1f6b70f47" providerId="LiveId" clId="{F634BE16-1B63-4BE5-9295-21FF4DFDEB8B}" dt="2023-10-19T13:14:07.572" v="2151" actId="1076"/>
          <ac:spMkLst>
            <pc:docMk/>
            <pc:sldMk cId="4081834133" sldId="261"/>
            <ac:spMk id="46" creationId="{82D2073D-3218-6CE7-08DC-6FCB4988453E}"/>
          </ac:spMkLst>
        </pc:spChg>
        <pc:spChg chg="add mod">
          <ac:chgData name="Sebastian Jarosz" userId="c950d0b1f6b70f47" providerId="LiveId" clId="{F634BE16-1B63-4BE5-9295-21FF4DFDEB8B}" dt="2023-10-19T13:15:05.751" v="2170"/>
          <ac:spMkLst>
            <pc:docMk/>
            <pc:sldMk cId="4081834133" sldId="261"/>
            <ac:spMk id="48" creationId="{28083CF0-0C3D-F4A3-C6B4-43B4D90EEBFD}"/>
          </ac:spMkLst>
        </pc:spChg>
        <pc:picChg chg="del">
          <ac:chgData name="Sebastian Jarosz" userId="c950d0b1f6b70f47" providerId="LiveId" clId="{F634BE16-1B63-4BE5-9295-21FF4DFDEB8B}" dt="2023-10-19T13:15:03.649" v="2168" actId="478"/>
          <ac:picMkLst>
            <pc:docMk/>
            <pc:sldMk cId="4081834133" sldId="261"/>
            <ac:picMk id="14" creationId="{09ED1BE9-3955-1678-00B3-3A65EB18AFE9}"/>
          </ac:picMkLst>
        </pc:picChg>
        <pc:picChg chg="del">
          <ac:chgData name="Sebastian Jarosz" userId="c950d0b1f6b70f47" providerId="LiveId" clId="{F634BE16-1B63-4BE5-9295-21FF4DFDEB8B}" dt="2023-10-19T12:44:40.985" v="2057" actId="478"/>
          <ac:picMkLst>
            <pc:docMk/>
            <pc:sldMk cId="4081834133" sldId="261"/>
            <ac:picMk id="16" creationId="{3091B0E9-A700-FD8D-9D9A-F4067BB158DE}"/>
          </ac:picMkLst>
        </pc:picChg>
        <pc:picChg chg="del">
          <ac:chgData name="Sebastian Jarosz" userId="c950d0b1f6b70f47" providerId="LiveId" clId="{F634BE16-1B63-4BE5-9295-21FF4DFDEB8B}" dt="2023-10-19T12:44:40.510" v="2056" actId="478"/>
          <ac:picMkLst>
            <pc:docMk/>
            <pc:sldMk cId="4081834133" sldId="261"/>
            <ac:picMk id="18" creationId="{10B21400-5905-BB4C-4B1E-1EBE76F798F3}"/>
          </ac:picMkLst>
        </pc:picChg>
        <pc:picChg chg="add mod">
          <ac:chgData name="Sebastian Jarosz" userId="c950d0b1f6b70f47" providerId="LiveId" clId="{F634BE16-1B63-4BE5-9295-21FF4DFDEB8B}" dt="2023-10-19T12:44:41.747" v="2058"/>
          <ac:picMkLst>
            <pc:docMk/>
            <pc:sldMk cId="4081834133" sldId="261"/>
            <ac:picMk id="41" creationId="{A6A03E22-3F12-AA2C-8DAE-3550A0BC7EE1}"/>
          </ac:picMkLst>
        </pc:picChg>
        <pc:picChg chg="add mod">
          <ac:chgData name="Sebastian Jarosz" userId="c950d0b1f6b70f47" providerId="LiveId" clId="{F634BE16-1B63-4BE5-9295-21FF4DFDEB8B}" dt="2023-10-19T12:44:41.747" v="2058"/>
          <ac:picMkLst>
            <pc:docMk/>
            <pc:sldMk cId="4081834133" sldId="261"/>
            <ac:picMk id="42" creationId="{383F9FC9-02B0-D070-FDB9-BED667534448}"/>
          </ac:picMkLst>
        </pc:picChg>
        <pc:picChg chg="add mod">
          <ac:chgData name="Sebastian Jarosz" userId="c950d0b1f6b70f47" providerId="LiveId" clId="{F634BE16-1B63-4BE5-9295-21FF4DFDEB8B}" dt="2023-10-19T12:44:41.747" v="2058"/>
          <ac:picMkLst>
            <pc:docMk/>
            <pc:sldMk cId="4081834133" sldId="261"/>
            <ac:picMk id="43" creationId="{99E8657B-6FDC-0C92-3417-479BCBE28782}"/>
          </ac:picMkLst>
        </pc:picChg>
        <pc:picChg chg="add mod">
          <ac:chgData name="Sebastian Jarosz" userId="c950d0b1f6b70f47" providerId="LiveId" clId="{F634BE16-1B63-4BE5-9295-21FF4DFDEB8B}" dt="2023-10-19T12:44:41.747" v="2058"/>
          <ac:picMkLst>
            <pc:docMk/>
            <pc:sldMk cId="4081834133" sldId="261"/>
            <ac:picMk id="44" creationId="{83ACA84E-5351-C28C-6AB6-138A0878B214}"/>
          </ac:picMkLst>
        </pc:picChg>
        <pc:picChg chg="add mod">
          <ac:chgData name="Sebastian Jarosz" userId="c950d0b1f6b70f47" providerId="LiveId" clId="{F634BE16-1B63-4BE5-9295-21FF4DFDEB8B}" dt="2023-10-19T13:15:05.751" v="2170"/>
          <ac:picMkLst>
            <pc:docMk/>
            <pc:sldMk cId="4081834133" sldId="261"/>
            <ac:picMk id="47" creationId="{F1208EB4-AE33-2F2B-38A5-5CFACF5D3F8A}"/>
          </ac:picMkLst>
        </pc:picChg>
      </pc:sldChg>
      <pc:sldChg chg="addSp delSp modSp add mod">
        <pc:chgData name="Sebastian Jarosz" userId="c950d0b1f6b70f47" providerId="LiveId" clId="{F634BE16-1B63-4BE5-9295-21FF4DFDEB8B}" dt="2023-10-19T13:15:10.101" v="2173"/>
        <pc:sldMkLst>
          <pc:docMk/>
          <pc:sldMk cId="240315360" sldId="262"/>
        </pc:sldMkLst>
        <pc:spChg chg="add mod">
          <ac:chgData name="Sebastian Jarosz" userId="c950d0b1f6b70f47" providerId="LiveId" clId="{F634BE16-1B63-4BE5-9295-21FF4DFDEB8B}" dt="2023-10-19T12:44:47.120" v="2063"/>
          <ac:spMkLst>
            <pc:docMk/>
            <pc:sldMk cId="240315360" sldId="262"/>
            <ac:spMk id="2" creationId="{8350442C-6BAF-1FE6-3ABA-B04F06D57277}"/>
          </ac:spMkLst>
        </pc:spChg>
        <pc:spChg chg="add mod">
          <ac:chgData name="Sebastian Jarosz" userId="c950d0b1f6b70f47" providerId="LiveId" clId="{F634BE16-1B63-4BE5-9295-21FF4DFDEB8B}" dt="2023-10-19T12:44:47.120" v="2063"/>
          <ac:spMkLst>
            <pc:docMk/>
            <pc:sldMk cId="240315360" sldId="262"/>
            <ac:spMk id="3" creationId="{8418D869-D715-7F97-F9C0-8D10073ADB65}"/>
          </ac:spMkLst>
        </pc:spChg>
        <pc:spChg chg="add del">
          <ac:chgData name="Sebastian Jarosz" userId="c950d0b1f6b70f47" providerId="LiveId" clId="{F634BE16-1B63-4BE5-9295-21FF4DFDEB8B}" dt="2023-10-18T20:13:24.579" v="1861" actId="478"/>
          <ac:spMkLst>
            <pc:docMk/>
            <pc:sldMk cId="240315360" sldId="262"/>
            <ac:spMk id="4" creationId="{D39CEDDF-6958-FA9F-7FB2-06D9E5D67959}"/>
          </ac:spMkLst>
        </pc:spChg>
        <pc:spChg chg="del">
          <ac:chgData name="Sebastian Jarosz" userId="c950d0b1f6b70f47" providerId="LiveId" clId="{F634BE16-1B63-4BE5-9295-21FF4DFDEB8B}" dt="2023-10-18T20:13:22.139" v="1859" actId="478"/>
          <ac:spMkLst>
            <pc:docMk/>
            <pc:sldMk cId="240315360" sldId="262"/>
            <ac:spMk id="5" creationId="{0B015453-06DE-FCF8-2CF7-384D67CBB25D}"/>
          </ac:spMkLst>
        </pc:spChg>
        <pc:spChg chg="add mod">
          <ac:chgData name="Sebastian Jarosz" userId="c950d0b1f6b70f47" providerId="LiveId" clId="{F634BE16-1B63-4BE5-9295-21FF4DFDEB8B}" dt="2023-10-19T12:44:47.120" v="2063"/>
          <ac:spMkLst>
            <pc:docMk/>
            <pc:sldMk cId="240315360" sldId="262"/>
            <ac:spMk id="6" creationId="{699F7578-1142-4044-2311-180D3863AE13}"/>
          </ac:spMkLst>
        </pc:spChg>
        <pc:spChg chg="add mod">
          <ac:chgData name="Sebastian Jarosz" userId="c950d0b1f6b70f47" providerId="LiveId" clId="{F634BE16-1B63-4BE5-9295-21FF4DFDEB8B}" dt="2023-10-19T12:44:47.120" v="2063"/>
          <ac:spMkLst>
            <pc:docMk/>
            <pc:sldMk cId="240315360" sldId="262"/>
            <ac:spMk id="7" creationId="{156B177C-5037-D40B-80D6-D122C3DFA3A4}"/>
          </ac:spMkLst>
        </pc:spChg>
        <pc:spChg chg="add mod">
          <ac:chgData name="Sebastian Jarosz" userId="c950d0b1f6b70f47" providerId="LiveId" clId="{F634BE16-1B63-4BE5-9295-21FF4DFDEB8B}" dt="2023-10-19T12:44:47.120" v="2063"/>
          <ac:spMkLst>
            <pc:docMk/>
            <pc:sldMk cId="240315360" sldId="262"/>
            <ac:spMk id="8" creationId="{AC99E4DA-6E0C-5FCD-B159-E568E0DA477D}"/>
          </ac:spMkLst>
        </pc:spChg>
        <pc:spChg chg="del">
          <ac:chgData name="Sebastian Jarosz" userId="c950d0b1f6b70f47" providerId="LiveId" clId="{F634BE16-1B63-4BE5-9295-21FF4DFDEB8B}" dt="2023-10-18T20:13:29.176" v="1864" actId="478"/>
          <ac:spMkLst>
            <pc:docMk/>
            <pc:sldMk cId="240315360" sldId="262"/>
            <ac:spMk id="9" creationId="{17274C1B-BD52-9F2F-E517-C2294851F353}"/>
          </ac:spMkLst>
        </pc:spChg>
        <pc:spChg chg="del">
          <ac:chgData name="Sebastian Jarosz" userId="c950d0b1f6b70f47" providerId="LiveId" clId="{F634BE16-1B63-4BE5-9295-21FF4DFDEB8B}" dt="2023-10-18T20:13:26.424" v="1862" actId="478"/>
          <ac:spMkLst>
            <pc:docMk/>
            <pc:sldMk cId="240315360" sldId="262"/>
            <ac:spMk id="10" creationId="{1B8BA5E6-B61F-73D1-F5E1-789E919C11C8}"/>
          </ac:spMkLst>
        </pc:spChg>
        <pc:spChg chg="add mod">
          <ac:chgData name="Sebastian Jarosz" userId="c950d0b1f6b70f47" providerId="LiveId" clId="{F634BE16-1B63-4BE5-9295-21FF4DFDEB8B}" dt="2023-10-19T12:44:47.120" v="2063"/>
          <ac:spMkLst>
            <pc:docMk/>
            <pc:sldMk cId="240315360" sldId="262"/>
            <ac:spMk id="11" creationId="{752C8D5B-1D16-A80E-0FB7-B1D1A37787C2}"/>
          </ac:spMkLst>
        </pc:spChg>
        <pc:spChg chg="add mod">
          <ac:chgData name="Sebastian Jarosz" userId="c950d0b1f6b70f47" providerId="LiveId" clId="{F634BE16-1B63-4BE5-9295-21FF4DFDEB8B}" dt="2023-10-19T12:44:47.120" v="2063"/>
          <ac:spMkLst>
            <pc:docMk/>
            <pc:sldMk cId="240315360" sldId="262"/>
            <ac:spMk id="12" creationId="{0B4B79F1-BB9E-580A-5EA0-D603A48C8205}"/>
          </ac:spMkLst>
        </pc:spChg>
        <pc:spChg chg="del">
          <ac:chgData name="Sebastian Jarosz" userId="c950d0b1f6b70f47" providerId="LiveId" clId="{F634BE16-1B63-4BE5-9295-21FF4DFDEB8B}" dt="2023-10-18T20:13:18.960" v="1856" actId="478"/>
          <ac:spMkLst>
            <pc:docMk/>
            <pc:sldMk cId="240315360" sldId="262"/>
            <ac:spMk id="15" creationId="{CCE4287C-24C8-A384-830E-384B6A05483D}"/>
          </ac:spMkLst>
        </pc:spChg>
        <pc:spChg chg="del">
          <ac:chgData name="Sebastian Jarosz" userId="c950d0b1f6b70f47" providerId="LiveId" clId="{F634BE16-1B63-4BE5-9295-21FF4DFDEB8B}" dt="2023-10-18T20:13:21.611" v="1858" actId="478"/>
          <ac:spMkLst>
            <pc:docMk/>
            <pc:sldMk cId="240315360" sldId="262"/>
            <ac:spMk id="17" creationId="{9DA0C690-43E4-C58C-EE94-FC1BC58F3CDF}"/>
          </ac:spMkLst>
        </pc:spChg>
        <pc:spChg chg="del">
          <ac:chgData name="Sebastian Jarosz" userId="c950d0b1f6b70f47" providerId="LiveId" clId="{F634BE16-1B63-4BE5-9295-21FF4DFDEB8B}" dt="2023-10-19T12:44:44.920" v="2060" actId="478"/>
          <ac:spMkLst>
            <pc:docMk/>
            <pc:sldMk cId="240315360" sldId="262"/>
            <ac:spMk id="19" creationId="{BEF9F6E8-49E0-0A9B-4A62-288CBCB5B27B}"/>
          </ac:spMkLst>
        </pc:spChg>
        <pc:spChg chg="del">
          <ac:chgData name="Sebastian Jarosz" userId="c950d0b1f6b70f47" providerId="LiveId" clId="{F634BE16-1B63-4BE5-9295-21FF4DFDEB8B}" dt="2023-10-19T12:44:44.270" v="2059" actId="478"/>
          <ac:spMkLst>
            <pc:docMk/>
            <pc:sldMk cId="240315360" sldId="262"/>
            <ac:spMk id="20" creationId="{FB543707-909C-E328-6BE4-538358BF1C74}"/>
          </ac:spMkLst>
        </pc:spChg>
        <pc:spChg chg="del">
          <ac:chgData name="Sebastian Jarosz" userId="c950d0b1f6b70f47" providerId="LiveId" clId="{F634BE16-1B63-4BE5-9295-21FF4DFDEB8B}" dt="2023-10-19T13:15:09.341" v="2172" actId="478"/>
          <ac:spMkLst>
            <pc:docMk/>
            <pc:sldMk cId="240315360" sldId="262"/>
            <ac:spMk id="21" creationId="{F45D1CC6-3FC0-2199-5B6F-B0BA0C90412A}"/>
          </ac:spMkLst>
        </pc:spChg>
        <pc:spChg chg="del">
          <ac:chgData name="Sebastian Jarosz" userId="c950d0b1f6b70f47" providerId="LiveId" clId="{F634BE16-1B63-4BE5-9295-21FF4DFDEB8B}" dt="2023-10-18T20:13:20.958" v="1857" actId="478"/>
          <ac:spMkLst>
            <pc:docMk/>
            <pc:sldMk cId="240315360" sldId="262"/>
            <ac:spMk id="25" creationId="{46D5B998-E95D-5B6F-CA0B-77A488120F8F}"/>
          </ac:spMkLst>
        </pc:spChg>
        <pc:spChg chg="mod">
          <ac:chgData name="Sebastian Jarosz" userId="c950d0b1f6b70f47" providerId="LiveId" clId="{F634BE16-1B63-4BE5-9295-21FF4DFDEB8B}" dt="2023-10-18T20:13:15.905" v="1855" actId="20577"/>
          <ac:spMkLst>
            <pc:docMk/>
            <pc:sldMk cId="240315360" sldId="262"/>
            <ac:spMk id="27" creationId="{D1B5379B-ACF3-FBD0-D651-9F416B05AF19}"/>
          </ac:spMkLst>
        </pc:spChg>
        <pc:spChg chg="del">
          <ac:chgData name="Sebastian Jarosz" userId="c950d0b1f6b70f47" providerId="LiveId" clId="{F634BE16-1B63-4BE5-9295-21FF4DFDEB8B}" dt="2023-10-18T20:13:28.057" v="1863" actId="478"/>
          <ac:spMkLst>
            <pc:docMk/>
            <pc:sldMk cId="240315360" sldId="262"/>
            <ac:spMk id="28" creationId="{2218C4C5-50EE-8601-1137-2B22101B48EE}"/>
          </ac:spMkLst>
        </pc:spChg>
        <pc:spChg chg="del">
          <ac:chgData name="Sebastian Jarosz" userId="c950d0b1f6b70f47" providerId="LiveId" clId="{F634BE16-1B63-4BE5-9295-21FF4DFDEB8B}" dt="2023-10-18T20:13:07.815" v="1839" actId="478"/>
          <ac:spMkLst>
            <pc:docMk/>
            <pc:sldMk cId="240315360" sldId="262"/>
            <ac:spMk id="29" creationId="{B7921B3D-CC66-4846-627A-244AC5C44F04}"/>
          </ac:spMkLst>
        </pc:spChg>
        <pc:spChg chg="del">
          <ac:chgData name="Sebastian Jarosz" userId="c950d0b1f6b70f47" providerId="LiveId" clId="{F634BE16-1B63-4BE5-9295-21FF4DFDEB8B}" dt="2023-10-18T14:48:45.178" v="1838" actId="478"/>
          <ac:spMkLst>
            <pc:docMk/>
            <pc:sldMk cId="240315360" sldId="262"/>
            <ac:spMk id="30" creationId="{D1589845-C4C6-8C06-4637-B508D188E42C}"/>
          </ac:spMkLst>
        </pc:spChg>
        <pc:spChg chg="del">
          <ac:chgData name="Sebastian Jarosz" userId="c950d0b1f6b70f47" providerId="LiveId" clId="{F634BE16-1B63-4BE5-9295-21FF4DFDEB8B}" dt="2023-10-18T14:48:41.433" v="1837" actId="478"/>
          <ac:spMkLst>
            <pc:docMk/>
            <pc:sldMk cId="240315360" sldId="262"/>
            <ac:spMk id="31" creationId="{0163922F-5043-19F1-CA12-F46D21C48DBF}"/>
          </ac:spMkLst>
        </pc:spChg>
        <pc:spChg chg="add mod ord">
          <ac:chgData name="Sebastian Jarosz" userId="c950d0b1f6b70f47" providerId="LiveId" clId="{F634BE16-1B63-4BE5-9295-21FF4DFDEB8B}" dt="2023-10-19T13:14:33.471" v="2155" actId="1076"/>
          <ac:spMkLst>
            <pc:docMk/>
            <pc:sldMk cId="240315360" sldId="262"/>
            <ac:spMk id="33" creationId="{E6A2540A-B04F-4CFF-C3EE-1D4DAAF0E490}"/>
          </ac:spMkLst>
        </pc:spChg>
        <pc:spChg chg="add mod ord">
          <ac:chgData name="Sebastian Jarosz" userId="c950d0b1f6b70f47" providerId="LiveId" clId="{F634BE16-1B63-4BE5-9295-21FF4DFDEB8B}" dt="2023-10-19T13:14:33.471" v="2155" actId="1076"/>
          <ac:spMkLst>
            <pc:docMk/>
            <pc:sldMk cId="240315360" sldId="262"/>
            <ac:spMk id="34" creationId="{1C72012F-B0AA-B203-108B-8275C19A01E8}"/>
          </ac:spMkLst>
        </pc:spChg>
        <pc:spChg chg="add mod">
          <ac:chgData name="Sebastian Jarosz" userId="c950d0b1f6b70f47" providerId="LiveId" clId="{F634BE16-1B63-4BE5-9295-21FF4DFDEB8B}" dt="2023-10-19T13:15:10.101" v="2173"/>
          <ac:spMkLst>
            <pc:docMk/>
            <pc:sldMk cId="240315360" sldId="262"/>
            <ac:spMk id="36" creationId="{C4853108-8318-9941-D892-5A3DF00EC355}"/>
          </ac:spMkLst>
        </pc:spChg>
        <pc:picChg chg="add mod">
          <ac:chgData name="Sebastian Jarosz" userId="c950d0b1f6b70f47" providerId="LiveId" clId="{F634BE16-1B63-4BE5-9295-21FF4DFDEB8B}" dt="2023-10-19T12:44:47.120" v="2063"/>
          <ac:picMkLst>
            <pc:docMk/>
            <pc:sldMk cId="240315360" sldId="262"/>
            <ac:picMk id="13" creationId="{5B505D93-A44A-CF79-C152-4C173A8B6A96}"/>
          </ac:picMkLst>
        </pc:picChg>
        <pc:picChg chg="del">
          <ac:chgData name="Sebastian Jarosz" userId="c950d0b1f6b70f47" providerId="LiveId" clId="{F634BE16-1B63-4BE5-9295-21FF4DFDEB8B}" dt="2023-10-19T13:15:08.131" v="2171" actId="478"/>
          <ac:picMkLst>
            <pc:docMk/>
            <pc:sldMk cId="240315360" sldId="262"/>
            <ac:picMk id="14" creationId="{09ED1BE9-3955-1678-00B3-3A65EB18AFE9}"/>
          </ac:picMkLst>
        </pc:picChg>
        <pc:picChg chg="del">
          <ac:chgData name="Sebastian Jarosz" userId="c950d0b1f6b70f47" providerId="LiveId" clId="{F634BE16-1B63-4BE5-9295-21FF4DFDEB8B}" dt="2023-10-19T12:44:46.308" v="2062" actId="478"/>
          <ac:picMkLst>
            <pc:docMk/>
            <pc:sldMk cId="240315360" sldId="262"/>
            <ac:picMk id="16" creationId="{3091B0E9-A700-FD8D-9D9A-F4067BB158DE}"/>
          </ac:picMkLst>
        </pc:picChg>
        <pc:picChg chg="del">
          <ac:chgData name="Sebastian Jarosz" userId="c950d0b1f6b70f47" providerId="LiveId" clId="{F634BE16-1B63-4BE5-9295-21FF4DFDEB8B}" dt="2023-10-19T12:44:45.852" v="2061" actId="478"/>
          <ac:picMkLst>
            <pc:docMk/>
            <pc:sldMk cId="240315360" sldId="262"/>
            <ac:picMk id="18" creationId="{10B21400-5905-BB4C-4B1E-1EBE76F798F3}"/>
          </ac:picMkLst>
        </pc:picChg>
        <pc:picChg chg="add mod">
          <ac:chgData name="Sebastian Jarosz" userId="c950d0b1f6b70f47" providerId="LiveId" clId="{F634BE16-1B63-4BE5-9295-21FF4DFDEB8B}" dt="2023-10-19T12:44:47.120" v="2063"/>
          <ac:picMkLst>
            <pc:docMk/>
            <pc:sldMk cId="240315360" sldId="262"/>
            <ac:picMk id="24" creationId="{ABC015B1-9F91-CA42-029C-0CE05EF01F57}"/>
          </ac:picMkLst>
        </pc:picChg>
        <pc:picChg chg="add mod">
          <ac:chgData name="Sebastian Jarosz" userId="c950d0b1f6b70f47" providerId="LiveId" clId="{F634BE16-1B63-4BE5-9295-21FF4DFDEB8B}" dt="2023-10-19T12:44:47.120" v="2063"/>
          <ac:picMkLst>
            <pc:docMk/>
            <pc:sldMk cId="240315360" sldId="262"/>
            <ac:picMk id="26" creationId="{20DFC877-E121-C3D4-D525-108CA577D241}"/>
          </ac:picMkLst>
        </pc:picChg>
        <pc:picChg chg="add mod">
          <ac:chgData name="Sebastian Jarosz" userId="c950d0b1f6b70f47" providerId="LiveId" clId="{F634BE16-1B63-4BE5-9295-21FF4DFDEB8B}" dt="2023-10-19T12:44:47.120" v="2063"/>
          <ac:picMkLst>
            <pc:docMk/>
            <pc:sldMk cId="240315360" sldId="262"/>
            <ac:picMk id="32" creationId="{CAFF35E9-762A-C05E-2E6E-142FA6A74E05}"/>
          </ac:picMkLst>
        </pc:picChg>
        <pc:picChg chg="add mod">
          <ac:chgData name="Sebastian Jarosz" userId="c950d0b1f6b70f47" providerId="LiveId" clId="{F634BE16-1B63-4BE5-9295-21FF4DFDEB8B}" dt="2023-10-19T13:15:10.101" v="2173"/>
          <ac:picMkLst>
            <pc:docMk/>
            <pc:sldMk cId="240315360" sldId="262"/>
            <ac:picMk id="35" creationId="{E9D007BD-F74F-609E-D903-3F36261392FE}"/>
          </ac:picMkLst>
        </pc:picChg>
      </pc:sldChg>
      <pc:sldChg chg="addSp delSp modSp add mod">
        <pc:chgData name="Sebastian Jarosz" userId="c950d0b1f6b70f47" providerId="LiveId" clId="{F634BE16-1B63-4BE5-9295-21FF4DFDEB8B}" dt="2023-10-22T10:07:49.903" v="2193" actId="478"/>
        <pc:sldMkLst>
          <pc:docMk/>
          <pc:sldMk cId="31418306" sldId="263"/>
        </pc:sldMkLst>
        <pc:spChg chg="mod">
          <ac:chgData name="Sebastian Jarosz" userId="c950d0b1f6b70f47" providerId="LiveId" clId="{F634BE16-1B63-4BE5-9295-21FF4DFDEB8B}" dt="2023-10-22T10:06:39.012" v="2186" actId="113"/>
          <ac:spMkLst>
            <pc:docMk/>
            <pc:sldMk cId="31418306" sldId="263"/>
            <ac:spMk id="2" creationId="{8350442C-6BAF-1FE6-3ABA-B04F06D57277}"/>
          </ac:spMkLst>
        </pc:spChg>
        <pc:spChg chg="mod">
          <ac:chgData name="Sebastian Jarosz" userId="c950d0b1f6b70f47" providerId="LiveId" clId="{F634BE16-1B63-4BE5-9295-21FF4DFDEB8B}" dt="2023-10-22T10:06:39.012" v="2186" actId="113"/>
          <ac:spMkLst>
            <pc:docMk/>
            <pc:sldMk cId="31418306" sldId="263"/>
            <ac:spMk id="3" creationId="{8418D869-D715-7F97-F9C0-8D10073ADB65}"/>
          </ac:spMkLst>
        </pc:spChg>
        <pc:spChg chg="mod">
          <ac:chgData name="Sebastian Jarosz" userId="c950d0b1f6b70f47" providerId="LiveId" clId="{F634BE16-1B63-4BE5-9295-21FF4DFDEB8B}" dt="2023-10-22T10:06:39.012" v="2186" actId="113"/>
          <ac:spMkLst>
            <pc:docMk/>
            <pc:sldMk cId="31418306" sldId="263"/>
            <ac:spMk id="6" creationId="{699F7578-1142-4044-2311-180D3863AE13}"/>
          </ac:spMkLst>
        </pc:spChg>
        <pc:spChg chg="mod">
          <ac:chgData name="Sebastian Jarosz" userId="c950d0b1f6b70f47" providerId="LiveId" clId="{F634BE16-1B63-4BE5-9295-21FF4DFDEB8B}" dt="2023-10-22T10:06:39.012" v="2186" actId="113"/>
          <ac:spMkLst>
            <pc:docMk/>
            <pc:sldMk cId="31418306" sldId="263"/>
            <ac:spMk id="7" creationId="{156B177C-5037-D40B-80D6-D122C3DFA3A4}"/>
          </ac:spMkLst>
        </pc:spChg>
        <pc:spChg chg="mod">
          <ac:chgData name="Sebastian Jarosz" userId="c950d0b1f6b70f47" providerId="LiveId" clId="{F634BE16-1B63-4BE5-9295-21FF4DFDEB8B}" dt="2023-10-22T10:06:39.012" v="2186" actId="113"/>
          <ac:spMkLst>
            <pc:docMk/>
            <pc:sldMk cId="31418306" sldId="263"/>
            <ac:spMk id="8" creationId="{AC99E4DA-6E0C-5FCD-B159-E568E0DA477D}"/>
          </ac:spMkLst>
        </pc:spChg>
        <pc:spChg chg="mod">
          <ac:chgData name="Sebastian Jarosz" userId="c950d0b1f6b70f47" providerId="LiveId" clId="{F634BE16-1B63-4BE5-9295-21FF4DFDEB8B}" dt="2023-10-22T10:06:39.012" v="2186" actId="113"/>
          <ac:spMkLst>
            <pc:docMk/>
            <pc:sldMk cId="31418306" sldId="263"/>
            <ac:spMk id="11" creationId="{752C8D5B-1D16-A80E-0FB7-B1D1A37787C2}"/>
          </ac:spMkLst>
        </pc:spChg>
        <pc:spChg chg="mod">
          <ac:chgData name="Sebastian Jarosz" userId="c950d0b1f6b70f47" providerId="LiveId" clId="{F634BE16-1B63-4BE5-9295-21FF4DFDEB8B}" dt="2023-10-22T10:06:39.012" v="2186" actId="113"/>
          <ac:spMkLst>
            <pc:docMk/>
            <pc:sldMk cId="31418306" sldId="263"/>
            <ac:spMk id="12" creationId="{0B4B79F1-BB9E-580A-5EA0-D603A48C8205}"/>
          </ac:spMkLst>
        </pc:spChg>
        <pc:cxnChg chg="add del mod">
          <ac:chgData name="Sebastian Jarosz" userId="c950d0b1f6b70f47" providerId="LiveId" clId="{F634BE16-1B63-4BE5-9295-21FF4DFDEB8B}" dt="2023-10-22T10:07:49.903" v="2193" actId="478"/>
          <ac:cxnSpMkLst>
            <pc:docMk/>
            <pc:sldMk cId="31418306" sldId="263"/>
            <ac:cxnSpMk id="9" creationId="{B24DAB8A-57C3-5FA5-DCB1-B0AEECBD2A3B}"/>
          </ac:cxnSpMkLst>
        </pc:cxnChg>
        <pc:cxnChg chg="add del mod">
          <ac:chgData name="Sebastian Jarosz" userId="c950d0b1f6b70f47" providerId="LiveId" clId="{F634BE16-1B63-4BE5-9295-21FF4DFDEB8B}" dt="2023-10-22T10:07:49.903" v="2193" actId="478"/>
          <ac:cxnSpMkLst>
            <pc:docMk/>
            <pc:sldMk cId="31418306" sldId="263"/>
            <ac:cxnSpMk id="10" creationId="{DD2630FF-B084-402C-434A-4E2FC7F92ED2}"/>
          </ac:cxnSpMkLst>
        </pc:cxnChg>
        <pc:cxnChg chg="add del mod">
          <ac:chgData name="Sebastian Jarosz" userId="c950d0b1f6b70f47" providerId="LiveId" clId="{F634BE16-1B63-4BE5-9295-21FF4DFDEB8B}" dt="2023-10-22T10:07:49.903" v="2193" actId="478"/>
          <ac:cxnSpMkLst>
            <pc:docMk/>
            <pc:sldMk cId="31418306" sldId="263"/>
            <ac:cxnSpMk id="14" creationId="{982337F1-648D-E0B4-38EA-AF44E2D006B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D40D586-3B64-1BAF-087B-18E31C2A4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78736787-784F-369A-4C9A-B6E6D211A4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FF390D5-9007-008B-9DA4-A1B8AD094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C1289-0800-460F-8CDC-0720914136AC}" type="datetimeFigureOut">
              <a:rPr lang="sv-SE" smtClean="0"/>
              <a:t>2023-10-18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3D1C38E-92D2-406F-E2BE-A2BCE528D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9490B8F-DF60-EFEC-0BFB-F837345A5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6E46-0D37-4FDF-A226-BEFD8B3BCBB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35473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42ABB84-B289-C4FB-63AE-E396DA4DB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524DFBC0-0825-66AF-7C2E-190D1D943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B10CCF6-34BC-5566-CC41-8374DBE92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C1289-0800-460F-8CDC-0720914136AC}" type="datetimeFigureOut">
              <a:rPr lang="sv-SE" smtClean="0"/>
              <a:t>2023-10-18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585D2E7-A248-7C05-C503-F48BBE23A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447EBD7-9892-D39F-41BE-E48A76FF0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6E46-0D37-4FDF-A226-BEFD8B3BCBB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14647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7FC4B687-DA2D-08EE-C90F-A37C6892D6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D16CA433-F94B-9E0A-E9C4-E3276D2BF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55BA065-2EF3-BF52-C8C2-6BA54E5F8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C1289-0800-460F-8CDC-0720914136AC}" type="datetimeFigureOut">
              <a:rPr lang="sv-SE" smtClean="0"/>
              <a:t>2023-10-18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21578DD-77CA-EDB5-26B0-C337D9899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D96EAA1-8085-FE74-B1F8-61BE718F7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6E46-0D37-4FDF-A226-BEFD8B3BCBB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20622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2EC5592-409F-9A86-C88F-D0279EC2D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295E3E2-71A6-1A3C-EB28-22AF9074B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7C297C0-9A12-B897-CAFF-2C1A06049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C1289-0800-460F-8CDC-0720914136AC}" type="datetimeFigureOut">
              <a:rPr lang="sv-SE" smtClean="0"/>
              <a:t>2023-10-18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961F261-A37C-BB4E-D269-6626B4359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CF06E74-2EB0-2EEB-2E90-253C0D183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6E46-0D37-4FDF-A226-BEFD8B3BCBB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6778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08B2E49-5838-D831-709D-21357E821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4734399-D243-108C-E4D6-B80551DA5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32C4F75-CD58-9319-3C2B-5C333547B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C1289-0800-460F-8CDC-0720914136AC}" type="datetimeFigureOut">
              <a:rPr lang="sv-SE" smtClean="0"/>
              <a:t>2023-10-18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66CDDAB-7B32-8F09-A456-302815ACC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22B414F-C30F-EABC-ACF6-B655687F3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6E46-0D37-4FDF-A226-BEFD8B3BCBB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9070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B25AEE0-23DE-9CDB-828D-6F829A3E4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9D6D878-D6ED-EE7D-62AD-85A7679D91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E021C43F-D482-6F6D-F0E7-28A5AE802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9EFB6EEA-295B-F6D2-5635-BC6C1587B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C1289-0800-460F-8CDC-0720914136AC}" type="datetimeFigureOut">
              <a:rPr lang="sv-SE" smtClean="0"/>
              <a:t>2023-10-18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C845A61B-B6FE-B2F5-0ABA-AE267FC10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82DA74C4-4C34-0D52-39EC-4690CEE7B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6E46-0D37-4FDF-A226-BEFD8B3BCBB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7834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25DD706-DFCB-BE37-6B7F-2086600A6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6BD8C993-49F3-DFF3-0A12-162F185B7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A5199ECC-353D-5737-DC88-44F7CD02C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F4FA45C4-5C7C-F490-FF38-80394E9457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52E07EB5-7E79-8C87-E6CD-3D88188A5A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6797A2D2-8108-63F9-5C0F-5EF970A80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C1289-0800-460F-8CDC-0720914136AC}" type="datetimeFigureOut">
              <a:rPr lang="sv-SE" smtClean="0"/>
              <a:t>2023-10-18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F58C54DF-7431-A5CB-3CF0-032536CB0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C4EB250-999A-B443-EDB3-0642A1F8F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6E46-0D37-4FDF-A226-BEFD8B3BCBB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2143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9917E9F-6328-8DDB-83EC-561C9DEC1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563897CA-FC03-60E1-096F-D503F7C75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C1289-0800-460F-8CDC-0720914136AC}" type="datetimeFigureOut">
              <a:rPr lang="sv-SE" smtClean="0"/>
              <a:t>2023-10-18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EA4D1291-B0B9-3891-F883-C118ECB17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96C57C3-5EEA-31A5-9B3B-F35F4167A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6E46-0D37-4FDF-A226-BEFD8B3BCBB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8180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773E109A-475F-EE01-BF35-044EBAA28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C1289-0800-460F-8CDC-0720914136AC}" type="datetimeFigureOut">
              <a:rPr lang="sv-SE" smtClean="0"/>
              <a:t>2023-10-18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B8B33EA2-BE4B-5156-804C-8D941D5AB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FF54C93C-254C-F9EE-DAA9-523C2825E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6E46-0D37-4FDF-A226-BEFD8B3BCBB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7709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C182B40-B1F8-3F5D-18A7-5CFEE2C14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5BFA65-9D74-890D-F676-FB6E76ABB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7F3158BD-B514-F673-5F44-CFAE3C4AF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3FDA6220-3A94-642C-4ADF-D0F314CC8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C1289-0800-460F-8CDC-0720914136AC}" type="datetimeFigureOut">
              <a:rPr lang="sv-SE" smtClean="0"/>
              <a:t>2023-10-18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4FD69FEF-6F13-E5D2-5995-876543B3D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33BB4CF-7E94-3C0E-480C-C45CBDF7F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6E46-0D37-4FDF-A226-BEFD8B3BCBB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51305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B14FFFC-0AF5-016C-F218-B9A671D40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E32C0E75-3019-62FF-A9B3-174A70C63F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36946B65-D3FB-60C3-30B9-6D9CEE6C2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85B2F357-57BA-D3CA-CA0E-39EC11514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C1289-0800-460F-8CDC-0720914136AC}" type="datetimeFigureOut">
              <a:rPr lang="sv-SE" smtClean="0"/>
              <a:t>2023-10-18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E01FD6DD-706F-992F-58D8-55A9D0014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BE38B3B2-5E2B-8992-695E-0AC5CD12C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6E46-0D37-4FDF-A226-BEFD8B3BCBB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2647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92C680FA-7612-0FC0-5A87-EAA750E74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66535A38-B608-6EB4-0CC2-76D80875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E8FB099-BE7B-7788-9905-C5FC247142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C1289-0800-460F-8CDC-0720914136AC}" type="datetimeFigureOut">
              <a:rPr lang="sv-SE" smtClean="0"/>
              <a:t>2023-10-18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57AD306-9FE7-2EA6-EF12-6BC3EF024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9581BFB-A9C7-D646-FEAC-478AE9B26C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96E46-0D37-4FDF-A226-BEFD8B3BCBB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16314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EDE0D4"/>
            </a:gs>
            <a:gs pos="0">
              <a:srgbClr val="EDE0D4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 1">
            <a:extLst>
              <a:ext uri="{FF2B5EF4-FFF2-40B4-BE49-F238E27FC236}">
                <a16:creationId xmlns:a16="http://schemas.microsoft.com/office/drawing/2014/main" id="{D39CEDDF-6958-FA9F-7FB2-06D9E5D67959}"/>
              </a:ext>
            </a:extLst>
          </p:cNvPr>
          <p:cNvSpPr/>
          <p:nvPr/>
        </p:nvSpPr>
        <p:spPr>
          <a:xfrm>
            <a:off x="2504660" y="117000"/>
            <a:ext cx="9540961" cy="6624000"/>
          </a:xfrm>
          <a:prstGeom prst="roundRect">
            <a:avLst>
              <a:gd name="adj" fmla="val 5947"/>
            </a:avLst>
          </a:prstGeom>
          <a:solidFill>
            <a:srgbClr val="D0BD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Background 2">
            <a:extLst>
              <a:ext uri="{FF2B5EF4-FFF2-40B4-BE49-F238E27FC236}">
                <a16:creationId xmlns:a16="http://schemas.microsoft.com/office/drawing/2014/main" id="{0B015453-06DE-FCF8-2CF7-384D67CBB25D}"/>
              </a:ext>
            </a:extLst>
          </p:cNvPr>
          <p:cNvSpPr/>
          <p:nvPr/>
        </p:nvSpPr>
        <p:spPr>
          <a:xfrm>
            <a:off x="9153939" y="117000"/>
            <a:ext cx="2891681" cy="6624000"/>
          </a:xfrm>
          <a:prstGeom prst="roundRect">
            <a:avLst>
              <a:gd name="adj" fmla="val 12470"/>
            </a:avLst>
          </a:prstGeom>
          <a:solidFill>
            <a:srgbClr val="A68A6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1">
            <a:extLst>
              <a:ext uri="{FF2B5EF4-FFF2-40B4-BE49-F238E27FC236}">
                <a16:creationId xmlns:a16="http://schemas.microsoft.com/office/drawing/2014/main" id="{3701FF21-5858-FCDA-BADF-7D110256BD2A}"/>
              </a:ext>
            </a:extLst>
          </p:cNvPr>
          <p:cNvSpPr/>
          <p:nvPr/>
        </p:nvSpPr>
        <p:spPr>
          <a:xfrm>
            <a:off x="9333794" y="271090"/>
            <a:ext cx="2531969" cy="1995186"/>
          </a:xfrm>
          <a:prstGeom prst="roundRect">
            <a:avLst>
              <a:gd name="adj" fmla="val 12470"/>
            </a:avLst>
          </a:prstGeom>
          <a:solidFill>
            <a:srgbClr val="EDE0D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T3">
            <a:extLst>
              <a:ext uri="{FF2B5EF4-FFF2-40B4-BE49-F238E27FC236}">
                <a16:creationId xmlns:a16="http://schemas.microsoft.com/office/drawing/2014/main" id="{0B3D0AF6-C9D1-212C-54E4-D7280238DCAB}"/>
              </a:ext>
            </a:extLst>
          </p:cNvPr>
          <p:cNvSpPr/>
          <p:nvPr/>
        </p:nvSpPr>
        <p:spPr>
          <a:xfrm>
            <a:off x="9333793" y="2420366"/>
            <a:ext cx="2531969" cy="1995186"/>
          </a:xfrm>
          <a:prstGeom prst="roundRect">
            <a:avLst>
              <a:gd name="adj" fmla="val 12470"/>
            </a:avLst>
          </a:prstGeom>
          <a:solidFill>
            <a:srgbClr val="EDE0D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T4">
            <a:extLst>
              <a:ext uri="{FF2B5EF4-FFF2-40B4-BE49-F238E27FC236}">
                <a16:creationId xmlns:a16="http://schemas.microsoft.com/office/drawing/2014/main" id="{17274C1B-BD52-9F2F-E517-C2294851F353}"/>
              </a:ext>
            </a:extLst>
          </p:cNvPr>
          <p:cNvSpPr/>
          <p:nvPr/>
        </p:nvSpPr>
        <p:spPr>
          <a:xfrm>
            <a:off x="9333793" y="4580683"/>
            <a:ext cx="2531969" cy="1995186"/>
          </a:xfrm>
          <a:prstGeom prst="roundRect">
            <a:avLst>
              <a:gd name="adj" fmla="val 12470"/>
            </a:avLst>
          </a:prstGeom>
          <a:solidFill>
            <a:srgbClr val="EDE0D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1B8BA5E6-B61F-73D1-F5E1-789E919C11C8}"/>
              </a:ext>
            </a:extLst>
          </p:cNvPr>
          <p:cNvSpPr txBox="1"/>
          <p:nvPr/>
        </p:nvSpPr>
        <p:spPr>
          <a:xfrm>
            <a:off x="9462052" y="330383"/>
            <a:ext cx="10662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5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Sales</a:t>
            </a:r>
            <a:endParaRPr lang="sv-SE" sz="15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3200806E-6ACE-72FF-70D7-DFAA8E9017A1}"/>
              </a:ext>
            </a:extLst>
          </p:cNvPr>
          <p:cNvSpPr txBox="1"/>
          <p:nvPr/>
        </p:nvSpPr>
        <p:spPr>
          <a:xfrm>
            <a:off x="9462052" y="2478672"/>
            <a:ext cx="14899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5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Margin</a:t>
            </a:r>
            <a:endParaRPr lang="sv-SE" sz="15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5AF2BE8D-F2F1-69F0-D0F2-53819B7FAB76}"/>
              </a:ext>
            </a:extLst>
          </p:cNvPr>
          <p:cNvSpPr txBox="1"/>
          <p:nvPr/>
        </p:nvSpPr>
        <p:spPr>
          <a:xfrm>
            <a:off x="9462052" y="4633522"/>
            <a:ext cx="14899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5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Orders</a:t>
            </a:r>
          </a:p>
        </p:txBody>
      </p:sp>
      <p:pic>
        <p:nvPicPr>
          <p:cNvPr id="14" name="Bildobjekt 13" descr="En bild som visar cykel, Cykelhjul, hjul, Cykelram&#10;&#10;Automatiskt genererad beskrivning">
            <a:extLst>
              <a:ext uri="{FF2B5EF4-FFF2-40B4-BE49-F238E27FC236}">
                <a16:creationId xmlns:a16="http://schemas.microsoft.com/office/drawing/2014/main" id="{09ED1BE9-3955-1678-00B3-3A65EB18A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65" y="-19157"/>
            <a:ext cx="1375728" cy="1294803"/>
          </a:xfrm>
          <a:prstGeom prst="rect">
            <a:avLst/>
          </a:prstGeom>
        </p:spPr>
      </p:pic>
      <p:sp>
        <p:nvSpPr>
          <p:cNvPr id="21" name="textruta 20">
            <a:extLst>
              <a:ext uri="{FF2B5EF4-FFF2-40B4-BE49-F238E27FC236}">
                <a16:creationId xmlns:a16="http://schemas.microsoft.com/office/drawing/2014/main" id="{F45D1CC6-3FC0-2199-5B6F-B0BA0C90412A}"/>
              </a:ext>
            </a:extLst>
          </p:cNvPr>
          <p:cNvSpPr txBox="1"/>
          <p:nvPr/>
        </p:nvSpPr>
        <p:spPr>
          <a:xfrm>
            <a:off x="65444" y="962019"/>
            <a:ext cx="2504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>
                <a:solidFill>
                  <a:srgbClr val="582F1D"/>
                </a:solidFill>
                <a:latin typeface="Aptos Black" panose="020F0502020204030204" pitchFamily="34" charset="0"/>
              </a:rPr>
              <a:t>Freddys</a:t>
            </a:r>
            <a:br>
              <a:rPr lang="sv-SE" b="1" dirty="0">
                <a:solidFill>
                  <a:srgbClr val="582F1D"/>
                </a:solidFill>
                <a:latin typeface="Aptos Black" panose="020F0502020204030204" pitchFamily="34" charset="0"/>
              </a:rPr>
            </a:br>
            <a:r>
              <a:rPr lang="sv-SE" b="1" dirty="0">
                <a:solidFill>
                  <a:srgbClr val="582F1D"/>
                </a:solidFill>
                <a:latin typeface="Aptos Black" panose="020F0502020204030204" pitchFamily="34" charset="0"/>
              </a:rPr>
              <a:t>BI - </a:t>
            </a:r>
            <a:r>
              <a:rPr lang="sv-SE" b="1" dirty="0" err="1">
                <a:solidFill>
                  <a:srgbClr val="582F1D"/>
                </a:solidFill>
                <a:latin typeface="Aptos Black" panose="020F0502020204030204" pitchFamily="34" charset="0"/>
              </a:rPr>
              <a:t>Cycles</a:t>
            </a:r>
            <a:endParaRPr lang="sv-SE" b="1" dirty="0">
              <a:solidFill>
                <a:srgbClr val="582F1D"/>
              </a:solidFill>
              <a:latin typeface="Aptos Black" panose="020F0502020204030204" pitchFamily="34" charset="0"/>
            </a:endParaRPr>
          </a:p>
        </p:txBody>
      </p:sp>
      <p:sp>
        <p:nvSpPr>
          <p:cNvPr id="22" name="T1">
            <a:extLst>
              <a:ext uri="{FF2B5EF4-FFF2-40B4-BE49-F238E27FC236}">
                <a16:creationId xmlns:a16="http://schemas.microsoft.com/office/drawing/2014/main" id="{D9D198A2-0AEC-C40A-045C-A3AE3F2B46F3}"/>
              </a:ext>
            </a:extLst>
          </p:cNvPr>
          <p:cNvSpPr/>
          <p:nvPr/>
        </p:nvSpPr>
        <p:spPr>
          <a:xfrm>
            <a:off x="145867" y="4633522"/>
            <a:ext cx="2178935" cy="2107478"/>
          </a:xfrm>
          <a:prstGeom prst="roundRect">
            <a:avLst>
              <a:gd name="adj" fmla="val 12470"/>
            </a:avLst>
          </a:prstGeom>
          <a:solidFill>
            <a:srgbClr val="A68A6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textruta 22">
            <a:extLst>
              <a:ext uri="{FF2B5EF4-FFF2-40B4-BE49-F238E27FC236}">
                <a16:creationId xmlns:a16="http://schemas.microsoft.com/office/drawing/2014/main" id="{7D9BCE79-4DAE-88A6-C6C8-3B6F2223BDA7}"/>
              </a:ext>
            </a:extLst>
          </p:cNvPr>
          <p:cNvSpPr txBox="1"/>
          <p:nvPr/>
        </p:nvSpPr>
        <p:spPr>
          <a:xfrm>
            <a:off x="269786" y="4661252"/>
            <a:ext cx="868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Date</a:t>
            </a:r>
          </a:p>
        </p:txBody>
      </p:sp>
      <p:sp>
        <p:nvSpPr>
          <p:cNvPr id="24" name="textruta 23">
            <a:extLst>
              <a:ext uri="{FF2B5EF4-FFF2-40B4-BE49-F238E27FC236}">
                <a16:creationId xmlns:a16="http://schemas.microsoft.com/office/drawing/2014/main" id="{375FC832-B226-293A-36AB-B9B412BCBCA5}"/>
              </a:ext>
            </a:extLst>
          </p:cNvPr>
          <p:cNvSpPr txBox="1"/>
          <p:nvPr/>
        </p:nvSpPr>
        <p:spPr>
          <a:xfrm>
            <a:off x="1317774" y="4661252"/>
            <a:ext cx="868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Currency</a:t>
            </a:r>
            <a:endParaRPr lang="sv-SE" sz="14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25" name="textruta 24">
            <a:extLst>
              <a:ext uri="{FF2B5EF4-FFF2-40B4-BE49-F238E27FC236}">
                <a16:creationId xmlns:a16="http://schemas.microsoft.com/office/drawing/2014/main" id="{46D5B998-E95D-5B6F-CA0B-77A488120F8F}"/>
              </a:ext>
            </a:extLst>
          </p:cNvPr>
          <p:cNvSpPr txBox="1"/>
          <p:nvPr/>
        </p:nvSpPr>
        <p:spPr>
          <a:xfrm>
            <a:off x="10858750" y="330382"/>
            <a:ext cx="10662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5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Sales</a:t>
            </a:r>
            <a:r>
              <a:rPr lang="sv-SE" sz="15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sv-SE" sz="15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day</a:t>
            </a:r>
            <a:endParaRPr lang="sv-SE" sz="15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textruta 25">
            <a:extLst>
              <a:ext uri="{FF2B5EF4-FFF2-40B4-BE49-F238E27FC236}">
                <a16:creationId xmlns:a16="http://schemas.microsoft.com/office/drawing/2014/main" id="{CB3E78C6-67E1-1D15-4ED7-DF7EF7E50622}"/>
              </a:ext>
            </a:extLst>
          </p:cNvPr>
          <p:cNvSpPr txBox="1"/>
          <p:nvPr/>
        </p:nvSpPr>
        <p:spPr>
          <a:xfrm>
            <a:off x="10799515" y="2478672"/>
            <a:ext cx="10662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5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Margin</a:t>
            </a:r>
            <a:r>
              <a:rPr lang="sv-SE" sz="15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%</a:t>
            </a:r>
          </a:p>
        </p:txBody>
      </p:sp>
      <p:sp>
        <p:nvSpPr>
          <p:cNvPr id="27" name="textruta 26">
            <a:extLst>
              <a:ext uri="{FF2B5EF4-FFF2-40B4-BE49-F238E27FC236}">
                <a16:creationId xmlns:a16="http://schemas.microsoft.com/office/drawing/2014/main" id="{D1B5379B-ACF3-FBD0-D651-9F416B05AF19}"/>
              </a:ext>
            </a:extLst>
          </p:cNvPr>
          <p:cNvSpPr txBox="1"/>
          <p:nvPr/>
        </p:nvSpPr>
        <p:spPr>
          <a:xfrm>
            <a:off x="2756452" y="168799"/>
            <a:ext cx="19944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5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R12 </a:t>
            </a:r>
            <a:r>
              <a:rPr lang="sv-SE" sz="15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Sales</a:t>
            </a:r>
            <a:r>
              <a:rPr lang="sv-SE" sz="15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sv-SE" sz="15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Analysis</a:t>
            </a:r>
            <a:endParaRPr lang="sv-SE" sz="15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9" name="textruta 28">
            <a:extLst>
              <a:ext uri="{FF2B5EF4-FFF2-40B4-BE49-F238E27FC236}">
                <a16:creationId xmlns:a16="http://schemas.microsoft.com/office/drawing/2014/main" id="{B7921B3D-CC66-4846-627A-244AC5C44F04}"/>
              </a:ext>
            </a:extLst>
          </p:cNvPr>
          <p:cNvSpPr txBox="1"/>
          <p:nvPr/>
        </p:nvSpPr>
        <p:spPr>
          <a:xfrm>
            <a:off x="2756452" y="2960699"/>
            <a:ext cx="23659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5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Categorical</a:t>
            </a:r>
            <a:r>
              <a:rPr lang="sv-SE" sz="15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sv-SE" sz="15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Sales</a:t>
            </a:r>
            <a:endParaRPr lang="sv-SE" sz="15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7" name="Rektangel 36">
            <a:extLst>
              <a:ext uri="{FF2B5EF4-FFF2-40B4-BE49-F238E27FC236}">
                <a16:creationId xmlns:a16="http://schemas.microsoft.com/office/drawing/2014/main" id="{03DEABE6-9217-BC1C-0C01-48663ECD2051}"/>
              </a:ext>
            </a:extLst>
          </p:cNvPr>
          <p:cNvSpPr/>
          <p:nvPr/>
        </p:nvSpPr>
        <p:spPr>
          <a:xfrm>
            <a:off x="414528" y="1832181"/>
            <a:ext cx="2106212" cy="446584"/>
          </a:xfrm>
          <a:prstGeom prst="rect">
            <a:avLst/>
          </a:prstGeom>
          <a:solidFill>
            <a:srgbClr val="D0BD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" name="Flödesschema: Uppehåll 35">
            <a:extLst>
              <a:ext uri="{FF2B5EF4-FFF2-40B4-BE49-F238E27FC236}">
                <a16:creationId xmlns:a16="http://schemas.microsoft.com/office/drawing/2014/main" id="{1A3EABF6-8EDB-97D8-10D4-47B3415F9916}"/>
              </a:ext>
            </a:extLst>
          </p:cNvPr>
          <p:cNvSpPr/>
          <p:nvPr/>
        </p:nvSpPr>
        <p:spPr>
          <a:xfrm rot="10800000">
            <a:off x="29975" y="1832179"/>
            <a:ext cx="435703" cy="446584"/>
          </a:xfrm>
          <a:prstGeom prst="flowChartDelay">
            <a:avLst/>
          </a:prstGeom>
          <a:solidFill>
            <a:srgbClr val="D0BD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extruta 1">
            <a:extLst>
              <a:ext uri="{FF2B5EF4-FFF2-40B4-BE49-F238E27FC236}">
                <a16:creationId xmlns:a16="http://schemas.microsoft.com/office/drawing/2014/main" id="{E5759536-0B9C-8C99-D9EA-420AD8AE1DAC}"/>
              </a:ext>
            </a:extLst>
          </p:cNvPr>
          <p:cNvSpPr txBox="1"/>
          <p:nvPr/>
        </p:nvSpPr>
        <p:spPr>
          <a:xfrm>
            <a:off x="706666" y="2216010"/>
            <a:ext cx="1564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Geographic</a:t>
            </a:r>
            <a:r>
              <a:rPr lang="sv-SE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Data </a:t>
            </a: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C2F29219-8A9C-E661-8ECA-BB4EB029E328}"/>
              </a:ext>
            </a:extLst>
          </p:cNvPr>
          <p:cNvSpPr txBox="1"/>
          <p:nvPr/>
        </p:nvSpPr>
        <p:spPr>
          <a:xfrm>
            <a:off x="481996" y="2664825"/>
            <a:ext cx="1872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HR </a:t>
            </a:r>
            <a:r>
              <a:rPr lang="sv-SE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Financial</a:t>
            </a:r>
            <a:r>
              <a:rPr lang="sv-SE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</a:t>
            </a:r>
            <a:r>
              <a:rPr lang="sv-SE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Metrics</a:t>
            </a:r>
            <a:endParaRPr lang="sv-SE" sz="14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A812A665-8C42-E85E-0534-CBB1E876A2AF}"/>
              </a:ext>
            </a:extLst>
          </p:cNvPr>
          <p:cNvSpPr txBox="1"/>
          <p:nvPr/>
        </p:nvSpPr>
        <p:spPr>
          <a:xfrm>
            <a:off x="705490" y="2946728"/>
            <a:ext cx="1783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Geographic</a:t>
            </a:r>
            <a:r>
              <a:rPr lang="sv-SE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</a:t>
            </a:r>
            <a:r>
              <a:rPr lang="sv-SE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Insight</a:t>
            </a:r>
            <a:r>
              <a:rPr lang="sv-SE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</a:t>
            </a:r>
          </a:p>
        </p:txBody>
      </p:sp>
      <p:sp>
        <p:nvSpPr>
          <p:cNvPr id="13" name="textruta 12">
            <a:extLst>
              <a:ext uri="{FF2B5EF4-FFF2-40B4-BE49-F238E27FC236}">
                <a16:creationId xmlns:a16="http://schemas.microsoft.com/office/drawing/2014/main" id="{C1E3F7DF-E426-A4E1-B37C-3C4F70DC3726}"/>
              </a:ext>
            </a:extLst>
          </p:cNvPr>
          <p:cNvSpPr txBox="1"/>
          <p:nvPr/>
        </p:nvSpPr>
        <p:spPr>
          <a:xfrm>
            <a:off x="705489" y="3256642"/>
            <a:ext cx="1783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Reporting</a:t>
            </a:r>
            <a:r>
              <a:rPr lang="sv-SE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</a:t>
            </a:r>
            <a:r>
              <a:rPr lang="sv-SE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Structure</a:t>
            </a:r>
            <a:endParaRPr lang="sv-SE" sz="14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A4FA4688-1983-43AB-0E7C-1535875982F8}"/>
              </a:ext>
            </a:extLst>
          </p:cNvPr>
          <p:cNvSpPr txBox="1"/>
          <p:nvPr/>
        </p:nvSpPr>
        <p:spPr>
          <a:xfrm>
            <a:off x="489872" y="3679182"/>
            <a:ext cx="2178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Inventory</a:t>
            </a:r>
            <a:r>
              <a:rPr lang="sv-SE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Management</a:t>
            </a:r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7FD7CC39-51F5-D775-C2ED-47FCEE2262F1}"/>
              </a:ext>
            </a:extLst>
          </p:cNvPr>
          <p:cNvSpPr txBox="1"/>
          <p:nvPr/>
        </p:nvSpPr>
        <p:spPr>
          <a:xfrm>
            <a:off x="481996" y="4202514"/>
            <a:ext cx="2178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Economic</a:t>
            </a:r>
            <a:r>
              <a:rPr lang="sv-SE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Data</a:t>
            </a:r>
          </a:p>
        </p:txBody>
      </p:sp>
      <p:sp>
        <p:nvSpPr>
          <p:cNvPr id="19" name="textruta 18">
            <a:extLst>
              <a:ext uri="{FF2B5EF4-FFF2-40B4-BE49-F238E27FC236}">
                <a16:creationId xmlns:a16="http://schemas.microsoft.com/office/drawing/2014/main" id="{BEF9F6E8-49E0-0A9B-4A62-288CBCB5B27B}"/>
              </a:ext>
            </a:extLst>
          </p:cNvPr>
          <p:cNvSpPr txBox="1"/>
          <p:nvPr/>
        </p:nvSpPr>
        <p:spPr>
          <a:xfrm>
            <a:off x="485701" y="1905389"/>
            <a:ext cx="1872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Sales</a:t>
            </a:r>
            <a:r>
              <a:rPr lang="sv-SE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Data </a:t>
            </a:r>
            <a:r>
              <a:rPr lang="sv-SE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Overview</a:t>
            </a:r>
            <a:endParaRPr lang="sv-SE" sz="14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pic>
        <p:nvPicPr>
          <p:cNvPr id="30" name="Bildobjekt 29" descr="En bild som visar svart, mörker&#10;&#10;Automatiskt genererad beskrivning">
            <a:extLst>
              <a:ext uri="{FF2B5EF4-FFF2-40B4-BE49-F238E27FC236}">
                <a16:creationId xmlns:a16="http://schemas.microsoft.com/office/drawing/2014/main" id="{EB833D29-5DE4-CD1B-DE59-0BD43010E8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23" y="2664825"/>
            <a:ext cx="338554" cy="338554"/>
          </a:xfrm>
          <a:prstGeom prst="rect">
            <a:avLst/>
          </a:prstGeom>
        </p:spPr>
      </p:pic>
      <p:pic>
        <p:nvPicPr>
          <p:cNvPr id="32" name="Bildobjekt 31" descr="En bild som visar svart, mörker&#10;&#10;Automatiskt genererad beskrivning">
            <a:extLst>
              <a:ext uri="{FF2B5EF4-FFF2-40B4-BE49-F238E27FC236}">
                <a16:creationId xmlns:a16="http://schemas.microsoft.com/office/drawing/2014/main" id="{C62E5B69-D223-F712-EF8F-35FE0F5B51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20" y="1884770"/>
            <a:ext cx="357632" cy="357632"/>
          </a:xfrm>
          <a:prstGeom prst="rect">
            <a:avLst/>
          </a:prstGeom>
        </p:spPr>
      </p:pic>
      <p:pic>
        <p:nvPicPr>
          <p:cNvPr id="18" name="Bildobjekt 17" descr="En bild som visar svart, mörker&#10;&#10;Automatiskt genererad beskrivning">
            <a:extLst>
              <a:ext uri="{FF2B5EF4-FFF2-40B4-BE49-F238E27FC236}">
                <a16:creationId xmlns:a16="http://schemas.microsoft.com/office/drawing/2014/main" id="{10B21400-5905-BB4C-4B1E-1EBE76F798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18" y="3673794"/>
            <a:ext cx="323593" cy="323593"/>
          </a:xfrm>
          <a:prstGeom prst="rect">
            <a:avLst/>
          </a:prstGeom>
        </p:spPr>
      </p:pic>
      <p:pic>
        <p:nvPicPr>
          <p:cNvPr id="34" name="Bildobjekt 33" descr="En bild som visar svart, mörker&#10;&#10;Automatiskt genererad beskrivning">
            <a:extLst>
              <a:ext uri="{FF2B5EF4-FFF2-40B4-BE49-F238E27FC236}">
                <a16:creationId xmlns:a16="http://schemas.microsoft.com/office/drawing/2014/main" id="{3B2855D7-3C4C-A3B2-85F3-83182CFA46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84" y="4192975"/>
            <a:ext cx="357632" cy="35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159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EDE0D4"/>
            </a:gs>
            <a:gs pos="0">
              <a:srgbClr val="EDE0D4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 1">
            <a:extLst>
              <a:ext uri="{FF2B5EF4-FFF2-40B4-BE49-F238E27FC236}">
                <a16:creationId xmlns:a16="http://schemas.microsoft.com/office/drawing/2014/main" id="{D39CEDDF-6958-FA9F-7FB2-06D9E5D67959}"/>
              </a:ext>
            </a:extLst>
          </p:cNvPr>
          <p:cNvSpPr/>
          <p:nvPr/>
        </p:nvSpPr>
        <p:spPr>
          <a:xfrm>
            <a:off x="2504660" y="117000"/>
            <a:ext cx="9540961" cy="6624000"/>
          </a:xfrm>
          <a:prstGeom prst="roundRect">
            <a:avLst>
              <a:gd name="adj" fmla="val 5947"/>
            </a:avLst>
          </a:prstGeom>
          <a:solidFill>
            <a:srgbClr val="A68A6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Background 2">
            <a:extLst>
              <a:ext uri="{FF2B5EF4-FFF2-40B4-BE49-F238E27FC236}">
                <a16:creationId xmlns:a16="http://schemas.microsoft.com/office/drawing/2014/main" id="{0B015453-06DE-FCF8-2CF7-384D67CBB25D}"/>
              </a:ext>
            </a:extLst>
          </p:cNvPr>
          <p:cNvSpPr/>
          <p:nvPr/>
        </p:nvSpPr>
        <p:spPr>
          <a:xfrm>
            <a:off x="9153939" y="117000"/>
            <a:ext cx="2891681" cy="6624000"/>
          </a:xfrm>
          <a:prstGeom prst="roundRect">
            <a:avLst>
              <a:gd name="adj" fmla="val 12470"/>
            </a:avLst>
          </a:prstGeom>
          <a:solidFill>
            <a:srgbClr val="A68A6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1">
            <a:extLst>
              <a:ext uri="{FF2B5EF4-FFF2-40B4-BE49-F238E27FC236}">
                <a16:creationId xmlns:a16="http://schemas.microsoft.com/office/drawing/2014/main" id="{3701FF21-5858-FCDA-BADF-7D110256BD2A}"/>
              </a:ext>
            </a:extLst>
          </p:cNvPr>
          <p:cNvSpPr/>
          <p:nvPr/>
        </p:nvSpPr>
        <p:spPr>
          <a:xfrm>
            <a:off x="9333794" y="271089"/>
            <a:ext cx="2531969" cy="3012775"/>
          </a:xfrm>
          <a:prstGeom prst="roundRect">
            <a:avLst>
              <a:gd name="adj" fmla="val 12470"/>
            </a:avLst>
          </a:prstGeom>
          <a:solidFill>
            <a:srgbClr val="EDE0D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T4">
            <a:extLst>
              <a:ext uri="{FF2B5EF4-FFF2-40B4-BE49-F238E27FC236}">
                <a16:creationId xmlns:a16="http://schemas.microsoft.com/office/drawing/2014/main" id="{17274C1B-BD52-9F2F-E517-C2294851F353}"/>
              </a:ext>
            </a:extLst>
          </p:cNvPr>
          <p:cNvSpPr/>
          <p:nvPr/>
        </p:nvSpPr>
        <p:spPr>
          <a:xfrm>
            <a:off x="9333793" y="3437953"/>
            <a:ext cx="2531969" cy="3137916"/>
          </a:xfrm>
          <a:prstGeom prst="roundRect">
            <a:avLst>
              <a:gd name="adj" fmla="val 12470"/>
            </a:avLst>
          </a:prstGeom>
          <a:solidFill>
            <a:srgbClr val="EDE0D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1B8BA5E6-B61F-73D1-F5E1-789E919C11C8}"/>
              </a:ext>
            </a:extLst>
          </p:cNvPr>
          <p:cNvSpPr txBox="1"/>
          <p:nvPr/>
        </p:nvSpPr>
        <p:spPr>
          <a:xfrm>
            <a:off x="9462052" y="330383"/>
            <a:ext cx="16631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5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Sales</a:t>
            </a:r>
            <a:r>
              <a:rPr lang="sv-SE" sz="15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by </a:t>
            </a:r>
            <a:r>
              <a:rPr lang="sv-SE" sz="15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Continent</a:t>
            </a:r>
            <a:endParaRPr lang="sv-SE" sz="15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5AF2BE8D-F2F1-69F0-D0F2-53819B7FAB76}"/>
              </a:ext>
            </a:extLst>
          </p:cNvPr>
          <p:cNvSpPr txBox="1"/>
          <p:nvPr/>
        </p:nvSpPr>
        <p:spPr>
          <a:xfrm>
            <a:off x="9462052" y="3445925"/>
            <a:ext cx="18460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5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Sales</a:t>
            </a:r>
            <a:r>
              <a:rPr lang="sv-SE" sz="15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by Country </a:t>
            </a:r>
          </a:p>
        </p:txBody>
      </p:sp>
      <p:sp>
        <p:nvSpPr>
          <p:cNvPr id="22" name="T1">
            <a:extLst>
              <a:ext uri="{FF2B5EF4-FFF2-40B4-BE49-F238E27FC236}">
                <a16:creationId xmlns:a16="http://schemas.microsoft.com/office/drawing/2014/main" id="{D9D198A2-0AEC-C40A-045C-A3AE3F2B46F3}"/>
              </a:ext>
            </a:extLst>
          </p:cNvPr>
          <p:cNvSpPr/>
          <p:nvPr/>
        </p:nvSpPr>
        <p:spPr>
          <a:xfrm>
            <a:off x="145867" y="4633522"/>
            <a:ext cx="2178935" cy="2107478"/>
          </a:xfrm>
          <a:prstGeom prst="roundRect">
            <a:avLst>
              <a:gd name="adj" fmla="val 12470"/>
            </a:avLst>
          </a:prstGeom>
          <a:solidFill>
            <a:srgbClr val="A68A6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0" name="Rektangel 39">
            <a:extLst>
              <a:ext uri="{FF2B5EF4-FFF2-40B4-BE49-F238E27FC236}">
                <a16:creationId xmlns:a16="http://schemas.microsoft.com/office/drawing/2014/main" id="{3AD771A1-1268-9BAD-DAE2-8A6F0A09CFD1}"/>
              </a:ext>
            </a:extLst>
          </p:cNvPr>
          <p:cNvSpPr/>
          <p:nvPr/>
        </p:nvSpPr>
        <p:spPr>
          <a:xfrm>
            <a:off x="914400" y="2213166"/>
            <a:ext cx="1681684" cy="318766"/>
          </a:xfrm>
          <a:prstGeom prst="rect">
            <a:avLst/>
          </a:prstGeom>
          <a:solidFill>
            <a:srgbClr val="D0BD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Flödesschema: Uppehåll 40">
            <a:extLst>
              <a:ext uri="{FF2B5EF4-FFF2-40B4-BE49-F238E27FC236}">
                <a16:creationId xmlns:a16="http://schemas.microsoft.com/office/drawing/2014/main" id="{1AE18CB8-FA06-4CFD-C7B2-41667F8D0B51}"/>
              </a:ext>
            </a:extLst>
          </p:cNvPr>
          <p:cNvSpPr/>
          <p:nvPr/>
        </p:nvSpPr>
        <p:spPr>
          <a:xfrm rot="10800000">
            <a:off x="566516" y="2213166"/>
            <a:ext cx="347883" cy="318766"/>
          </a:xfrm>
          <a:prstGeom prst="flowChartDelay">
            <a:avLst/>
          </a:prstGeom>
          <a:solidFill>
            <a:srgbClr val="D0BD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textruta 22">
            <a:extLst>
              <a:ext uri="{FF2B5EF4-FFF2-40B4-BE49-F238E27FC236}">
                <a16:creationId xmlns:a16="http://schemas.microsoft.com/office/drawing/2014/main" id="{7D9BCE79-4DAE-88A6-C6C8-3B6F2223BDA7}"/>
              </a:ext>
            </a:extLst>
          </p:cNvPr>
          <p:cNvSpPr txBox="1"/>
          <p:nvPr/>
        </p:nvSpPr>
        <p:spPr>
          <a:xfrm>
            <a:off x="269786" y="4661252"/>
            <a:ext cx="868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Date</a:t>
            </a:r>
          </a:p>
        </p:txBody>
      </p:sp>
      <p:sp>
        <p:nvSpPr>
          <p:cNvPr id="24" name="textruta 23">
            <a:extLst>
              <a:ext uri="{FF2B5EF4-FFF2-40B4-BE49-F238E27FC236}">
                <a16:creationId xmlns:a16="http://schemas.microsoft.com/office/drawing/2014/main" id="{375FC832-B226-293A-36AB-B9B412BCBCA5}"/>
              </a:ext>
            </a:extLst>
          </p:cNvPr>
          <p:cNvSpPr txBox="1"/>
          <p:nvPr/>
        </p:nvSpPr>
        <p:spPr>
          <a:xfrm>
            <a:off x="1317774" y="4661252"/>
            <a:ext cx="868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Currency</a:t>
            </a:r>
            <a:endParaRPr lang="sv-SE" sz="14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AAD7703F-E75E-D042-2E86-DDFA0F77CFD2}"/>
              </a:ext>
            </a:extLst>
          </p:cNvPr>
          <p:cNvSpPr txBox="1"/>
          <p:nvPr/>
        </p:nvSpPr>
        <p:spPr>
          <a:xfrm>
            <a:off x="2756452" y="2960699"/>
            <a:ext cx="23659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5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Categorical</a:t>
            </a:r>
            <a:r>
              <a:rPr lang="sv-SE" sz="15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sv-SE" sz="15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Sales</a:t>
            </a:r>
            <a:endParaRPr lang="sv-SE" sz="15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9" name="textruta 28">
            <a:extLst>
              <a:ext uri="{FF2B5EF4-FFF2-40B4-BE49-F238E27FC236}">
                <a16:creationId xmlns:a16="http://schemas.microsoft.com/office/drawing/2014/main" id="{A43259B0-A4B9-167F-CA20-8AE025BB0679}"/>
              </a:ext>
            </a:extLst>
          </p:cNvPr>
          <p:cNvSpPr txBox="1"/>
          <p:nvPr/>
        </p:nvSpPr>
        <p:spPr>
          <a:xfrm>
            <a:off x="706666" y="2216010"/>
            <a:ext cx="1564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Geographic</a:t>
            </a:r>
            <a:r>
              <a:rPr lang="sv-SE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Data </a:t>
            </a:r>
          </a:p>
        </p:txBody>
      </p:sp>
      <p:sp>
        <p:nvSpPr>
          <p:cNvPr id="30" name="textruta 29">
            <a:extLst>
              <a:ext uri="{FF2B5EF4-FFF2-40B4-BE49-F238E27FC236}">
                <a16:creationId xmlns:a16="http://schemas.microsoft.com/office/drawing/2014/main" id="{E9F3565A-7AA9-A3BC-C726-19C609F35961}"/>
              </a:ext>
            </a:extLst>
          </p:cNvPr>
          <p:cNvSpPr txBox="1"/>
          <p:nvPr/>
        </p:nvSpPr>
        <p:spPr>
          <a:xfrm>
            <a:off x="481996" y="2664825"/>
            <a:ext cx="1872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HR </a:t>
            </a:r>
            <a:r>
              <a:rPr lang="sv-SE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Financial</a:t>
            </a:r>
            <a:r>
              <a:rPr lang="sv-SE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</a:t>
            </a:r>
            <a:r>
              <a:rPr lang="sv-SE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Metrics</a:t>
            </a:r>
            <a:endParaRPr lang="sv-SE" sz="14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31" name="textruta 30">
            <a:extLst>
              <a:ext uri="{FF2B5EF4-FFF2-40B4-BE49-F238E27FC236}">
                <a16:creationId xmlns:a16="http://schemas.microsoft.com/office/drawing/2014/main" id="{43ACBAD2-5D84-8786-05E4-80509C598823}"/>
              </a:ext>
            </a:extLst>
          </p:cNvPr>
          <p:cNvSpPr txBox="1"/>
          <p:nvPr/>
        </p:nvSpPr>
        <p:spPr>
          <a:xfrm>
            <a:off x="705490" y="2946728"/>
            <a:ext cx="1783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Geographic</a:t>
            </a:r>
            <a:r>
              <a:rPr lang="sv-SE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</a:t>
            </a:r>
            <a:r>
              <a:rPr lang="sv-SE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Insight</a:t>
            </a:r>
            <a:r>
              <a:rPr lang="sv-SE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</a:t>
            </a:r>
          </a:p>
        </p:txBody>
      </p:sp>
      <p:sp>
        <p:nvSpPr>
          <p:cNvPr id="32" name="textruta 31">
            <a:extLst>
              <a:ext uri="{FF2B5EF4-FFF2-40B4-BE49-F238E27FC236}">
                <a16:creationId xmlns:a16="http://schemas.microsoft.com/office/drawing/2014/main" id="{7B71CD17-FBD3-8748-7AC0-5BC23977D222}"/>
              </a:ext>
            </a:extLst>
          </p:cNvPr>
          <p:cNvSpPr txBox="1"/>
          <p:nvPr/>
        </p:nvSpPr>
        <p:spPr>
          <a:xfrm>
            <a:off x="705489" y="3256642"/>
            <a:ext cx="1783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Reporting</a:t>
            </a:r>
            <a:r>
              <a:rPr lang="sv-SE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</a:t>
            </a:r>
            <a:r>
              <a:rPr lang="sv-SE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Structure</a:t>
            </a:r>
            <a:endParaRPr lang="sv-SE" sz="14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33" name="textruta 32">
            <a:extLst>
              <a:ext uri="{FF2B5EF4-FFF2-40B4-BE49-F238E27FC236}">
                <a16:creationId xmlns:a16="http://schemas.microsoft.com/office/drawing/2014/main" id="{BC208F27-D950-FB91-825C-FB8CCCA7920C}"/>
              </a:ext>
            </a:extLst>
          </p:cNvPr>
          <p:cNvSpPr txBox="1"/>
          <p:nvPr/>
        </p:nvSpPr>
        <p:spPr>
          <a:xfrm>
            <a:off x="489872" y="3679182"/>
            <a:ext cx="2178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Inventory</a:t>
            </a:r>
            <a:r>
              <a:rPr lang="sv-SE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Management</a:t>
            </a:r>
          </a:p>
        </p:txBody>
      </p:sp>
      <p:sp>
        <p:nvSpPr>
          <p:cNvPr id="34" name="textruta 33">
            <a:extLst>
              <a:ext uri="{FF2B5EF4-FFF2-40B4-BE49-F238E27FC236}">
                <a16:creationId xmlns:a16="http://schemas.microsoft.com/office/drawing/2014/main" id="{8D2595DD-3907-571D-72E4-AA36EEFCA240}"/>
              </a:ext>
            </a:extLst>
          </p:cNvPr>
          <p:cNvSpPr txBox="1"/>
          <p:nvPr/>
        </p:nvSpPr>
        <p:spPr>
          <a:xfrm>
            <a:off x="481996" y="4202514"/>
            <a:ext cx="2178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Economic</a:t>
            </a:r>
            <a:r>
              <a:rPr lang="sv-SE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Data</a:t>
            </a:r>
          </a:p>
        </p:txBody>
      </p:sp>
      <p:sp>
        <p:nvSpPr>
          <p:cNvPr id="35" name="textruta 34">
            <a:extLst>
              <a:ext uri="{FF2B5EF4-FFF2-40B4-BE49-F238E27FC236}">
                <a16:creationId xmlns:a16="http://schemas.microsoft.com/office/drawing/2014/main" id="{146D0630-C4FD-7351-0EC2-0185D2754DD0}"/>
              </a:ext>
            </a:extLst>
          </p:cNvPr>
          <p:cNvSpPr txBox="1"/>
          <p:nvPr/>
        </p:nvSpPr>
        <p:spPr>
          <a:xfrm>
            <a:off x="485701" y="1905389"/>
            <a:ext cx="1872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Sales</a:t>
            </a:r>
            <a:r>
              <a:rPr lang="sv-SE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Data </a:t>
            </a:r>
            <a:r>
              <a:rPr lang="sv-SE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Overview</a:t>
            </a:r>
            <a:endParaRPr lang="sv-SE" sz="14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pic>
        <p:nvPicPr>
          <p:cNvPr id="36" name="Bildobjekt 35" descr="En bild som visar svart, mörker&#10;&#10;Automatiskt genererad beskrivning">
            <a:extLst>
              <a:ext uri="{FF2B5EF4-FFF2-40B4-BE49-F238E27FC236}">
                <a16:creationId xmlns:a16="http://schemas.microsoft.com/office/drawing/2014/main" id="{F8055411-A6D0-AD42-5C91-B657D9642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23" y="2664825"/>
            <a:ext cx="338554" cy="338554"/>
          </a:xfrm>
          <a:prstGeom prst="rect">
            <a:avLst/>
          </a:prstGeom>
        </p:spPr>
      </p:pic>
      <p:pic>
        <p:nvPicPr>
          <p:cNvPr id="37" name="Bildobjekt 36" descr="En bild som visar svart, mörker&#10;&#10;Automatiskt genererad beskrivning">
            <a:extLst>
              <a:ext uri="{FF2B5EF4-FFF2-40B4-BE49-F238E27FC236}">
                <a16:creationId xmlns:a16="http://schemas.microsoft.com/office/drawing/2014/main" id="{B8EFF020-D66E-F5F3-048B-ADE900D4F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20" y="1884770"/>
            <a:ext cx="357632" cy="357632"/>
          </a:xfrm>
          <a:prstGeom prst="rect">
            <a:avLst/>
          </a:prstGeom>
        </p:spPr>
      </p:pic>
      <p:pic>
        <p:nvPicPr>
          <p:cNvPr id="38" name="Bildobjekt 37" descr="En bild som visar svart, mörker&#10;&#10;Automatiskt genererad beskrivning">
            <a:extLst>
              <a:ext uri="{FF2B5EF4-FFF2-40B4-BE49-F238E27FC236}">
                <a16:creationId xmlns:a16="http://schemas.microsoft.com/office/drawing/2014/main" id="{07913B2E-FA53-0F8C-7909-00D36C553D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18" y="3673794"/>
            <a:ext cx="323593" cy="323593"/>
          </a:xfrm>
          <a:prstGeom prst="rect">
            <a:avLst/>
          </a:prstGeom>
        </p:spPr>
      </p:pic>
      <p:pic>
        <p:nvPicPr>
          <p:cNvPr id="39" name="Bildobjekt 38" descr="En bild som visar svart, mörker&#10;&#10;Automatiskt genererad beskrivning">
            <a:extLst>
              <a:ext uri="{FF2B5EF4-FFF2-40B4-BE49-F238E27FC236}">
                <a16:creationId xmlns:a16="http://schemas.microsoft.com/office/drawing/2014/main" id="{52B42CDC-5D4F-B066-7CBE-AEAD083777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84" y="4192975"/>
            <a:ext cx="357632" cy="357632"/>
          </a:xfrm>
          <a:prstGeom prst="rect">
            <a:avLst/>
          </a:prstGeom>
        </p:spPr>
      </p:pic>
      <p:pic>
        <p:nvPicPr>
          <p:cNvPr id="42" name="Bildobjekt 41" descr="En bild som visar cykel, Cykelhjul, hjul, Cykelram&#10;&#10;Automatiskt genererad beskrivning">
            <a:extLst>
              <a:ext uri="{FF2B5EF4-FFF2-40B4-BE49-F238E27FC236}">
                <a16:creationId xmlns:a16="http://schemas.microsoft.com/office/drawing/2014/main" id="{5C3CF69E-5CAE-A8DE-B092-611F85BC9B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65" y="-19157"/>
            <a:ext cx="1375728" cy="1294803"/>
          </a:xfrm>
          <a:prstGeom prst="rect">
            <a:avLst/>
          </a:prstGeom>
        </p:spPr>
      </p:pic>
      <p:sp>
        <p:nvSpPr>
          <p:cNvPr id="43" name="textruta 42">
            <a:extLst>
              <a:ext uri="{FF2B5EF4-FFF2-40B4-BE49-F238E27FC236}">
                <a16:creationId xmlns:a16="http://schemas.microsoft.com/office/drawing/2014/main" id="{FAC80B90-5925-535B-0CDF-6ABBDB5E7929}"/>
              </a:ext>
            </a:extLst>
          </p:cNvPr>
          <p:cNvSpPr txBox="1"/>
          <p:nvPr/>
        </p:nvSpPr>
        <p:spPr>
          <a:xfrm>
            <a:off x="65444" y="962019"/>
            <a:ext cx="2504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>
                <a:solidFill>
                  <a:srgbClr val="582F1D"/>
                </a:solidFill>
                <a:latin typeface="Aptos Black" panose="020F0502020204030204" pitchFamily="34" charset="0"/>
              </a:rPr>
              <a:t>Freddys</a:t>
            </a:r>
            <a:br>
              <a:rPr lang="sv-SE" b="1" dirty="0">
                <a:solidFill>
                  <a:srgbClr val="582F1D"/>
                </a:solidFill>
                <a:latin typeface="Aptos Black" panose="020F0502020204030204" pitchFamily="34" charset="0"/>
              </a:rPr>
            </a:br>
            <a:r>
              <a:rPr lang="sv-SE" b="1" dirty="0">
                <a:solidFill>
                  <a:srgbClr val="582F1D"/>
                </a:solidFill>
                <a:latin typeface="Aptos Black" panose="020F0502020204030204" pitchFamily="34" charset="0"/>
              </a:rPr>
              <a:t>BI - </a:t>
            </a:r>
            <a:r>
              <a:rPr lang="sv-SE" b="1" dirty="0" err="1">
                <a:solidFill>
                  <a:srgbClr val="582F1D"/>
                </a:solidFill>
                <a:latin typeface="Aptos Black" panose="020F0502020204030204" pitchFamily="34" charset="0"/>
              </a:rPr>
              <a:t>Cycles</a:t>
            </a:r>
            <a:endParaRPr lang="sv-SE" b="1" dirty="0">
              <a:solidFill>
                <a:srgbClr val="582F1D"/>
              </a:solidFill>
              <a:latin typeface="Aptos Black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799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EDE0D4"/>
            </a:gs>
            <a:gs pos="0">
              <a:srgbClr val="EDE0D4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 1">
            <a:extLst>
              <a:ext uri="{FF2B5EF4-FFF2-40B4-BE49-F238E27FC236}">
                <a16:creationId xmlns:a16="http://schemas.microsoft.com/office/drawing/2014/main" id="{D39CEDDF-6958-FA9F-7FB2-06D9E5D67959}"/>
              </a:ext>
            </a:extLst>
          </p:cNvPr>
          <p:cNvSpPr/>
          <p:nvPr/>
        </p:nvSpPr>
        <p:spPr>
          <a:xfrm>
            <a:off x="2504660" y="117000"/>
            <a:ext cx="9540961" cy="6624000"/>
          </a:xfrm>
          <a:prstGeom prst="roundRect">
            <a:avLst>
              <a:gd name="adj" fmla="val 5947"/>
            </a:avLst>
          </a:prstGeom>
          <a:solidFill>
            <a:srgbClr val="A68A6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Background 2">
            <a:extLst>
              <a:ext uri="{FF2B5EF4-FFF2-40B4-BE49-F238E27FC236}">
                <a16:creationId xmlns:a16="http://schemas.microsoft.com/office/drawing/2014/main" id="{0B015453-06DE-FCF8-2CF7-384D67CBB25D}"/>
              </a:ext>
            </a:extLst>
          </p:cNvPr>
          <p:cNvSpPr/>
          <p:nvPr/>
        </p:nvSpPr>
        <p:spPr>
          <a:xfrm>
            <a:off x="9153939" y="117000"/>
            <a:ext cx="2891681" cy="6624000"/>
          </a:xfrm>
          <a:prstGeom prst="roundRect">
            <a:avLst>
              <a:gd name="adj" fmla="val 12470"/>
            </a:avLst>
          </a:prstGeom>
          <a:solidFill>
            <a:srgbClr val="A68A6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1">
            <a:extLst>
              <a:ext uri="{FF2B5EF4-FFF2-40B4-BE49-F238E27FC236}">
                <a16:creationId xmlns:a16="http://schemas.microsoft.com/office/drawing/2014/main" id="{3701FF21-5858-FCDA-BADF-7D110256BD2A}"/>
              </a:ext>
            </a:extLst>
          </p:cNvPr>
          <p:cNvSpPr/>
          <p:nvPr/>
        </p:nvSpPr>
        <p:spPr>
          <a:xfrm>
            <a:off x="9333794" y="271089"/>
            <a:ext cx="2531969" cy="1900391"/>
          </a:xfrm>
          <a:prstGeom prst="roundRect">
            <a:avLst>
              <a:gd name="adj" fmla="val 12470"/>
            </a:avLst>
          </a:prstGeom>
          <a:solidFill>
            <a:srgbClr val="EDE0D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1B8BA5E6-B61F-73D1-F5E1-789E919C11C8}"/>
              </a:ext>
            </a:extLst>
          </p:cNvPr>
          <p:cNvSpPr txBox="1"/>
          <p:nvPr/>
        </p:nvSpPr>
        <p:spPr>
          <a:xfrm>
            <a:off x="9462051" y="330383"/>
            <a:ext cx="20256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5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Gender </a:t>
            </a:r>
            <a:r>
              <a:rPr lang="sv-SE" sz="15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Ratio</a:t>
            </a:r>
            <a:endParaRPr lang="sv-SE" sz="15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T1">
            <a:extLst>
              <a:ext uri="{FF2B5EF4-FFF2-40B4-BE49-F238E27FC236}">
                <a16:creationId xmlns:a16="http://schemas.microsoft.com/office/drawing/2014/main" id="{D9D198A2-0AEC-C40A-045C-A3AE3F2B46F3}"/>
              </a:ext>
            </a:extLst>
          </p:cNvPr>
          <p:cNvSpPr/>
          <p:nvPr/>
        </p:nvSpPr>
        <p:spPr>
          <a:xfrm>
            <a:off x="145867" y="4633522"/>
            <a:ext cx="2178935" cy="2107478"/>
          </a:xfrm>
          <a:prstGeom prst="roundRect">
            <a:avLst>
              <a:gd name="adj" fmla="val 12470"/>
            </a:avLst>
          </a:prstGeom>
          <a:solidFill>
            <a:srgbClr val="A68A6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1">
            <a:extLst>
              <a:ext uri="{FF2B5EF4-FFF2-40B4-BE49-F238E27FC236}">
                <a16:creationId xmlns:a16="http://schemas.microsoft.com/office/drawing/2014/main" id="{5F463F94-FB82-6427-C9A8-C4834FA06DB0}"/>
              </a:ext>
            </a:extLst>
          </p:cNvPr>
          <p:cNvSpPr/>
          <p:nvPr/>
        </p:nvSpPr>
        <p:spPr>
          <a:xfrm>
            <a:off x="9333794" y="2325569"/>
            <a:ext cx="2531969" cy="4261342"/>
          </a:xfrm>
          <a:prstGeom prst="roundRect">
            <a:avLst>
              <a:gd name="adj" fmla="val 12470"/>
            </a:avLst>
          </a:prstGeom>
          <a:solidFill>
            <a:srgbClr val="EDE0D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3A2108BF-8F21-4CA6-505D-1C83BBC142C9}"/>
              </a:ext>
            </a:extLst>
          </p:cNvPr>
          <p:cNvSpPr txBox="1"/>
          <p:nvPr/>
        </p:nvSpPr>
        <p:spPr>
          <a:xfrm>
            <a:off x="9462051" y="2336215"/>
            <a:ext cx="20256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5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Department</a:t>
            </a:r>
            <a:r>
              <a:rPr lang="sv-SE" sz="15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sv-SE" sz="15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Size</a:t>
            </a:r>
            <a:endParaRPr lang="sv-SE" sz="15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Ellips 7">
            <a:extLst>
              <a:ext uri="{FF2B5EF4-FFF2-40B4-BE49-F238E27FC236}">
                <a16:creationId xmlns:a16="http://schemas.microsoft.com/office/drawing/2014/main" id="{D4915C09-6305-DB9F-88FD-B181BB53CEBA}"/>
              </a:ext>
            </a:extLst>
          </p:cNvPr>
          <p:cNvSpPr/>
          <p:nvPr/>
        </p:nvSpPr>
        <p:spPr>
          <a:xfrm>
            <a:off x="9518593" y="597268"/>
            <a:ext cx="133852" cy="133852"/>
          </a:xfrm>
          <a:prstGeom prst="ellipse">
            <a:avLst/>
          </a:prstGeom>
          <a:solidFill>
            <a:srgbClr val="96A26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n>
                <a:solidFill>
                  <a:srgbClr val="582F1D"/>
                </a:solidFill>
              </a:ln>
              <a:solidFill>
                <a:srgbClr val="582F1D"/>
              </a:solidFill>
            </a:endParaRPr>
          </a:p>
        </p:txBody>
      </p:sp>
      <p:sp>
        <p:nvSpPr>
          <p:cNvPr id="11" name="Ellips 10">
            <a:extLst>
              <a:ext uri="{FF2B5EF4-FFF2-40B4-BE49-F238E27FC236}">
                <a16:creationId xmlns:a16="http://schemas.microsoft.com/office/drawing/2014/main" id="{D9428C5B-1B9C-E088-1A93-78B40C6F4D22}"/>
              </a:ext>
            </a:extLst>
          </p:cNvPr>
          <p:cNvSpPr/>
          <p:nvPr/>
        </p:nvSpPr>
        <p:spPr>
          <a:xfrm>
            <a:off x="10287858" y="597268"/>
            <a:ext cx="133852" cy="133852"/>
          </a:xfrm>
          <a:prstGeom prst="ellipse">
            <a:avLst/>
          </a:prstGeom>
          <a:solidFill>
            <a:srgbClr val="4148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n>
                <a:solidFill>
                  <a:srgbClr val="582F1D"/>
                </a:solidFill>
              </a:ln>
              <a:solidFill>
                <a:srgbClr val="582F1D"/>
              </a:solidFill>
            </a:endParaRPr>
          </a:p>
        </p:txBody>
      </p:sp>
      <p:sp>
        <p:nvSpPr>
          <p:cNvPr id="13" name="textruta 12">
            <a:extLst>
              <a:ext uri="{FF2B5EF4-FFF2-40B4-BE49-F238E27FC236}">
                <a16:creationId xmlns:a16="http://schemas.microsoft.com/office/drawing/2014/main" id="{E5312D17-C69D-1847-8D1A-B1EEA8FA48C1}"/>
              </a:ext>
            </a:extLst>
          </p:cNvPr>
          <p:cNvSpPr txBox="1"/>
          <p:nvPr/>
        </p:nvSpPr>
        <p:spPr>
          <a:xfrm>
            <a:off x="9621704" y="552862"/>
            <a:ext cx="5946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Female</a:t>
            </a:r>
            <a:endParaRPr lang="sv-SE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ED44C56A-D501-7BB2-9CF8-2857F6EA0B37}"/>
              </a:ext>
            </a:extLst>
          </p:cNvPr>
          <p:cNvSpPr txBox="1"/>
          <p:nvPr/>
        </p:nvSpPr>
        <p:spPr>
          <a:xfrm>
            <a:off x="10396180" y="553982"/>
            <a:ext cx="5946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Male</a:t>
            </a:r>
            <a:endParaRPr lang="sv-SE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" name="Rektangel 33">
            <a:extLst>
              <a:ext uri="{FF2B5EF4-FFF2-40B4-BE49-F238E27FC236}">
                <a16:creationId xmlns:a16="http://schemas.microsoft.com/office/drawing/2014/main" id="{66FDDDAB-EBD6-70C4-CB80-124760FDBBA4}"/>
              </a:ext>
            </a:extLst>
          </p:cNvPr>
          <p:cNvSpPr/>
          <p:nvPr/>
        </p:nvSpPr>
        <p:spPr>
          <a:xfrm>
            <a:off x="830242" y="2955084"/>
            <a:ext cx="1681684" cy="318766"/>
          </a:xfrm>
          <a:prstGeom prst="rect">
            <a:avLst/>
          </a:prstGeom>
          <a:solidFill>
            <a:srgbClr val="D0BD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" name="Flödesschema: Uppehåll 34">
            <a:extLst>
              <a:ext uri="{FF2B5EF4-FFF2-40B4-BE49-F238E27FC236}">
                <a16:creationId xmlns:a16="http://schemas.microsoft.com/office/drawing/2014/main" id="{DBF943F7-0A77-8307-7E50-DE270A44355F}"/>
              </a:ext>
            </a:extLst>
          </p:cNvPr>
          <p:cNvSpPr/>
          <p:nvPr/>
        </p:nvSpPr>
        <p:spPr>
          <a:xfrm rot="10800000">
            <a:off x="482358" y="2955084"/>
            <a:ext cx="347883" cy="318766"/>
          </a:xfrm>
          <a:prstGeom prst="flowChartDelay">
            <a:avLst/>
          </a:prstGeom>
          <a:solidFill>
            <a:srgbClr val="D0BD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293E0853-D984-59DF-94A9-52D9A81014A0}"/>
              </a:ext>
            </a:extLst>
          </p:cNvPr>
          <p:cNvSpPr txBox="1"/>
          <p:nvPr/>
        </p:nvSpPr>
        <p:spPr>
          <a:xfrm>
            <a:off x="706666" y="2216010"/>
            <a:ext cx="1564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Geographic</a:t>
            </a:r>
            <a:r>
              <a:rPr lang="sv-SE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Data </a:t>
            </a: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94B336EB-EBBD-5A11-2F6A-CD404CC50912}"/>
              </a:ext>
            </a:extLst>
          </p:cNvPr>
          <p:cNvSpPr txBox="1"/>
          <p:nvPr/>
        </p:nvSpPr>
        <p:spPr>
          <a:xfrm>
            <a:off x="481996" y="2664825"/>
            <a:ext cx="1872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HR </a:t>
            </a:r>
            <a:r>
              <a:rPr lang="sv-SE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Financial</a:t>
            </a:r>
            <a:r>
              <a:rPr lang="sv-SE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</a:t>
            </a:r>
            <a:r>
              <a:rPr lang="sv-SE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Metrics</a:t>
            </a:r>
            <a:endParaRPr lang="sv-SE" sz="14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B8350204-3093-8469-6FA9-513FC58C9D3D}"/>
              </a:ext>
            </a:extLst>
          </p:cNvPr>
          <p:cNvSpPr txBox="1"/>
          <p:nvPr/>
        </p:nvSpPr>
        <p:spPr>
          <a:xfrm>
            <a:off x="705490" y="2946728"/>
            <a:ext cx="1783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Geographic</a:t>
            </a:r>
            <a:r>
              <a:rPr lang="sv-SE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</a:t>
            </a:r>
            <a:r>
              <a:rPr lang="sv-SE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Insight</a:t>
            </a:r>
            <a:r>
              <a:rPr lang="sv-SE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</a:t>
            </a:r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1DD3F08C-E01F-342B-E2B3-3C3857417B43}"/>
              </a:ext>
            </a:extLst>
          </p:cNvPr>
          <p:cNvSpPr txBox="1"/>
          <p:nvPr/>
        </p:nvSpPr>
        <p:spPr>
          <a:xfrm>
            <a:off x="705489" y="3256642"/>
            <a:ext cx="1783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Reporting</a:t>
            </a:r>
            <a:r>
              <a:rPr lang="sv-SE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</a:t>
            </a:r>
            <a:r>
              <a:rPr lang="sv-SE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Structure</a:t>
            </a:r>
            <a:endParaRPr lang="sv-SE" sz="14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23" name="textruta 22">
            <a:extLst>
              <a:ext uri="{FF2B5EF4-FFF2-40B4-BE49-F238E27FC236}">
                <a16:creationId xmlns:a16="http://schemas.microsoft.com/office/drawing/2014/main" id="{C49F2F68-BDAB-8AAB-E028-8180C85735E3}"/>
              </a:ext>
            </a:extLst>
          </p:cNvPr>
          <p:cNvSpPr txBox="1"/>
          <p:nvPr/>
        </p:nvSpPr>
        <p:spPr>
          <a:xfrm>
            <a:off x="489872" y="3679182"/>
            <a:ext cx="2178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Inventory</a:t>
            </a:r>
            <a:r>
              <a:rPr lang="sv-SE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Management</a:t>
            </a:r>
          </a:p>
        </p:txBody>
      </p:sp>
      <p:sp>
        <p:nvSpPr>
          <p:cNvPr id="24" name="textruta 23">
            <a:extLst>
              <a:ext uri="{FF2B5EF4-FFF2-40B4-BE49-F238E27FC236}">
                <a16:creationId xmlns:a16="http://schemas.microsoft.com/office/drawing/2014/main" id="{73FE0725-24BD-C793-FABD-4646A3EA27BA}"/>
              </a:ext>
            </a:extLst>
          </p:cNvPr>
          <p:cNvSpPr txBox="1"/>
          <p:nvPr/>
        </p:nvSpPr>
        <p:spPr>
          <a:xfrm>
            <a:off x="481996" y="4202514"/>
            <a:ext cx="2178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Economic</a:t>
            </a:r>
            <a:r>
              <a:rPr lang="sv-SE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Data</a:t>
            </a:r>
          </a:p>
        </p:txBody>
      </p:sp>
      <p:sp>
        <p:nvSpPr>
          <p:cNvPr id="25" name="textruta 24">
            <a:extLst>
              <a:ext uri="{FF2B5EF4-FFF2-40B4-BE49-F238E27FC236}">
                <a16:creationId xmlns:a16="http://schemas.microsoft.com/office/drawing/2014/main" id="{6FD0436C-45EA-6C0C-AFD1-42ADDEDA5B2B}"/>
              </a:ext>
            </a:extLst>
          </p:cNvPr>
          <p:cNvSpPr txBox="1"/>
          <p:nvPr/>
        </p:nvSpPr>
        <p:spPr>
          <a:xfrm>
            <a:off x="485701" y="1905389"/>
            <a:ext cx="1872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Sales</a:t>
            </a:r>
            <a:r>
              <a:rPr lang="sv-SE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Data </a:t>
            </a:r>
            <a:r>
              <a:rPr lang="sv-SE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Overview</a:t>
            </a:r>
            <a:endParaRPr lang="sv-SE" sz="14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pic>
        <p:nvPicPr>
          <p:cNvPr id="26" name="Bildobjekt 25" descr="En bild som visar svart, mörker&#10;&#10;Automatiskt genererad beskrivning">
            <a:extLst>
              <a:ext uri="{FF2B5EF4-FFF2-40B4-BE49-F238E27FC236}">
                <a16:creationId xmlns:a16="http://schemas.microsoft.com/office/drawing/2014/main" id="{3FDEBEC4-38C1-F9A4-39CD-A8832462C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23" y="2664825"/>
            <a:ext cx="338554" cy="338554"/>
          </a:xfrm>
          <a:prstGeom prst="rect">
            <a:avLst/>
          </a:prstGeom>
        </p:spPr>
      </p:pic>
      <p:pic>
        <p:nvPicPr>
          <p:cNvPr id="27" name="Bildobjekt 26" descr="En bild som visar svart, mörker&#10;&#10;Automatiskt genererad beskrivning">
            <a:extLst>
              <a:ext uri="{FF2B5EF4-FFF2-40B4-BE49-F238E27FC236}">
                <a16:creationId xmlns:a16="http://schemas.microsoft.com/office/drawing/2014/main" id="{A7269B8C-C84B-A5EE-597F-F254442305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20" y="1884770"/>
            <a:ext cx="357632" cy="357632"/>
          </a:xfrm>
          <a:prstGeom prst="rect">
            <a:avLst/>
          </a:prstGeom>
        </p:spPr>
      </p:pic>
      <p:pic>
        <p:nvPicPr>
          <p:cNvPr id="28" name="Bildobjekt 27" descr="En bild som visar svart, mörker&#10;&#10;Automatiskt genererad beskrivning">
            <a:extLst>
              <a:ext uri="{FF2B5EF4-FFF2-40B4-BE49-F238E27FC236}">
                <a16:creationId xmlns:a16="http://schemas.microsoft.com/office/drawing/2014/main" id="{79F8A83A-C9EE-DDAB-0814-764E8AD336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18" y="3673794"/>
            <a:ext cx="323593" cy="323593"/>
          </a:xfrm>
          <a:prstGeom prst="rect">
            <a:avLst/>
          </a:prstGeom>
        </p:spPr>
      </p:pic>
      <p:pic>
        <p:nvPicPr>
          <p:cNvPr id="29" name="Bildobjekt 28" descr="En bild som visar svart, mörker&#10;&#10;Automatiskt genererad beskrivning">
            <a:extLst>
              <a:ext uri="{FF2B5EF4-FFF2-40B4-BE49-F238E27FC236}">
                <a16:creationId xmlns:a16="http://schemas.microsoft.com/office/drawing/2014/main" id="{4215694A-716D-3236-3206-E9ED48C55C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84" y="4192975"/>
            <a:ext cx="357632" cy="357632"/>
          </a:xfrm>
          <a:prstGeom prst="rect">
            <a:avLst/>
          </a:prstGeom>
        </p:spPr>
      </p:pic>
      <p:pic>
        <p:nvPicPr>
          <p:cNvPr id="32" name="Bildobjekt 31" descr="En bild som visar cykel, Cykelhjul, hjul, Cykelram&#10;&#10;Automatiskt genererad beskrivning">
            <a:extLst>
              <a:ext uri="{FF2B5EF4-FFF2-40B4-BE49-F238E27FC236}">
                <a16:creationId xmlns:a16="http://schemas.microsoft.com/office/drawing/2014/main" id="{81EC72E6-79DB-E944-4BE3-194B0BAAD6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65" y="-19157"/>
            <a:ext cx="1375728" cy="1294803"/>
          </a:xfrm>
          <a:prstGeom prst="rect">
            <a:avLst/>
          </a:prstGeom>
        </p:spPr>
      </p:pic>
      <p:sp>
        <p:nvSpPr>
          <p:cNvPr id="33" name="textruta 32">
            <a:extLst>
              <a:ext uri="{FF2B5EF4-FFF2-40B4-BE49-F238E27FC236}">
                <a16:creationId xmlns:a16="http://schemas.microsoft.com/office/drawing/2014/main" id="{25985DAC-1E6E-746E-11CC-C260FE436AF5}"/>
              </a:ext>
            </a:extLst>
          </p:cNvPr>
          <p:cNvSpPr txBox="1"/>
          <p:nvPr/>
        </p:nvSpPr>
        <p:spPr>
          <a:xfrm>
            <a:off x="65444" y="962019"/>
            <a:ext cx="2504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>
                <a:solidFill>
                  <a:srgbClr val="582F1D"/>
                </a:solidFill>
                <a:latin typeface="Aptos Black" panose="020F0502020204030204" pitchFamily="34" charset="0"/>
              </a:rPr>
              <a:t>Freddys</a:t>
            </a:r>
            <a:br>
              <a:rPr lang="sv-SE" b="1" dirty="0">
                <a:solidFill>
                  <a:srgbClr val="582F1D"/>
                </a:solidFill>
                <a:latin typeface="Aptos Black" panose="020F0502020204030204" pitchFamily="34" charset="0"/>
              </a:rPr>
            </a:br>
            <a:r>
              <a:rPr lang="sv-SE" b="1" dirty="0">
                <a:solidFill>
                  <a:srgbClr val="582F1D"/>
                </a:solidFill>
                <a:latin typeface="Aptos Black" panose="020F0502020204030204" pitchFamily="34" charset="0"/>
              </a:rPr>
              <a:t>BI - </a:t>
            </a:r>
            <a:r>
              <a:rPr lang="sv-SE" b="1" dirty="0" err="1">
                <a:solidFill>
                  <a:srgbClr val="582F1D"/>
                </a:solidFill>
                <a:latin typeface="Aptos Black" panose="020F0502020204030204" pitchFamily="34" charset="0"/>
              </a:rPr>
              <a:t>Cycles</a:t>
            </a:r>
            <a:endParaRPr lang="sv-SE" b="1" dirty="0">
              <a:solidFill>
                <a:srgbClr val="582F1D"/>
              </a:solidFill>
              <a:latin typeface="Aptos Black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194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EDE0D4"/>
            </a:gs>
            <a:gs pos="0">
              <a:srgbClr val="EDE0D4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 1">
            <a:extLst>
              <a:ext uri="{FF2B5EF4-FFF2-40B4-BE49-F238E27FC236}">
                <a16:creationId xmlns:a16="http://schemas.microsoft.com/office/drawing/2014/main" id="{D39CEDDF-6958-FA9F-7FB2-06D9E5D67959}"/>
              </a:ext>
            </a:extLst>
          </p:cNvPr>
          <p:cNvSpPr/>
          <p:nvPr/>
        </p:nvSpPr>
        <p:spPr>
          <a:xfrm>
            <a:off x="2504660" y="117000"/>
            <a:ext cx="9540961" cy="6624000"/>
          </a:xfrm>
          <a:prstGeom prst="roundRect">
            <a:avLst>
              <a:gd name="adj" fmla="val 5947"/>
            </a:avLst>
          </a:prstGeom>
          <a:solidFill>
            <a:srgbClr val="A68A6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Background 2">
            <a:extLst>
              <a:ext uri="{FF2B5EF4-FFF2-40B4-BE49-F238E27FC236}">
                <a16:creationId xmlns:a16="http://schemas.microsoft.com/office/drawing/2014/main" id="{0B015453-06DE-FCF8-2CF7-384D67CBB25D}"/>
              </a:ext>
            </a:extLst>
          </p:cNvPr>
          <p:cNvSpPr/>
          <p:nvPr/>
        </p:nvSpPr>
        <p:spPr>
          <a:xfrm>
            <a:off x="9153939" y="117000"/>
            <a:ext cx="2891681" cy="6624000"/>
          </a:xfrm>
          <a:prstGeom prst="roundRect">
            <a:avLst>
              <a:gd name="adj" fmla="val 12470"/>
            </a:avLst>
          </a:prstGeom>
          <a:solidFill>
            <a:srgbClr val="A68A6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1">
            <a:extLst>
              <a:ext uri="{FF2B5EF4-FFF2-40B4-BE49-F238E27FC236}">
                <a16:creationId xmlns:a16="http://schemas.microsoft.com/office/drawing/2014/main" id="{3701FF21-5858-FCDA-BADF-7D110256BD2A}"/>
              </a:ext>
            </a:extLst>
          </p:cNvPr>
          <p:cNvSpPr/>
          <p:nvPr/>
        </p:nvSpPr>
        <p:spPr>
          <a:xfrm>
            <a:off x="9333794" y="271089"/>
            <a:ext cx="2531969" cy="1900391"/>
          </a:xfrm>
          <a:prstGeom prst="roundRect">
            <a:avLst>
              <a:gd name="adj" fmla="val 12470"/>
            </a:avLst>
          </a:prstGeom>
          <a:solidFill>
            <a:srgbClr val="EDE0D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1B8BA5E6-B61F-73D1-F5E1-789E919C11C8}"/>
              </a:ext>
            </a:extLst>
          </p:cNvPr>
          <p:cNvSpPr txBox="1"/>
          <p:nvPr/>
        </p:nvSpPr>
        <p:spPr>
          <a:xfrm>
            <a:off x="9462051" y="330383"/>
            <a:ext cx="20256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5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Gender </a:t>
            </a:r>
            <a:r>
              <a:rPr lang="sv-SE" sz="15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Ratio</a:t>
            </a:r>
            <a:endParaRPr lang="sv-SE" sz="15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T1">
            <a:extLst>
              <a:ext uri="{FF2B5EF4-FFF2-40B4-BE49-F238E27FC236}">
                <a16:creationId xmlns:a16="http://schemas.microsoft.com/office/drawing/2014/main" id="{D9D198A2-0AEC-C40A-045C-A3AE3F2B46F3}"/>
              </a:ext>
            </a:extLst>
          </p:cNvPr>
          <p:cNvSpPr/>
          <p:nvPr/>
        </p:nvSpPr>
        <p:spPr>
          <a:xfrm>
            <a:off x="145867" y="4633522"/>
            <a:ext cx="2178935" cy="2107478"/>
          </a:xfrm>
          <a:prstGeom prst="roundRect">
            <a:avLst>
              <a:gd name="adj" fmla="val 12470"/>
            </a:avLst>
          </a:prstGeom>
          <a:solidFill>
            <a:srgbClr val="A68A6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78CA4884-1628-5F4A-54DC-77A0D4E27A8D}"/>
              </a:ext>
            </a:extLst>
          </p:cNvPr>
          <p:cNvSpPr txBox="1"/>
          <p:nvPr/>
        </p:nvSpPr>
        <p:spPr>
          <a:xfrm>
            <a:off x="2643119" y="175758"/>
            <a:ext cx="50804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5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Average</a:t>
            </a:r>
            <a:r>
              <a:rPr lang="sv-SE" sz="15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sv-SE" sz="15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Salary</a:t>
            </a:r>
            <a:r>
              <a:rPr lang="sv-SE" sz="15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by </a:t>
            </a:r>
            <a:r>
              <a:rPr lang="sv-SE" sz="15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Years</a:t>
            </a:r>
            <a:r>
              <a:rPr lang="sv-SE" sz="15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sv-SE" sz="15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of</a:t>
            </a:r>
            <a:r>
              <a:rPr lang="sv-SE" sz="15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Service</a:t>
            </a: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5425AEA3-5477-69A3-CC59-9B97ED05F30D}"/>
              </a:ext>
            </a:extLst>
          </p:cNvPr>
          <p:cNvSpPr txBox="1"/>
          <p:nvPr/>
        </p:nvSpPr>
        <p:spPr>
          <a:xfrm>
            <a:off x="2643119" y="2104693"/>
            <a:ext cx="50804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5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Average</a:t>
            </a:r>
            <a:r>
              <a:rPr lang="sv-SE" sz="15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sv-SE" sz="15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Salary</a:t>
            </a:r>
            <a:r>
              <a:rPr lang="sv-SE" sz="15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by Age Group</a:t>
            </a: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D5038129-3D55-FC05-6F38-96903772444A}"/>
              </a:ext>
            </a:extLst>
          </p:cNvPr>
          <p:cNvSpPr txBox="1"/>
          <p:nvPr/>
        </p:nvSpPr>
        <p:spPr>
          <a:xfrm>
            <a:off x="2643119" y="4033628"/>
            <a:ext cx="50804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5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Turnover</a:t>
            </a:r>
            <a:r>
              <a:rPr lang="sv-SE" sz="15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Rate by </a:t>
            </a:r>
            <a:r>
              <a:rPr lang="sv-SE" sz="15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Department</a:t>
            </a:r>
            <a:r>
              <a:rPr lang="sv-SE" sz="15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</p:txBody>
      </p:sp>
      <p:sp>
        <p:nvSpPr>
          <p:cNvPr id="11" name="T1">
            <a:extLst>
              <a:ext uri="{FF2B5EF4-FFF2-40B4-BE49-F238E27FC236}">
                <a16:creationId xmlns:a16="http://schemas.microsoft.com/office/drawing/2014/main" id="{9C486511-09B5-92A5-EFC8-D77599C48E5E}"/>
              </a:ext>
            </a:extLst>
          </p:cNvPr>
          <p:cNvSpPr/>
          <p:nvPr/>
        </p:nvSpPr>
        <p:spPr>
          <a:xfrm>
            <a:off x="9333794" y="2325569"/>
            <a:ext cx="2531969" cy="4261342"/>
          </a:xfrm>
          <a:prstGeom prst="roundRect">
            <a:avLst>
              <a:gd name="adj" fmla="val 12470"/>
            </a:avLst>
          </a:prstGeom>
          <a:solidFill>
            <a:srgbClr val="EDE0D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F5B7BE62-17B8-A35B-6474-A7835B67132D}"/>
              </a:ext>
            </a:extLst>
          </p:cNvPr>
          <p:cNvSpPr txBox="1"/>
          <p:nvPr/>
        </p:nvSpPr>
        <p:spPr>
          <a:xfrm>
            <a:off x="9462051" y="2336215"/>
            <a:ext cx="20256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5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Department</a:t>
            </a:r>
            <a:r>
              <a:rPr lang="sv-SE" sz="15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sv-SE" sz="15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Size</a:t>
            </a:r>
            <a:endParaRPr lang="sv-SE" sz="15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Ellips 14">
            <a:extLst>
              <a:ext uri="{FF2B5EF4-FFF2-40B4-BE49-F238E27FC236}">
                <a16:creationId xmlns:a16="http://schemas.microsoft.com/office/drawing/2014/main" id="{289A2AB1-FBE5-EA36-ACC4-0308577C0FB7}"/>
              </a:ext>
            </a:extLst>
          </p:cNvPr>
          <p:cNvSpPr/>
          <p:nvPr/>
        </p:nvSpPr>
        <p:spPr>
          <a:xfrm>
            <a:off x="2802388" y="490755"/>
            <a:ext cx="133852" cy="133852"/>
          </a:xfrm>
          <a:prstGeom prst="ellipse">
            <a:avLst/>
          </a:prstGeom>
          <a:solidFill>
            <a:srgbClr val="96A26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n>
                <a:solidFill>
                  <a:srgbClr val="582F1D"/>
                </a:solidFill>
              </a:ln>
              <a:solidFill>
                <a:srgbClr val="582F1D"/>
              </a:solidFill>
            </a:endParaRPr>
          </a:p>
        </p:txBody>
      </p:sp>
      <p:sp>
        <p:nvSpPr>
          <p:cNvPr id="17" name="Ellips 16">
            <a:extLst>
              <a:ext uri="{FF2B5EF4-FFF2-40B4-BE49-F238E27FC236}">
                <a16:creationId xmlns:a16="http://schemas.microsoft.com/office/drawing/2014/main" id="{6AAA8A2F-7AAE-8941-CDC9-7E12E685D05F}"/>
              </a:ext>
            </a:extLst>
          </p:cNvPr>
          <p:cNvSpPr/>
          <p:nvPr/>
        </p:nvSpPr>
        <p:spPr>
          <a:xfrm>
            <a:off x="3571653" y="490755"/>
            <a:ext cx="133852" cy="133852"/>
          </a:xfrm>
          <a:prstGeom prst="ellipse">
            <a:avLst/>
          </a:prstGeom>
          <a:solidFill>
            <a:srgbClr val="4148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n>
                <a:solidFill>
                  <a:srgbClr val="582F1D"/>
                </a:solidFill>
              </a:ln>
              <a:solidFill>
                <a:srgbClr val="582F1D"/>
              </a:solidFill>
            </a:endParaRPr>
          </a:p>
        </p:txBody>
      </p:sp>
      <p:sp>
        <p:nvSpPr>
          <p:cNvPr id="24" name="textruta 23">
            <a:extLst>
              <a:ext uri="{FF2B5EF4-FFF2-40B4-BE49-F238E27FC236}">
                <a16:creationId xmlns:a16="http://schemas.microsoft.com/office/drawing/2014/main" id="{37932455-6670-BED8-6969-EEA1B977401B}"/>
              </a:ext>
            </a:extLst>
          </p:cNvPr>
          <p:cNvSpPr txBox="1"/>
          <p:nvPr/>
        </p:nvSpPr>
        <p:spPr>
          <a:xfrm>
            <a:off x="2905499" y="446349"/>
            <a:ext cx="5946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Female</a:t>
            </a:r>
            <a:endParaRPr lang="sv-SE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textruta 24">
            <a:extLst>
              <a:ext uri="{FF2B5EF4-FFF2-40B4-BE49-F238E27FC236}">
                <a16:creationId xmlns:a16="http://schemas.microsoft.com/office/drawing/2014/main" id="{DF116B1C-DAFA-696E-8174-8E66316A7CA6}"/>
              </a:ext>
            </a:extLst>
          </p:cNvPr>
          <p:cNvSpPr txBox="1"/>
          <p:nvPr/>
        </p:nvSpPr>
        <p:spPr>
          <a:xfrm>
            <a:off x="3679975" y="447469"/>
            <a:ext cx="5946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Male</a:t>
            </a:r>
            <a:endParaRPr lang="sv-SE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Ellips 25">
            <a:extLst>
              <a:ext uri="{FF2B5EF4-FFF2-40B4-BE49-F238E27FC236}">
                <a16:creationId xmlns:a16="http://schemas.microsoft.com/office/drawing/2014/main" id="{BB06162E-01CA-0824-8489-3873DC698F35}"/>
              </a:ext>
            </a:extLst>
          </p:cNvPr>
          <p:cNvSpPr/>
          <p:nvPr/>
        </p:nvSpPr>
        <p:spPr>
          <a:xfrm>
            <a:off x="2803433" y="2476793"/>
            <a:ext cx="133852" cy="133852"/>
          </a:xfrm>
          <a:prstGeom prst="ellipse">
            <a:avLst/>
          </a:prstGeom>
          <a:solidFill>
            <a:srgbClr val="96A26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n>
                <a:solidFill>
                  <a:srgbClr val="582F1D"/>
                </a:solidFill>
              </a:ln>
              <a:solidFill>
                <a:srgbClr val="582F1D"/>
              </a:solidFill>
            </a:endParaRPr>
          </a:p>
        </p:txBody>
      </p:sp>
      <p:sp>
        <p:nvSpPr>
          <p:cNvPr id="27" name="Ellips 26">
            <a:extLst>
              <a:ext uri="{FF2B5EF4-FFF2-40B4-BE49-F238E27FC236}">
                <a16:creationId xmlns:a16="http://schemas.microsoft.com/office/drawing/2014/main" id="{3FCFB55A-2A69-F405-D103-1F7013DC82FF}"/>
              </a:ext>
            </a:extLst>
          </p:cNvPr>
          <p:cNvSpPr/>
          <p:nvPr/>
        </p:nvSpPr>
        <p:spPr>
          <a:xfrm>
            <a:off x="3572698" y="2476793"/>
            <a:ext cx="133852" cy="133852"/>
          </a:xfrm>
          <a:prstGeom prst="ellipse">
            <a:avLst/>
          </a:prstGeom>
          <a:solidFill>
            <a:srgbClr val="4148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n>
                <a:solidFill>
                  <a:srgbClr val="582F1D"/>
                </a:solidFill>
              </a:ln>
              <a:solidFill>
                <a:srgbClr val="582F1D"/>
              </a:solidFill>
            </a:endParaRPr>
          </a:p>
        </p:txBody>
      </p:sp>
      <p:sp>
        <p:nvSpPr>
          <p:cNvPr id="28" name="textruta 27">
            <a:extLst>
              <a:ext uri="{FF2B5EF4-FFF2-40B4-BE49-F238E27FC236}">
                <a16:creationId xmlns:a16="http://schemas.microsoft.com/office/drawing/2014/main" id="{F7F9CBDF-171A-1F97-25F3-D12FC72F76E7}"/>
              </a:ext>
            </a:extLst>
          </p:cNvPr>
          <p:cNvSpPr txBox="1"/>
          <p:nvPr/>
        </p:nvSpPr>
        <p:spPr>
          <a:xfrm>
            <a:off x="2906544" y="2432387"/>
            <a:ext cx="5946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Female</a:t>
            </a:r>
            <a:endParaRPr lang="sv-SE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9" name="textruta 28">
            <a:extLst>
              <a:ext uri="{FF2B5EF4-FFF2-40B4-BE49-F238E27FC236}">
                <a16:creationId xmlns:a16="http://schemas.microsoft.com/office/drawing/2014/main" id="{232B3DCF-0604-1E50-9A3C-4E94312FA3A0}"/>
              </a:ext>
            </a:extLst>
          </p:cNvPr>
          <p:cNvSpPr txBox="1"/>
          <p:nvPr/>
        </p:nvSpPr>
        <p:spPr>
          <a:xfrm>
            <a:off x="3681020" y="2433507"/>
            <a:ext cx="5946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Male</a:t>
            </a:r>
            <a:endParaRPr lang="sv-SE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Ellips 29">
            <a:extLst>
              <a:ext uri="{FF2B5EF4-FFF2-40B4-BE49-F238E27FC236}">
                <a16:creationId xmlns:a16="http://schemas.microsoft.com/office/drawing/2014/main" id="{8F228F80-E03B-F760-8BD4-24ED4B359B35}"/>
              </a:ext>
            </a:extLst>
          </p:cNvPr>
          <p:cNvSpPr/>
          <p:nvPr/>
        </p:nvSpPr>
        <p:spPr>
          <a:xfrm>
            <a:off x="9518593" y="597268"/>
            <a:ext cx="133852" cy="133852"/>
          </a:xfrm>
          <a:prstGeom prst="ellipse">
            <a:avLst/>
          </a:prstGeom>
          <a:solidFill>
            <a:srgbClr val="96A26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n>
                <a:solidFill>
                  <a:srgbClr val="582F1D"/>
                </a:solidFill>
              </a:ln>
              <a:solidFill>
                <a:srgbClr val="582F1D"/>
              </a:solidFill>
            </a:endParaRPr>
          </a:p>
        </p:txBody>
      </p:sp>
      <p:sp>
        <p:nvSpPr>
          <p:cNvPr id="31" name="Ellips 30">
            <a:extLst>
              <a:ext uri="{FF2B5EF4-FFF2-40B4-BE49-F238E27FC236}">
                <a16:creationId xmlns:a16="http://schemas.microsoft.com/office/drawing/2014/main" id="{E44C642F-D3B1-BA98-F56B-006670731429}"/>
              </a:ext>
            </a:extLst>
          </p:cNvPr>
          <p:cNvSpPr/>
          <p:nvPr/>
        </p:nvSpPr>
        <p:spPr>
          <a:xfrm>
            <a:off x="10287858" y="597268"/>
            <a:ext cx="133852" cy="133852"/>
          </a:xfrm>
          <a:prstGeom prst="ellipse">
            <a:avLst/>
          </a:prstGeom>
          <a:solidFill>
            <a:srgbClr val="4148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n>
                <a:solidFill>
                  <a:srgbClr val="582F1D"/>
                </a:solidFill>
              </a:ln>
              <a:solidFill>
                <a:srgbClr val="582F1D"/>
              </a:solidFill>
            </a:endParaRPr>
          </a:p>
        </p:txBody>
      </p:sp>
      <p:sp>
        <p:nvSpPr>
          <p:cNvPr id="32" name="textruta 31">
            <a:extLst>
              <a:ext uri="{FF2B5EF4-FFF2-40B4-BE49-F238E27FC236}">
                <a16:creationId xmlns:a16="http://schemas.microsoft.com/office/drawing/2014/main" id="{E617FA5D-62F1-BF11-4619-0BD80DB6B877}"/>
              </a:ext>
            </a:extLst>
          </p:cNvPr>
          <p:cNvSpPr txBox="1"/>
          <p:nvPr/>
        </p:nvSpPr>
        <p:spPr>
          <a:xfrm>
            <a:off x="9621704" y="552862"/>
            <a:ext cx="5946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Female</a:t>
            </a:r>
            <a:endParaRPr lang="sv-SE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3" name="textruta 32">
            <a:extLst>
              <a:ext uri="{FF2B5EF4-FFF2-40B4-BE49-F238E27FC236}">
                <a16:creationId xmlns:a16="http://schemas.microsoft.com/office/drawing/2014/main" id="{FDAB67F3-1C98-EFFA-500F-BD08686FD940}"/>
              </a:ext>
            </a:extLst>
          </p:cNvPr>
          <p:cNvSpPr txBox="1"/>
          <p:nvPr/>
        </p:nvSpPr>
        <p:spPr>
          <a:xfrm>
            <a:off x="10396180" y="553982"/>
            <a:ext cx="5946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Male</a:t>
            </a:r>
            <a:endParaRPr lang="sv-SE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Ellips 34">
            <a:extLst>
              <a:ext uri="{FF2B5EF4-FFF2-40B4-BE49-F238E27FC236}">
                <a16:creationId xmlns:a16="http://schemas.microsoft.com/office/drawing/2014/main" id="{64BC7A75-9B12-684C-CC94-9C51B92205F6}"/>
              </a:ext>
            </a:extLst>
          </p:cNvPr>
          <p:cNvSpPr/>
          <p:nvPr/>
        </p:nvSpPr>
        <p:spPr>
          <a:xfrm>
            <a:off x="2802388" y="4356793"/>
            <a:ext cx="133852" cy="133852"/>
          </a:xfrm>
          <a:prstGeom prst="ellipse">
            <a:avLst/>
          </a:prstGeom>
          <a:solidFill>
            <a:srgbClr val="96A26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n>
                <a:solidFill>
                  <a:srgbClr val="582F1D"/>
                </a:solidFill>
              </a:ln>
              <a:solidFill>
                <a:srgbClr val="582F1D"/>
              </a:solidFill>
            </a:endParaRPr>
          </a:p>
        </p:txBody>
      </p:sp>
      <p:sp>
        <p:nvSpPr>
          <p:cNvPr id="36" name="textruta 35">
            <a:extLst>
              <a:ext uri="{FF2B5EF4-FFF2-40B4-BE49-F238E27FC236}">
                <a16:creationId xmlns:a16="http://schemas.microsoft.com/office/drawing/2014/main" id="{65C79BDB-C2ED-C4DF-D5B2-2ABE766B98CD}"/>
              </a:ext>
            </a:extLst>
          </p:cNvPr>
          <p:cNvSpPr txBox="1"/>
          <p:nvPr/>
        </p:nvSpPr>
        <p:spPr>
          <a:xfrm>
            <a:off x="2905499" y="4312387"/>
            <a:ext cx="7178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Marketing</a:t>
            </a:r>
          </a:p>
        </p:txBody>
      </p:sp>
      <p:sp>
        <p:nvSpPr>
          <p:cNvPr id="37" name="Ellips 36">
            <a:extLst>
              <a:ext uri="{FF2B5EF4-FFF2-40B4-BE49-F238E27FC236}">
                <a16:creationId xmlns:a16="http://schemas.microsoft.com/office/drawing/2014/main" id="{E01508B9-A56C-E0A3-739A-290B3F3CC8C7}"/>
              </a:ext>
            </a:extLst>
          </p:cNvPr>
          <p:cNvSpPr/>
          <p:nvPr/>
        </p:nvSpPr>
        <p:spPr>
          <a:xfrm>
            <a:off x="3659495" y="4356793"/>
            <a:ext cx="133852" cy="133852"/>
          </a:xfrm>
          <a:prstGeom prst="ellipse">
            <a:avLst/>
          </a:prstGeom>
          <a:solidFill>
            <a:srgbClr val="7F55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n>
                <a:solidFill>
                  <a:srgbClr val="582F1D"/>
                </a:solidFill>
              </a:ln>
              <a:solidFill>
                <a:srgbClr val="582F1D"/>
              </a:solidFill>
            </a:endParaRPr>
          </a:p>
        </p:txBody>
      </p:sp>
      <p:sp>
        <p:nvSpPr>
          <p:cNvPr id="38" name="textruta 37">
            <a:extLst>
              <a:ext uri="{FF2B5EF4-FFF2-40B4-BE49-F238E27FC236}">
                <a16:creationId xmlns:a16="http://schemas.microsoft.com/office/drawing/2014/main" id="{8F498E5B-7C1F-8B1E-B7EF-FABAF7E3A9FC}"/>
              </a:ext>
            </a:extLst>
          </p:cNvPr>
          <p:cNvSpPr txBox="1"/>
          <p:nvPr/>
        </p:nvSpPr>
        <p:spPr>
          <a:xfrm>
            <a:off x="3756653" y="4308303"/>
            <a:ext cx="7734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Tool</a:t>
            </a:r>
            <a:r>
              <a:rPr lang="sv-SE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Design</a:t>
            </a:r>
          </a:p>
        </p:txBody>
      </p:sp>
      <p:sp>
        <p:nvSpPr>
          <p:cNvPr id="39" name="Ellips 38">
            <a:extLst>
              <a:ext uri="{FF2B5EF4-FFF2-40B4-BE49-F238E27FC236}">
                <a16:creationId xmlns:a16="http://schemas.microsoft.com/office/drawing/2014/main" id="{115D8F56-65AB-AAFE-BAEB-57B7357C9781}"/>
              </a:ext>
            </a:extLst>
          </p:cNvPr>
          <p:cNvSpPr/>
          <p:nvPr/>
        </p:nvSpPr>
        <p:spPr>
          <a:xfrm>
            <a:off x="4529580" y="4356793"/>
            <a:ext cx="133852" cy="133852"/>
          </a:xfrm>
          <a:prstGeom prst="ellipse">
            <a:avLst/>
          </a:prstGeom>
          <a:solidFill>
            <a:srgbClr val="FEFA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n>
                <a:solidFill>
                  <a:srgbClr val="582F1D"/>
                </a:solidFill>
              </a:ln>
              <a:solidFill>
                <a:srgbClr val="582F1D"/>
              </a:solidFill>
            </a:endParaRPr>
          </a:p>
        </p:txBody>
      </p:sp>
      <p:sp>
        <p:nvSpPr>
          <p:cNvPr id="40" name="textruta 39">
            <a:extLst>
              <a:ext uri="{FF2B5EF4-FFF2-40B4-BE49-F238E27FC236}">
                <a16:creationId xmlns:a16="http://schemas.microsoft.com/office/drawing/2014/main" id="{62D64835-56A7-18D3-E078-E43CC3123598}"/>
              </a:ext>
            </a:extLst>
          </p:cNvPr>
          <p:cNvSpPr txBox="1"/>
          <p:nvPr/>
        </p:nvSpPr>
        <p:spPr>
          <a:xfrm>
            <a:off x="4617317" y="4305771"/>
            <a:ext cx="7771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Purchasing</a:t>
            </a:r>
            <a:endParaRPr lang="sv-SE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1" name="Ellips 40">
            <a:extLst>
              <a:ext uri="{FF2B5EF4-FFF2-40B4-BE49-F238E27FC236}">
                <a16:creationId xmlns:a16="http://schemas.microsoft.com/office/drawing/2014/main" id="{D52499EC-DAAF-277D-A3D2-FF09A47C3074}"/>
              </a:ext>
            </a:extLst>
          </p:cNvPr>
          <p:cNvSpPr/>
          <p:nvPr/>
        </p:nvSpPr>
        <p:spPr>
          <a:xfrm>
            <a:off x="5356613" y="4356793"/>
            <a:ext cx="133852" cy="133852"/>
          </a:xfrm>
          <a:prstGeom prst="ellipse">
            <a:avLst/>
          </a:prstGeom>
          <a:solidFill>
            <a:srgbClr val="A68A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n>
                <a:solidFill>
                  <a:srgbClr val="582F1D"/>
                </a:solidFill>
              </a:ln>
              <a:solidFill>
                <a:srgbClr val="582F1D"/>
              </a:solidFill>
            </a:endParaRPr>
          </a:p>
        </p:txBody>
      </p:sp>
      <p:sp>
        <p:nvSpPr>
          <p:cNvPr id="42" name="textruta 41">
            <a:extLst>
              <a:ext uri="{FF2B5EF4-FFF2-40B4-BE49-F238E27FC236}">
                <a16:creationId xmlns:a16="http://schemas.microsoft.com/office/drawing/2014/main" id="{106A46DD-04B1-C673-4837-A88F82DC513A}"/>
              </a:ext>
            </a:extLst>
          </p:cNvPr>
          <p:cNvSpPr txBox="1"/>
          <p:nvPr/>
        </p:nvSpPr>
        <p:spPr>
          <a:xfrm>
            <a:off x="5443839" y="4310276"/>
            <a:ext cx="1069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Production</a:t>
            </a:r>
            <a:r>
              <a:rPr lang="sv-SE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Control</a:t>
            </a:r>
          </a:p>
        </p:txBody>
      </p:sp>
      <p:sp>
        <p:nvSpPr>
          <p:cNvPr id="43" name="Ellips 42">
            <a:extLst>
              <a:ext uri="{FF2B5EF4-FFF2-40B4-BE49-F238E27FC236}">
                <a16:creationId xmlns:a16="http://schemas.microsoft.com/office/drawing/2014/main" id="{A4351FE9-2ECC-75C3-34BE-8670286E3341}"/>
              </a:ext>
            </a:extLst>
          </p:cNvPr>
          <p:cNvSpPr/>
          <p:nvPr/>
        </p:nvSpPr>
        <p:spPr>
          <a:xfrm>
            <a:off x="6559091" y="4356793"/>
            <a:ext cx="133852" cy="133852"/>
          </a:xfrm>
          <a:prstGeom prst="ellipse">
            <a:avLst/>
          </a:prstGeom>
          <a:solidFill>
            <a:srgbClr val="606C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n>
                <a:solidFill>
                  <a:srgbClr val="582F1D"/>
                </a:solidFill>
              </a:ln>
              <a:solidFill>
                <a:srgbClr val="582F1D"/>
              </a:solidFill>
            </a:endParaRPr>
          </a:p>
        </p:txBody>
      </p:sp>
      <p:sp>
        <p:nvSpPr>
          <p:cNvPr id="44" name="textruta 43">
            <a:extLst>
              <a:ext uri="{FF2B5EF4-FFF2-40B4-BE49-F238E27FC236}">
                <a16:creationId xmlns:a16="http://schemas.microsoft.com/office/drawing/2014/main" id="{BA80E5F4-5073-9DDB-66BA-E12ABFEADF0B}"/>
              </a:ext>
            </a:extLst>
          </p:cNvPr>
          <p:cNvSpPr txBox="1"/>
          <p:nvPr/>
        </p:nvSpPr>
        <p:spPr>
          <a:xfrm>
            <a:off x="6637630" y="4312387"/>
            <a:ext cx="10780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Executive</a:t>
            </a:r>
            <a:endParaRPr lang="sv-SE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5" name="Rektangel 54">
            <a:extLst>
              <a:ext uri="{FF2B5EF4-FFF2-40B4-BE49-F238E27FC236}">
                <a16:creationId xmlns:a16="http://schemas.microsoft.com/office/drawing/2014/main" id="{92F95295-3B3F-306E-DE48-BF22F179AB87}"/>
              </a:ext>
            </a:extLst>
          </p:cNvPr>
          <p:cNvSpPr/>
          <p:nvPr/>
        </p:nvSpPr>
        <p:spPr>
          <a:xfrm>
            <a:off x="398447" y="2586894"/>
            <a:ext cx="2106212" cy="446584"/>
          </a:xfrm>
          <a:prstGeom prst="rect">
            <a:avLst/>
          </a:prstGeom>
          <a:solidFill>
            <a:srgbClr val="D0BD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6" name="Flödesschema: Uppehåll 55">
            <a:extLst>
              <a:ext uri="{FF2B5EF4-FFF2-40B4-BE49-F238E27FC236}">
                <a16:creationId xmlns:a16="http://schemas.microsoft.com/office/drawing/2014/main" id="{92761124-206E-885E-AD6C-4235130B6889}"/>
              </a:ext>
            </a:extLst>
          </p:cNvPr>
          <p:cNvSpPr/>
          <p:nvPr/>
        </p:nvSpPr>
        <p:spPr>
          <a:xfrm rot="10800000">
            <a:off x="13894" y="2586892"/>
            <a:ext cx="435703" cy="446584"/>
          </a:xfrm>
          <a:prstGeom prst="flowChartDelay">
            <a:avLst/>
          </a:prstGeom>
          <a:solidFill>
            <a:srgbClr val="D0BD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extruta 1">
            <a:extLst>
              <a:ext uri="{FF2B5EF4-FFF2-40B4-BE49-F238E27FC236}">
                <a16:creationId xmlns:a16="http://schemas.microsoft.com/office/drawing/2014/main" id="{BDDEF764-08FE-F954-F19D-BEE68555BBDB}"/>
              </a:ext>
            </a:extLst>
          </p:cNvPr>
          <p:cNvSpPr txBox="1"/>
          <p:nvPr/>
        </p:nvSpPr>
        <p:spPr>
          <a:xfrm>
            <a:off x="706666" y="2216010"/>
            <a:ext cx="1564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Geographic</a:t>
            </a:r>
            <a:r>
              <a:rPr lang="sv-SE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Data 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ED0EF7D5-5A4A-AAB1-78F6-77EB6ABD96C4}"/>
              </a:ext>
            </a:extLst>
          </p:cNvPr>
          <p:cNvSpPr txBox="1"/>
          <p:nvPr/>
        </p:nvSpPr>
        <p:spPr>
          <a:xfrm>
            <a:off x="481996" y="2664825"/>
            <a:ext cx="1872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HR </a:t>
            </a:r>
            <a:r>
              <a:rPr lang="sv-SE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Financial</a:t>
            </a:r>
            <a:r>
              <a:rPr lang="sv-SE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</a:t>
            </a:r>
            <a:r>
              <a:rPr lang="sv-SE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Metrics</a:t>
            </a:r>
            <a:endParaRPr lang="sv-SE" sz="14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13" name="textruta 12">
            <a:extLst>
              <a:ext uri="{FF2B5EF4-FFF2-40B4-BE49-F238E27FC236}">
                <a16:creationId xmlns:a16="http://schemas.microsoft.com/office/drawing/2014/main" id="{B167A42A-BF6A-4F80-3435-9BA830A9EC02}"/>
              </a:ext>
            </a:extLst>
          </p:cNvPr>
          <p:cNvSpPr txBox="1"/>
          <p:nvPr/>
        </p:nvSpPr>
        <p:spPr>
          <a:xfrm>
            <a:off x="705490" y="2946728"/>
            <a:ext cx="1783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Geographic</a:t>
            </a:r>
            <a:r>
              <a:rPr lang="sv-SE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</a:t>
            </a:r>
            <a:r>
              <a:rPr lang="sv-SE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Insight</a:t>
            </a:r>
            <a:r>
              <a:rPr lang="sv-SE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</a:t>
            </a:r>
          </a:p>
        </p:txBody>
      </p:sp>
      <p:sp>
        <p:nvSpPr>
          <p:cNvPr id="23" name="textruta 22">
            <a:extLst>
              <a:ext uri="{FF2B5EF4-FFF2-40B4-BE49-F238E27FC236}">
                <a16:creationId xmlns:a16="http://schemas.microsoft.com/office/drawing/2014/main" id="{85ED83BC-2DC5-278A-28B7-EBBA6AE4A192}"/>
              </a:ext>
            </a:extLst>
          </p:cNvPr>
          <p:cNvSpPr txBox="1"/>
          <p:nvPr/>
        </p:nvSpPr>
        <p:spPr>
          <a:xfrm>
            <a:off x="705489" y="3256642"/>
            <a:ext cx="1783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Reporting</a:t>
            </a:r>
            <a:r>
              <a:rPr lang="sv-SE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</a:t>
            </a:r>
            <a:r>
              <a:rPr lang="sv-SE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Structure</a:t>
            </a:r>
            <a:endParaRPr lang="sv-SE" sz="14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34" name="textruta 33">
            <a:extLst>
              <a:ext uri="{FF2B5EF4-FFF2-40B4-BE49-F238E27FC236}">
                <a16:creationId xmlns:a16="http://schemas.microsoft.com/office/drawing/2014/main" id="{A74C9F7E-754D-0649-CA16-F01D49EC77F3}"/>
              </a:ext>
            </a:extLst>
          </p:cNvPr>
          <p:cNvSpPr txBox="1"/>
          <p:nvPr/>
        </p:nvSpPr>
        <p:spPr>
          <a:xfrm>
            <a:off x="489872" y="3679182"/>
            <a:ext cx="2178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Inventory</a:t>
            </a:r>
            <a:r>
              <a:rPr lang="sv-SE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Management</a:t>
            </a:r>
          </a:p>
        </p:txBody>
      </p:sp>
      <p:sp>
        <p:nvSpPr>
          <p:cNvPr id="45" name="textruta 44">
            <a:extLst>
              <a:ext uri="{FF2B5EF4-FFF2-40B4-BE49-F238E27FC236}">
                <a16:creationId xmlns:a16="http://schemas.microsoft.com/office/drawing/2014/main" id="{5E591BAB-6698-11FB-E9C9-0AE4E7299E80}"/>
              </a:ext>
            </a:extLst>
          </p:cNvPr>
          <p:cNvSpPr txBox="1"/>
          <p:nvPr/>
        </p:nvSpPr>
        <p:spPr>
          <a:xfrm>
            <a:off x="481996" y="4202514"/>
            <a:ext cx="2178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Economic</a:t>
            </a:r>
            <a:r>
              <a:rPr lang="sv-SE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Data</a:t>
            </a:r>
          </a:p>
        </p:txBody>
      </p:sp>
      <p:sp>
        <p:nvSpPr>
          <p:cNvPr id="46" name="textruta 45">
            <a:extLst>
              <a:ext uri="{FF2B5EF4-FFF2-40B4-BE49-F238E27FC236}">
                <a16:creationId xmlns:a16="http://schemas.microsoft.com/office/drawing/2014/main" id="{584BFA2D-09DE-79BE-0604-31EAD46D8F46}"/>
              </a:ext>
            </a:extLst>
          </p:cNvPr>
          <p:cNvSpPr txBox="1"/>
          <p:nvPr/>
        </p:nvSpPr>
        <p:spPr>
          <a:xfrm>
            <a:off x="485701" y="1905389"/>
            <a:ext cx="1872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Sales</a:t>
            </a:r>
            <a:r>
              <a:rPr lang="sv-SE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Data </a:t>
            </a:r>
            <a:r>
              <a:rPr lang="sv-SE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Overview</a:t>
            </a:r>
            <a:endParaRPr lang="sv-SE" sz="14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pic>
        <p:nvPicPr>
          <p:cNvPr id="47" name="Bildobjekt 46" descr="En bild som visar svart, mörker&#10;&#10;Automatiskt genererad beskrivning">
            <a:extLst>
              <a:ext uri="{FF2B5EF4-FFF2-40B4-BE49-F238E27FC236}">
                <a16:creationId xmlns:a16="http://schemas.microsoft.com/office/drawing/2014/main" id="{999570FA-EF2E-9C6E-8EE3-B7BA7C6A0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23" y="2664825"/>
            <a:ext cx="338554" cy="338554"/>
          </a:xfrm>
          <a:prstGeom prst="rect">
            <a:avLst/>
          </a:prstGeom>
        </p:spPr>
      </p:pic>
      <p:pic>
        <p:nvPicPr>
          <p:cNvPr id="48" name="Bildobjekt 47" descr="En bild som visar svart, mörker&#10;&#10;Automatiskt genererad beskrivning">
            <a:extLst>
              <a:ext uri="{FF2B5EF4-FFF2-40B4-BE49-F238E27FC236}">
                <a16:creationId xmlns:a16="http://schemas.microsoft.com/office/drawing/2014/main" id="{D78D133B-5B94-2599-AA7C-0A630C7732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20" y="1884770"/>
            <a:ext cx="357632" cy="357632"/>
          </a:xfrm>
          <a:prstGeom prst="rect">
            <a:avLst/>
          </a:prstGeom>
        </p:spPr>
      </p:pic>
      <p:pic>
        <p:nvPicPr>
          <p:cNvPr id="49" name="Bildobjekt 48" descr="En bild som visar svart, mörker&#10;&#10;Automatiskt genererad beskrivning">
            <a:extLst>
              <a:ext uri="{FF2B5EF4-FFF2-40B4-BE49-F238E27FC236}">
                <a16:creationId xmlns:a16="http://schemas.microsoft.com/office/drawing/2014/main" id="{35B023B5-82DC-5E2A-51BC-136DFC9D1E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18" y="3673794"/>
            <a:ext cx="323593" cy="323593"/>
          </a:xfrm>
          <a:prstGeom prst="rect">
            <a:avLst/>
          </a:prstGeom>
        </p:spPr>
      </p:pic>
      <p:pic>
        <p:nvPicPr>
          <p:cNvPr id="50" name="Bildobjekt 49" descr="En bild som visar svart, mörker&#10;&#10;Automatiskt genererad beskrivning">
            <a:extLst>
              <a:ext uri="{FF2B5EF4-FFF2-40B4-BE49-F238E27FC236}">
                <a16:creationId xmlns:a16="http://schemas.microsoft.com/office/drawing/2014/main" id="{B8DD63F4-E6C9-7927-73B3-8A3E7C1AAE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84" y="4192975"/>
            <a:ext cx="357632" cy="357632"/>
          </a:xfrm>
          <a:prstGeom prst="rect">
            <a:avLst/>
          </a:prstGeom>
        </p:spPr>
      </p:pic>
      <p:pic>
        <p:nvPicPr>
          <p:cNvPr id="53" name="Bildobjekt 52" descr="En bild som visar cykel, Cykelhjul, hjul, Cykelram&#10;&#10;Automatiskt genererad beskrivning">
            <a:extLst>
              <a:ext uri="{FF2B5EF4-FFF2-40B4-BE49-F238E27FC236}">
                <a16:creationId xmlns:a16="http://schemas.microsoft.com/office/drawing/2014/main" id="{ADC6C846-E90A-8FCD-EC80-EDC6A912A1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65" y="-19157"/>
            <a:ext cx="1375728" cy="1294803"/>
          </a:xfrm>
          <a:prstGeom prst="rect">
            <a:avLst/>
          </a:prstGeom>
        </p:spPr>
      </p:pic>
      <p:sp>
        <p:nvSpPr>
          <p:cNvPr id="54" name="textruta 53">
            <a:extLst>
              <a:ext uri="{FF2B5EF4-FFF2-40B4-BE49-F238E27FC236}">
                <a16:creationId xmlns:a16="http://schemas.microsoft.com/office/drawing/2014/main" id="{510FA237-A1E2-4C4E-3EBA-87A28BC58B4A}"/>
              </a:ext>
            </a:extLst>
          </p:cNvPr>
          <p:cNvSpPr txBox="1"/>
          <p:nvPr/>
        </p:nvSpPr>
        <p:spPr>
          <a:xfrm>
            <a:off x="65444" y="962019"/>
            <a:ext cx="2504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>
                <a:solidFill>
                  <a:srgbClr val="582F1D"/>
                </a:solidFill>
                <a:latin typeface="Aptos Black" panose="020F0502020204030204" pitchFamily="34" charset="0"/>
              </a:rPr>
              <a:t>Freddys</a:t>
            </a:r>
            <a:br>
              <a:rPr lang="sv-SE" b="1" dirty="0">
                <a:solidFill>
                  <a:srgbClr val="582F1D"/>
                </a:solidFill>
                <a:latin typeface="Aptos Black" panose="020F0502020204030204" pitchFamily="34" charset="0"/>
              </a:rPr>
            </a:br>
            <a:r>
              <a:rPr lang="sv-SE" b="1" dirty="0">
                <a:solidFill>
                  <a:srgbClr val="582F1D"/>
                </a:solidFill>
                <a:latin typeface="Aptos Black" panose="020F0502020204030204" pitchFamily="34" charset="0"/>
              </a:rPr>
              <a:t>BI - </a:t>
            </a:r>
            <a:r>
              <a:rPr lang="sv-SE" b="1" dirty="0" err="1">
                <a:solidFill>
                  <a:srgbClr val="582F1D"/>
                </a:solidFill>
                <a:latin typeface="Aptos Black" panose="020F0502020204030204" pitchFamily="34" charset="0"/>
              </a:rPr>
              <a:t>Cycles</a:t>
            </a:r>
            <a:endParaRPr lang="sv-SE" b="1" dirty="0">
              <a:solidFill>
                <a:srgbClr val="582F1D"/>
              </a:solidFill>
              <a:latin typeface="Aptos Black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079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EDE0D4"/>
            </a:gs>
            <a:gs pos="0">
              <a:srgbClr val="EDE0D4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 1">
            <a:extLst>
              <a:ext uri="{FF2B5EF4-FFF2-40B4-BE49-F238E27FC236}">
                <a16:creationId xmlns:a16="http://schemas.microsoft.com/office/drawing/2014/main" id="{D39CEDDF-6958-FA9F-7FB2-06D9E5D67959}"/>
              </a:ext>
            </a:extLst>
          </p:cNvPr>
          <p:cNvSpPr/>
          <p:nvPr/>
        </p:nvSpPr>
        <p:spPr>
          <a:xfrm>
            <a:off x="2504660" y="117000"/>
            <a:ext cx="9540961" cy="6624000"/>
          </a:xfrm>
          <a:prstGeom prst="roundRect">
            <a:avLst>
              <a:gd name="adj" fmla="val 5947"/>
            </a:avLst>
          </a:prstGeom>
          <a:solidFill>
            <a:srgbClr val="A68A6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Background 2">
            <a:extLst>
              <a:ext uri="{FF2B5EF4-FFF2-40B4-BE49-F238E27FC236}">
                <a16:creationId xmlns:a16="http://schemas.microsoft.com/office/drawing/2014/main" id="{0B015453-06DE-FCF8-2CF7-384D67CBB25D}"/>
              </a:ext>
            </a:extLst>
          </p:cNvPr>
          <p:cNvSpPr/>
          <p:nvPr/>
        </p:nvSpPr>
        <p:spPr>
          <a:xfrm>
            <a:off x="9153939" y="117000"/>
            <a:ext cx="2891681" cy="6624000"/>
          </a:xfrm>
          <a:prstGeom prst="roundRect">
            <a:avLst>
              <a:gd name="adj" fmla="val 12470"/>
            </a:avLst>
          </a:prstGeom>
          <a:solidFill>
            <a:srgbClr val="A68A6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1">
            <a:extLst>
              <a:ext uri="{FF2B5EF4-FFF2-40B4-BE49-F238E27FC236}">
                <a16:creationId xmlns:a16="http://schemas.microsoft.com/office/drawing/2014/main" id="{3701FF21-5858-FCDA-BADF-7D110256BD2A}"/>
              </a:ext>
            </a:extLst>
          </p:cNvPr>
          <p:cNvSpPr/>
          <p:nvPr/>
        </p:nvSpPr>
        <p:spPr>
          <a:xfrm>
            <a:off x="9333794" y="271089"/>
            <a:ext cx="2531969" cy="1900391"/>
          </a:xfrm>
          <a:prstGeom prst="roundRect">
            <a:avLst>
              <a:gd name="adj" fmla="val 12470"/>
            </a:avLst>
          </a:prstGeom>
          <a:solidFill>
            <a:srgbClr val="EDE0D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1B8BA5E6-B61F-73D1-F5E1-789E919C11C8}"/>
              </a:ext>
            </a:extLst>
          </p:cNvPr>
          <p:cNvSpPr txBox="1"/>
          <p:nvPr/>
        </p:nvSpPr>
        <p:spPr>
          <a:xfrm>
            <a:off x="9462051" y="330383"/>
            <a:ext cx="20256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5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Gender </a:t>
            </a:r>
            <a:r>
              <a:rPr lang="sv-SE" sz="15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Ratio</a:t>
            </a:r>
            <a:endParaRPr lang="sv-SE" sz="15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T1">
            <a:extLst>
              <a:ext uri="{FF2B5EF4-FFF2-40B4-BE49-F238E27FC236}">
                <a16:creationId xmlns:a16="http://schemas.microsoft.com/office/drawing/2014/main" id="{D9D198A2-0AEC-C40A-045C-A3AE3F2B46F3}"/>
              </a:ext>
            </a:extLst>
          </p:cNvPr>
          <p:cNvSpPr/>
          <p:nvPr/>
        </p:nvSpPr>
        <p:spPr>
          <a:xfrm>
            <a:off x="145867" y="4633522"/>
            <a:ext cx="2178935" cy="2107478"/>
          </a:xfrm>
          <a:prstGeom prst="roundRect">
            <a:avLst>
              <a:gd name="adj" fmla="val 12470"/>
            </a:avLst>
          </a:prstGeom>
          <a:solidFill>
            <a:srgbClr val="A68A6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1">
            <a:extLst>
              <a:ext uri="{FF2B5EF4-FFF2-40B4-BE49-F238E27FC236}">
                <a16:creationId xmlns:a16="http://schemas.microsoft.com/office/drawing/2014/main" id="{5F463F94-FB82-6427-C9A8-C4834FA06DB0}"/>
              </a:ext>
            </a:extLst>
          </p:cNvPr>
          <p:cNvSpPr/>
          <p:nvPr/>
        </p:nvSpPr>
        <p:spPr>
          <a:xfrm>
            <a:off x="9333794" y="2325569"/>
            <a:ext cx="2531969" cy="4261342"/>
          </a:xfrm>
          <a:prstGeom prst="roundRect">
            <a:avLst>
              <a:gd name="adj" fmla="val 12470"/>
            </a:avLst>
          </a:prstGeom>
          <a:solidFill>
            <a:srgbClr val="EDE0D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3A2108BF-8F21-4CA6-505D-1C83BBC142C9}"/>
              </a:ext>
            </a:extLst>
          </p:cNvPr>
          <p:cNvSpPr txBox="1"/>
          <p:nvPr/>
        </p:nvSpPr>
        <p:spPr>
          <a:xfrm>
            <a:off x="9462051" y="2336215"/>
            <a:ext cx="20256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5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Department</a:t>
            </a:r>
            <a:r>
              <a:rPr lang="sv-SE" sz="15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sv-SE" sz="15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Size</a:t>
            </a:r>
            <a:endParaRPr lang="sv-SE" sz="15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Ellips 7">
            <a:extLst>
              <a:ext uri="{FF2B5EF4-FFF2-40B4-BE49-F238E27FC236}">
                <a16:creationId xmlns:a16="http://schemas.microsoft.com/office/drawing/2014/main" id="{D4915C09-6305-DB9F-88FD-B181BB53CEBA}"/>
              </a:ext>
            </a:extLst>
          </p:cNvPr>
          <p:cNvSpPr/>
          <p:nvPr/>
        </p:nvSpPr>
        <p:spPr>
          <a:xfrm>
            <a:off x="9518593" y="597268"/>
            <a:ext cx="133852" cy="133852"/>
          </a:xfrm>
          <a:prstGeom prst="ellipse">
            <a:avLst/>
          </a:prstGeom>
          <a:solidFill>
            <a:srgbClr val="96A26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n>
                <a:solidFill>
                  <a:srgbClr val="582F1D"/>
                </a:solidFill>
              </a:ln>
              <a:solidFill>
                <a:srgbClr val="582F1D"/>
              </a:solidFill>
            </a:endParaRPr>
          </a:p>
        </p:txBody>
      </p:sp>
      <p:sp>
        <p:nvSpPr>
          <p:cNvPr id="11" name="Ellips 10">
            <a:extLst>
              <a:ext uri="{FF2B5EF4-FFF2-40B4-BE49-F238E27FC236}">
                <a16:creationId xmlns:a16="http://schemas.microsoft.com/office/drawing/2014/main" id="{D9428C5B-1B9C-E088-1A93-78B40C6F4D22}"/>
              </a:ext>
            </a:extLst>
          </p:cNvPr>
          <p:cNvSpPr/>
          <p:nvPr/>
        </p:nvSpPr>
        <p:spPr>
          <a:xfrm>
            <a:off x="10287858" y="597268"/>
            <a:ext cx="133852" cy="133852"/>
          </a:xfrm>
          <a:prstGeom prst="ellipse">
            <a:avLst/>
          </a:prstGeom>
          <a:solidFill>
            <a:srgbClr val="4148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n>
                <a:solidFill>
                  <a:srgbClr val="582F1D"/>
                </a:solidFill>
              </a:ln>
              <a:solidFill>
                <a:srgbClr val="582F1D"/>
              </a:solidFill>
            </a:endParaRPr>
          </a:p>
        </p:txBody>
      </p:sp>
      <p:sp>
        <p:nvSpPr>
          <p:cNvPr id="13" name="textruta 12">
            <a:extLst>
              <a:ext uri="{FF2B5EF4-FFF2-40B4-BE49-F238E27FC236}">
                <a16:creationId xmlns:a16="http://schemas.microsoft.com/office/drawing/2014/main" id="{E5312D17-C69D-1847-8D1A-B1EEA8FA48C1}"/>
              </a:ext>
            </a:extLst>
          </p:cNvPr>
          <p:cNvSpPr txBox="1"/>
          <p:nvPr/>
        </p:nvSpPr>
        <p:spPr>
          <a:xfrm>
            <a:off x="9621704" y="552862"/>
            <a:ext cx="5946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Female</a:t>
            </a:r>
            <a:endParaRPr lang="sv-SE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ED44C56A-D501-7BB2-9CF8-2857F6EA0B37}"/>
              </a:ext>
            </a:extLst>
          </p:cNvPr>
          <p:cNvSpPr txBox="1"/>
          <p:nvPr/>
        </p:nvSpPr>
        <p:spPr>
          <a:xfrm>
            <a:off x="10396180" y="553982"/>
            <a:ext cx="5946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9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Male</a:t>
            </a:r>
            <a:endParaRPr lang="sv-SE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2" name="Rektangel 31">
            <a:extLst>
              <a:ext uri="{FF2B5EF4-FFF2-40B4-BE49-F238E27FC236}">
                <a16:creationId xmlns:a16="http://schemas.microsoft.com/office/drawing/2014/main" id="{C2C18C87-6CB4-E1E0-D04A-DFBE1A88A5A5}"/>
              </a:ext>
            </a:extLst>
          </p:cNvPr>
          <p:cNvSpPr/>
          <p:nvPr/>
        </p:nvSpPr>
        <p:spPr>
          <a:xfrm>
            <a:off x="832113" y="3262227"/>
            <a:ext cx="1681684" cy="318766"/>
          </a:xfrm>
          <a:prstGeom prst="rect">
            <a:avLst/>
          </a:prstGeom>
          <a:solidFill>
            <a:srgbClr val="D0BD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Flödesschema: Uppehåll 32">
            <a:extLst>
              <a:ext uri="{FF2B5EF4-FFF2-40B4-BE49-F238E27FC236}">
                <a16:creationId xmlns:a16="http://schemas.microsoft.com/office/drawing/2014/main" id="{B85D4C88-3AB8-202C-DF09-9B7072F918C8}"/>
              </a:ext>
            </a:extLst>
          </p:cNvPr>
          <p:cNvSpPr/>
          <p:nvPr/>
        </p:nvSpPr>
        <p:spPr>
          <a:xfrm rot="10800000">
            <a:off x="484229" y="3262227"/>
            <a:ext cx="347883" cy="318766"/>
          </a:xfrm>
          <a:prstGeom prst="flowChartDelay">
            <a:avLst/>
          </a:prstGeom>
          <a:solidFill>
            <a:srgbClr val="D0BD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00BF7121-3C4E-6442-BE0D-10E94874747E}"/>
              </a:ext>
            </a:extLst>
          </p:cNvPr>
          <p:cNvSpPr txBox="1"/>
          <p:nvPr/>
        </p:nvSpPr>
        <p:spPr>
          <a:xfrm>
            <a:off x="2643119" y="175758"/>
            <a:ext cx="50804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5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Management </a:t>
            </a:r>
            <a:r>
              <a:rPr lang="sv-SE" sz="15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Chain</a:t>
            </a:r>
            <a:endParaRPr lang="sv-SE" sz="15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76F9DA44-7534-6BB3-DC07-289B95E51BD6}"/>
              </a:ext>
            </a:extLst>
          </p:cNvPr>
          <p:cNvSpPr txBox="1"/>
          <p:nvPr/>
        </p:nvSpPr>
        <p:spPr>
          <a:xfrm>
            <a:off x="2643119" y="3539015"/>
            <a:ext cx="50804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5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Reporting</a:t>
            </a:r>
            <a:r>
              <a:rPr lang="sv-SE" sz="15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sv-SE" sz="15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Chain</a:t>
            </a:r>
            <a:endParaRPr lang="sv-SE" sz="15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ED5A74EC-80C0-9BED-48EF-0B271778C357}"/>
              </a:ext>
            </a:extLst>
          </p:cNvPr>
          <p:cNvSpPr txBox="1"/>
          <p:nvPr/>
        </p:nvSpPr>
        <p:spPr>
          <a:xfrm>
            <a:off x="706666" y="2216010"/>
            <a:ext cx="1564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Geographic</a:t>
            </a:r>
            <a:r>
              <a:rPr lang="sv-SE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Data </a:t>
            </a:r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F31A3C6E-F447-008B-8E08-B96F196C24E9}"/>
              </a:ext>
            </a:extLst>
          </p:cNvPr>
          <p:cNvSpPr txBox="1"/>
          <p:nvPr/>
        </p:nvSpPr>
        <p:spPr>
          <a:xfrm>
            <a:off x="481996" y="2664825"/>
            <a:ext cx="1872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HR </a:t>
            </a:r>
            <a:r>
              <a:rPr lang="sv-SE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Financial</a:t>
            </a:r>
            <a:r>
              <a:rPr lang="sv-SE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</a:t>
            </a:r>
            <a:r>
              <a:rPr lang="sv-SE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Metrics</a:t>
            </a:r>
            <a:endParaRPr lang="sv-SE" sz="14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23" name="textruta 22">
            <a:extLst>
              <a:ext uri="{FF2B5EF4-FFF2-40B4-BE49-F238E27FC236}">
                <a16:creationId xmlns:a16="http://schemas.microsoft.com/office/drawing/2014/main" id="{6D7C0127-C4E8-7861-C240-14C4F5A808B7}"/>
              </a:ext>
            </a:extLst>
          </p:cNvPr>
          <p:cNvSpPr txBox="1"/>
          <p:nvPr/>
        </p:nvSpPr>
        <p:spPr>
          <a:xfrm>
            <a:off x="705490" y="2946728"/>
            <a:ext cx="1783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Geographic</a:t>
            </a:r>
            <a:r>
              <a:rPr lang="sv-SE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</a:t>
            </a:r>
            <a:r>
              <a:rPr lang="sv-SE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Insight</a:t>
            </a:r>
            <a:r>
              <a:rPr lang="sv-SE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</a:t>
            </a:r>
          </a:p>
        </p:txBody>
      </p:sp>
      <p:sp>
        <p:nvSpPr>
          <p:cNvPr id="24" name="textruta 23">
            <a:extLst>
              <a:ext uri="{FF2B5EF4-FFF2-40B4-BE49-F238E27FC236}">
                <a16:creationId xmlns:a16="http://schemas.microsoft.com/office/drawing/2014/main" id="{5728FF50-E60E-5447-90B3-00F3AC4BD129}"/>
              </a:ext>
            </a:extLst>
          </p:cNvPr>
          <p:cNvSpPr txBox="1"/>
          <p:nvPr/>
        </p:nvSpPr>
        <p:spPr>
          <a:xfrm>
            <a:off x="705489" y="3256642"/>
            <a:ext cx="1783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Reporting</a:t>
            </a:r>
            <a:r>
              <a:rPr lang="sv-SE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</a:t>
            </a:r>
            <a:r>
              <a:rPr lang="sv-SE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Structure</a:t>
            </a:r>
            <a:endParaRPr lang="sv-SE" sz="14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25" name="textruta 24">
            <a:extLst>
              <a:ext uri="{FF2B5EF4-FFF2-40B4-BE49-F238E27FC236}">
                <a16:creationId xmlns:a16="http://schemas.microsoft.com/office/drawing/2014/main" id="{DAFA4A84-F8BB-DD1C-02A4-51D25C062DC2}"/>
              </a:ext>
            </a:extLst>
          </p:cNvPr>
          <p:cNvSpPr txBox="1"/>
          <p:nvPr/>
        </p:nvSpPr>
        <p:spPr>
          <a:xfrm>
            <a:off x="489872" y="3679182"/>
            <a:ext cx="2178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Inventory</a:t>
            </a:r>
            <a:r>
              <a:rPr lang="sv-SE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Management</a:t>
            </a:r>
          </a:p>
        </p:txBody>
      </p:sp>
      <p:sp>
        <p:nvSpPr>
          <p:cNvPr id="26" name="textruta 25">
            <a:extLst>
              <a:ext uri="{FF2B5EF4-FFF2-40B4-BE49-F238E27FC236}">
                <a16:creationId xmlns:a16="http://schemas.microsoft.com/office/drawing/2014/main" id="{45ED70FE-BCB5-95AB-12E5-9953C3C419B3}"/>
              </a:ext>
            </a:extLst>
          </p:cNvPr>
          <p:cNvSpPr txBox="1"/>
          <p:nvPr/>
        </p:nvSpPr>
        <p:spPr>
          <a:xfrm>
            <a:off x="481996" y="4202514"/>
            <a:ext cx="2178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Economic</a:t>
            </a:r>
            <a:r>
              <a:rPr lang="sv-SE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Data</a:t>
            </a:r>
          </a:p>
        </p:txBody>
      </p:sp>
      <p:sp>
        <p:nvSpPr>
          <p:cNvPr id="27" name="textruta 26">
            <a:extLst>
              <a:ext uri="{FF2B5EF4-FFF2-40B4-BE49-F238E27FC236}">
                <a16:creationId xmlns:a16="http://schemas.microsoft.com/office/drawing/2014/main" id="{60210671-D648-F3AE-C188-82F133030399}"/>
              </a:ext>
            </a:extLst>
          </p:cNvPr>
          <p:cNvSpPr txBox="1"/>
          <p:nvPr/>
        </p:nvSpPr>
        <p:spPr>
          <a:xfrm>
            <a:off x="485701" y="1905389"/>
            <a:ext cx="1872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Sales</a:t>
            </a:r>
            <a:r>
              <a:rPr lang="sv-SE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Data </a:t>
            </a:r>
            <a:r>
              <a:rPr lang="sv-SE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Overview</a:t>
            </a:r>
            <a:endParaRPr lang="sv-SE" sz="14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pic>
        <p:nvPicPr>
          <p:cNvPr id="28" name="Bildobjekt 27" descr="En bild som visar svart, mörker&#10;&#10;Automatiskt genererad beskrivning">
            <a:extLst>
              <a:ext uri="{FF2B5EF4-FFF2-40B4-BE49-F238E27FC236}">
                <a16:creationId xmlns:a16="http://schemas.microsoft.com/office/drawing/2014/main" id="{FE3B2D42-1C63-FBBF-85ED-FDE3FEEAD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23" y="2664825"/>
            <a:ext cx="338554" cy="338554"/>
          </a:xfrm>
          <a:prstGeom prst="rect">
            <a:avLst/>
          </a:prstGeom>
        </p:spPr>
      </p:pic>
      <p:pic>
        <p:nvPicPr>
          <p:cNvPr id="29" name="Bildobjekt 28" descr="En bild som visar svart, mörker&#10;&#10;Automatiskt genererad beskrivning">
            <a:extLst>
              <a:ext uri="{FF2B5EF4-FFF2-40B4-BE49-F238E27FC236}">
                <a16:creationId xmlns:a16="http://schemas.microsoft.com/office/drawing/2014/main" id="{725127E9-6FB1-BEB4-2CF3-7ECDD6437D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20" y="1884770"/>
            <a:ext cx="357632" cy="357632"/>
          </a:xfrm>
          <a:prstGeom prst="rect">
            <a:avLst/>
          </a:prstGeom>
        </p:spPr>
      </p:pic>
      <p:pic>
        <p:nvPicPr>
          <p:cNvPr id="30" name="Bildobjekt 29" descr="En bild som visar svart, mörker&#10;&#10;Automatiskt genererad beskrivning">
            <a:extLst>
              <a:ext uri="{FF2B5EF4-FFF2-40B4-BE49-F238E27FC236}">
                <a16:creationId xmlns:a16="http://schemas.microsoft.com/office/drawing/2014/main" id="{2310EB5F-EF04-554E-62BD-47493669DF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18" y="3673794"/>
            <a:ext cx="323593" cy="323593"/>
          </a:xfrm>
          <a:prstGeom prst="rect">
            <a:avLst/>
          </a:prstGeom>
        </p:spPr>
      </p:pic>
      <p:pic>
        <p:nvPicPr>
          <p:cNvPr id="31" name="Bildobjekt 30" descr="En bild som visar svart, mörker&#10;&#10;Automatiskt genererad beskrivning">
            <a:extLst>
              <a:ext uri="{FF2B5EF4-FFF2-40B4-BE49-F238E27FC236}">
                <a16:creationId xmlns:a16="http://schemas.microsoft.com/office/drawing/2014/main" id="{047F2312-E320-55F5-15E9-FF15B12691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84" y="4192975"/>
            <a:ext cx="357632" cy="357632"/>
          </a:xfrm>
          <a:prstGeom prst="rect">
            <a:avLst/>
          </a:prstGeom>
        </p:spPr>
      </p:pic>
      <p:pic>
        <p:nvPicPr>
          <p:cNvPr id="34" name="Bildobjekt 33" descr="En bild som visar cykel, Cykelhjul, hjul, Cykelram&#10;&#10;Automatiskt genererad beskrivning">
            <a:extLst>
              <a:ext uri="{FF2B5EF4-FFF2-40B4-BE49-F238E27FC236}">
                <a16:creationId xmlns:a16="http://schemas.microsoft.com/office/drawing/2014/main" id="{08B8BAF3-AC22-3E55-C904-539030EB9C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65" y="-19157"/>
            <a:ext cx="1375728" cy="1294803"/>
          </a:xfrm>
          <a:prstGeom prst="rect">
            <a:avLst/>
          </a:prstGeom>
        </p:spPr>
      </p:pic>
      <p:sp>
        <p:nvSpPr>
          <p:cNvPr id="35" name="textruta 34">
            <a:extLst>
              <a:ext uri="{FF2B5EF4-FFF2-40B4-BE49-F238E27FC236}">
                <a16:creationId xmlns:a16="http://schemas.microsoft.com/office/drawing/2014/main" id="{92894685-013B-E808-5E66-C0ED312476F9}"/>
              </a:ext>
            </a:extLst>
          </p:cNvPr>
          <p:cNvSpPr txBox="1"/>
          <p:nvPr/>
        </p:nvSpPr>
        <p:spPr>
          <a:xfrm>
            <a:off x="65444" y="962019"/>
            <a:ext cx="2504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>
                <a:solidFill>
                  <a:srgbClr val="582F1D"/>
                </a:solidFill>
                <a:latin typeface="Aptos Black" panose="020F0502020204030204" pitchFamily="34" charset="0"/>
              </a:rPr>
              <a:t>Freddys</a:t>
            </a:r>
            <a:br>
              <a:rPr lang="sv-SE" b="1" dirty="0">
                <a:solidFill>
                  <a:srgbClr val="582F1D"/>
                </a:solidFill>
                <a:latin typeface="Aptos Black" panose="020F0502020204030204" pitchFamily="34" charset="0"/>
              </a:rPr>
            </a:br>
            <a:r>
              <a:rPr lang="sv-SE" b="1" dirty="0">
                <a:solidFill>
                  <a:srgbClr val="582F1D"/>
                </a:solidFill>
                <a:latin typeface="Aptos Black" panose="020F0502020204030204" pitchFamily="34" charset="0"/>
              </a:rPr>
              <a:t>BI - </a:t>
            </a:r>
            <a:r>
              <a:rPr lang="sv-SE" b="1" dirty="0" err="1">
                <a:solidFill>
                  <a:srgbClr val="582F1D"/>
                </a:solidFill>
                <a:latin typeface="Aptos Black" panose="020F0502020204030204" pitchFamily="34" charset="0"/>
              </a:rPr>
              <a:t>Cycles</a:t>
            </a:r>
            <a:endParaRPr lang="sv-SE" b="1" dirty="0">
              <a:solidFill>
                <a:srgbClr val="582F1D"/>
              </a:solidFill>
              <a:latin typeface="Aptos Black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571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EDE0D4"/>
            </a:gs>
            <a:gs pos="0">
              <a:srgbClr val="EDE0D4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 1">
            <a:extLst>
              <a:ext uri="{FF2B5EF4-FFF2-40B4-BE49-F238E27FC236}">
                <a16:creationId xmlns:a16="http://schemas.microsoft.com/office/drawing/2014/main" id="{D39CEDDF-6958-FA9F-7FB2-06D9E5D67959}"/>
              </a:ext>
            </a:extLst>
          </p:cNvPr>
          <p:cNvSpPr/>
          <p:nvPr/>
        </p:nvSpPr>
        <p:spPr>
          <a:xfrm>
            <a:off x="2504660" y="117000"/>
            <a:ext cx="9540961" cy="6624000"/>
          </a:xfrm>
          <a:prstGeom prst="roundRect">
            <a:avLst>
              <a:gd name="adj" fmla="val 5947"/>
            </a:avLst>
          </a:prstGeom>
          <a:solidFill>
            <a:srgbClr val="D0BD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Background 2">
            <a:extLst>
              <a:ext uri="{FF2B5EF4-FFF2-40B4-BE49-F238E27FC236}">
                <a16:creationId xmlns:a16="http://schemas.microsoft.com/office/drawing/2014/main" id="{0B015453-06DE-FCF8-2CF7-384D67CBB25D}"/>
              </a:ext>
            </a:extLst>
          </p:cNvPr>
          <p:cNvSpPr/>
          <p:nvPr/>
        </p:nvSpPr>
        <p:spPr>
          <a:xfrm>
            <a:off x="9153939" y="117000"/>
            <a:ext cx="2891681" cy="6624000"/>
          </a:xfrm>
          <a:prstGeom prst="roundRect">
            <a:avLst>
              <a:gd name="adj" fmla="val 12470"/>
            </a:avLst>
          </a:prstGeom>
          <a:solidFill>
            <a:srgbClr val="A68A6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T4">
            <a:extLst>
              <a:ext uri="{FF2B5EF4-FFF2-40B4-BE49-F238E27FC236}">
                <a16:creationId xmlns:a16="http://schemas.microsoft.com/office/drawing/2014/main" id="{17274C1B-BD52-9F2F-E517-C2294851F353}"/>
              </a:ext>
            </a:extLst>
          </p:cNvPr>
          <p:cNvSpPr/>
          <p:nvPr/>
        </p:nvSpPr>
        <p:spPr>
          <a:xfrm>
            <a:off x="9333793" y="3587268"/>
            <a:ext cx="2531969" cy="2988601"/>
          </a:xfrm>
          <a:prstGeom prst="roundRect">
            <a:avLst>
              <a:gd name="adj" fmla="val 10259"/>
            </a:avLst>
          </a:prstGeom>
          <a:solidFill>
            <a:srgbClr val="EDE0D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T1">
            <a:extLst>
              <a:ext uri="{FF2B5EF4-FFF2-40B4-BE49-F238E27FC236}">
                <a16:creationId xmlns:a16="http://schemas.microsoft.com/office/drawing/2014/main" id="{D9D198A2-0AEC-C40A-045C-A3AE3F2B46F3}"/>
              </a:ext>
            </a:extLst>
          </p:cNvPr>
          <p:cNvSpPr/>
          <p:nvPr/>
        </p:nvSpPr>
        <p:spPr>
          <a:xfrm>
            <a:off x="145867" y="4633522"/>
            <a:ext cx="2178935" cy="2107478"/>
          </a:xfrm>
          <a:prstGeom prst="roundRect">
            <a:avLst>
              <a:gd name="adj" fmla="val 12470"/>
            </a:avLst>
          </a:prstGeom>
          <a:solidFill>
            <a:srgbClr val="A68A6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textruta 22">
            <a:extLst>
              <a:ext uri="{FF2B5EF4-FFF2-40B4-BE49-F238E27FC236}">
                <a16:creationId xmlns:a16="http://schemas.microsoft.com/office/drawing/2014/main" id="{7D9BCE79-4DAE-88A6-C6C8-3B6F2223BDA7}"/>
              </a:ext>
            </a:extLst>
          </p:cNvPr>
          <p:cNvSpPr txBox="1"/>
          <p:nvPr/>
        </p:nvSpPr>
        <p:spPr>
          <a:xfrm>
            <a:off x="269786" y="4661252"/>
            <a:ext cx="868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Date</a:t>
            </a:r>
          </a:p>
        </p:txBody>
      </p:sp>
      <p:sp>
        <p:nvSpPr>
          <p:cNvPr id="27" name="textruta 26">
            <a:extLst>
              <a:ext uri="{FF2B5EF4-FFF2-40B4-BE49-F238E27FC236}">
                <a16:creationId xmlns:a16="http://schemas.microsoft.com/office/drawing/2014/main" id="{D1B5379B-ACF3-FBD0-D651-9F416B05AF19}"/>
              </a:ext>
            </a:extLst>
          </p:cNvPr>
          <p:cNvSpPr txBox="1"/>
          <p:nvPr/>
        </p:nvSpPr>
        <p:spPr>
          <a:xfrm>
            <a:off x="2693335" y="168799"/>
            <a:ext cx="31596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5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Top</a:t>
            </a:r>
            <a:r>
              <a:rPr lang="sv-SE" sz="15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sv-SE" sz="15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Inventory</a:t>
            </a:r>
            <a:r>
              <a:rPr lang="sv-SE" sz="15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sv-SE" sz="15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Volume</a:t>
            </a:r>
            <a:r>
              <a:rPr lang="sv-SE" sz="15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by Products</a:t>
            </a:r>
          </a:p>
        </p:txBody>
      </p:sp>
      <p:sp>
        <p:nvSpPr>
          <p:cNvPr id="29" name="textruta 28">
            <a:extLst>
              <a:ext uri="{FF2B5EF4-FFF2-40B4-BE49-F238E27FC236}">
                <a16:creationId xmlns:a16="http://schemas.microsoft.com/office/drawing/2014/main" id="{B7921B3D-CC66-4846-627A-244AC5C44F04}"/>
              </a:ext>
            </a:extLst>
          </p:cNvPr>
          <p:cNvSpPr txBox="1"/>
          <p:nvPr/>
        </p:nvSpPr>
        <p:spPr>
          <a:xfrm>
            <a:off x="2693335" y="2960699"/>
            <a:ext cx="23659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5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Inventory</a:t>
            </a:r>
            <a:r>
              <a:rPr lang="sv-SE" sz="15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Data</a:t>
            </a:r>
          </a:p>
        </p:txBody>
      </p:sp>
      <p:sp>
        <p:nvSpPr>
          <p:cNvPr id="15" name="T4">
            <a:extLst>
              <a:ext uri="{FF2B5EF4-FFF2-40B4-BE49-F238E27FC236}">
                <a16:creationId xmlns:a16="http://schemas.microsoft.com/office/drawing/2014/main" id="{CCE4287C-24C8-A384-830E-384B6A05483D}"/>
              </a:ext>
            </a:extLst>
          </p:cNvPr>
          <p:cNvSpPr/>
          <p:nvPr/>
        </p:nvSpPr>
        <p:spPr>
          <a:xfrm>
            <a:off x="9333793" y="271807"/>
            <a:ext cx="2531969" cy="1416524"/>
          </a:xfrm>
          <a:prstGeom prst="roundRect">
            <a:avLst>
              <a:gd name="adj" fmla="val 12470"/>
            </a:avLst>
          </a:prstGeom>
          <a:solidFill>
            <a:srgbClr val="EDE0D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T4">
            <a:extLst>
              <a:ext uri="{FF2B5EF4-FFF2-40B4-BE49-F238E27FC236}">
                <a16:creationId xmlns:a16="http://schemas.microsoft.com/office/drawing/2014/main" id="{9DA0C690-43E4-C58C-EE94-FC1BC58F3CDF}"/>
              </a:ext>
            </a:extLst>
          </p:cNvPr>
          <p:cNvSpPr/>
          <p:nvPr/>
        </p:nvSpPr>
        <p:spPr>
          <a:xfrm>
            <a:off x="9333792" y="1929633"/>
            <a:ext cx="2531969" cy="1416524"/>
          </a:xfrm>
          <a:prstGeom prst="roundRect">
            <a:avLst>
              <a:gd name="adj" fmla="val 12470"/>
            </a:avLst>
          </a:prstGeom>
          <a:solidFill>
            <a:srgbClr val="EDE0D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1B8BA5E6-B61F-73D1-F5E1-789E919C11C8}"/>
              </a:ext>
            </a:extLst>
          </p:cNvPr>
          <p:cNvSpPr txBox="1"/>
          <p:nvPr/>
        </p:nvSpPr>
        <p:spPr>
          <a:xfrm>
            <a:off x="9462051" y="282131"/>
            <a:ext cx="193813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5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Turnover</a:t>
            </a:r>
            <a:r>
              <a:rPr lang="sv-SE" sz="15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Rate</a:t>
            </a:r>
          </a:p>
        </p:txBody>
      </p:sp>
      <p:sp>
        <p:nvSpPr>
          <p:cNvPr id="25" name="textruta 24">
            <a:extLst>
              <a:ext uri="{FF2B5EF4-FFF2-40B4-BE49-F238E27FC236}">
                <a16:creationId xmlns:a16="http://schemas.microsoft.com/office/drawing/2014/main" id="{46D5B998-E95D-5B6F-CA0B-77A488120F8F}"/>
              </a:ext>
            </a:extLst>
          </p:cNvPr>
          <p:cNvSpPr txBox="1"/>
          <p:nvPr/>
        </p:nvSpPr>
        <p:spPr>
          <a:xfrm>
            <a:off x="9462052" y="1975303"/>
            <a:ext cx="18746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5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Distinctive</a:t>
            </a:r>
            <a:r>
              <a:rPr lang="sv-SE" sz="15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Products</a:t>
            </a:r>
          </a:p>
        </p:txBody>
      </p:sp>
      <p:sp>
        <p:nvSpPr>
          <p:cNvPr id="28" name="textruta 27">
            <a:extLst>
              <a:ext uri="{FF2B5EF4-FFF2-40B4-BE49-F238E27FC236}">
                <a16:creationId xmlns:a16="http://schemas.microsoft.com/office/drawing/2014/main" id="{2218C4C5-50EE-8601-1137-2B22101B48EE}"/>
              </a:ext>
            </a:extLst>
          </p:cNvPr>
          <p:cNvSpPr txBox="1"/>
          <p:nvPr/>
        </p:nvSpPr>
        <p:spPr>
          <a:xfrm>
            <a:off x="9462052" y="3587268"/>
            <a:ext cx="18746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5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Inventory</a:t>
            </a:r>
            <a:r>
              <a:rPr lang="sv-SE" sz="15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sv-SE" sz="15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Valuation</a:t>
            </a:r>
            <a:endParaRPr lang="sv-SE" sz="15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textruta 29">
            <a:extLst>
              <a:ext uri="{FF2B5EF4-FFF2-40B4-BE49-F238E27FC236}">
                <a16:creationId xmlns:a16="http://schemas.microsoft.com/office/drawing/2014/main" id="{D1589845-C4C6-8C06-4637-B508D188E42C}"/>
              </a:ext>
            </a:extLst>
          </p:cNvPr>
          <p:cNvSpPr txBox="1"/>
          <p:nvPr/>
        </p:nvSpPr>
        <p:spPr>
          <a:xfrm>
            <a:off x="6000725" y="168799"/>
            <a:ext cx="29733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5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Top</a:t>
            </a:r>
            <a:r>
              <a:rPr lang="sv-SE" sz="15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sv-SE" sz="15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Inventory</a:t>
            </a:r>
            <a:r>
              <a:rPr lang="sv-SE" sz="15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sv-SE" sz="15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Value</a:t>
            </a:r>
            <a:r>
              <a:rPr lang="sv-SE" sz="15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by Products</a:t>
            </a:r>
          </a:p>
        </p:txBody>
      </p:sp>
      <p:sp>
        <p:nvSpPr>
          <p:cNvPr id="31" name="textruta 30">
            <a:extLst>
              <a:ext uri="{FF2B5EF4-FFF2-40B4-BE49-F238E27FC236}">
                <a16:creationId xmlns:a16="http://schemas.microsoft.com/office/drawing/2014/main" id="{0163922F-5043-19F1-CA12-F46D21C48DBF}"/>
              </a:ext>
            </a:extLst>
          </p:cNvPr>
          <p:cNvSpPr txBox="1"/>
          <p:nvPr/>
        </p:nvSpPr>
        <p:spPr>
          <a:xfrm>
            <a:off x="6006071" y="2960699"/>
            <a:ext cx="32377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5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Delivery</a:t>
            </a:r>
            <a:r>
              <a:rPr lang="sv-SE" sz="15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sv-SE" sz="15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Patterns</a:t>
            </a:r>
            <a:r>
              <a:rPr lang="sv-SE" sz="15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for </a:t>
            </a:r>
            <a:r>
              <a:rPr lang="sv-SE" sz="15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Unique</a:t>
            </a:r>
            <a:r>
              <a:rPr lang="sv-SE" sz="15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Products</a:t>
            </a:r>
          </a:p>
        </p:txBody>
      </p:sp>
      <p:sp>
        <p:nvSpPr>
          <p:cNvPr id="34" name="textruta 33">
            <a:extLst>
              <a:ext uri="{FF2B5EF4-FFF2-40B4-BE49-F238E27FC236}">
                <a16:creationId xmlns:a16="http://schemas.microsoft.com/office/drawing/2014/main" id="{F20FB261-93FB-FC65-2AAB-2935DAF7F45D}"/>
              </a:ext>
            </a:extLst>
          </p:cNvPr>
          <p:cNvSpPr txBox="1"/>
          <p:nvPr/>
        </p:nvSpPr>
        <p:spPr>
          <a:xfrm>
            <a:off x="706666" y="2216010"/>
            <a:ext cx="1564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Geographic</a:t>
            </a:r>
            <a:r>
              <a:rPr lang="sv-SE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Data </a:t>
            </a:r>
          </a:p>
        </p:txBody>
      </p:sp>
      <p:sp>
        <p:nvSpPr>
          <p:cNvPr id="45" name="Rektangel 44">
            <a:extLst>
              <a:ext uri="{FF2B5EF4-FFF2-40B4-BE49-F238E27FC236}">
                <a16:creationId xmlns:a16="http://schemas.microsoft.com/office/drawing/2014/main" id="{DD469E0F-23E3-7269-9058-8C2EDBEC08E2}"/>
              </a:ext>
            </a:extLst>
          </p:cNvPr>
          <p:cNvSpPr/>
          <p:nvPr/>
        </p:nvSpPr>
        <p:spPr>
          <a:xfrm>
            <a:off x="460247" y="3606971"/>
            <a:ext cx="2106212" cy="446584"/>
          </a:xfrm>
          <a:prstGeom prst="rect">
            <a:avLst/>
          </a:prstGeom>
          <a:solidFill>
            <a:srgbClr val="D0BD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6" name="Flödesschema: Uppehåll 45">
            <a:extLst>
              <a:ext uri="{FF2B5EF4-FFF2-40B4-BE49-F238E27FC236}">
                <a16:creationId xmlns:a16="http://schemas.microsoft.com/office/drawing/2014/main" id="{82D2073D-3218-6CE7-08DC-6FCB4988453E}"/>
              </a:ext>
            </a:extLst>
          </p:cNvPr>
          <p:cNvSpPr/>
          <p:nvPr/>
        </p:nvSpPr>
        <p:spPr>
          <a:xfrm rot="10800000">
            <a:off x="75694" y="3606969"/>
            <a:ext cx="435703" cy="446584"/>
          </a:xfrm>
          <a:prstGeom prst="flowChartDelay">
            <a:avLst/>
          </a:prstGeom>
          <a:solidFill>
            <a:srgbClr val="D0BD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" name="textruta 34">
            <a:extLst>
              <a:ext uri="{FF2B5EF4-FFF2-40B4-BE49-F238E27FC236}">
                <a16:creationId xmlns:a16="http://schemas.microsoft.com/office/drawing/2014/main" id="{67CBE7FE-CDD7-19F0-121F-DBCA869EEC28}"/>
              </a:ext>
            </a:extLst>
          </p:cNvPr>
          <p:cNvSpPr txBox="1"/>
          <p:nvPr/>
        </p:nvSpPr>
        <p:spPr>
          <a:xfrm>
            <a:off x="481996" y="2664825"/>
            <a:ext cx="1872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HR </a:t>
            </a:r>
            <a:r>
              <a:rPr lang="sv-SE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Financial</a:t>
            </a:r>
            <a:r>
              <a:rPr lang="sv-SE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</a:t>
            </a:r>
            <a:r>
              <a:rPr lang="sv-SE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Metrics</a:t>
            </a:r>
            <a:endParaRPr lang="sv-SE" sz="14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36" name="textruta 35">
            <a:extLst>
              <a:ext uri="{FF2B5EF4-FFF2-40B4-BE49-F238E27FC236}">
                <a16:creationId xmlns:a16="http://schemas.microsoft.com/office/drawing/2014/main" id="{B57F4E77-651F-606C-53D5-B1AB96918BBB}"/>
              </a:ext>
            </a:extLst>
          </p:cNvPr>
          <p:cNvSpPr txBox="1"/>
          <p:nvPr/>
        </p:nvSpPr>
        <p:spPr>
          <a:xfrm>
            <a:off x="705490" y="2946728"/>
            <a:ext cx="1783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Geographic</a:t>
            </a:r>
            <a:r>
              <a:rPr lang="sv-SE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</a:t>
            </a:r>
            <a:r>
              <a:rPr lang="sv-SE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Insight</a:t>
            </a:r>
            <a:r>
              <a:rPr lang="sv-SE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</a:t>
            </a:r>
          </a:p>
        </p:txBody>
      </p:sp>
      <p:sp>
        <p:nvSpPr>
          <p:cNvPr id="37" name="textruta 36">
            <a:extLst>
              <a:ext uri="{FF2B5EF4-FFF2-40B4-BE49-F238E27FC236}">
                <a16:creationId xmlns:a16="http://schemas.microsoft.com/office/drawing/2014/main" id="{ED754EA0-4228-7801-C7EC-8A37D6786C61}"/>
              </a:ext>
            </a:extLst>
          </p:cNvPr>
          <p:cNvSpPr txBox="1"/>
          <p:nvPr/>
        </p:nvSpPr>
        <p:spPr>
          <a:xfrm>
            <a:off x="705489" y="3256642"/>
            <a:ext cx="1783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Reporting</a:t>
            </a:r>
            <a:r>
              <a:rPr lang="sv-SE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</a:t>
            </a:r>
            <a:r>
              <a:rPr lang="sv-SE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Structure</a:t>
            </a:r>
            <a:endParaRPr lang="sv-SE" sz="14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38" name="textruta 37">
            <a:extLst>
              <a:ext uri="{FF2B5EF4-FFF2-40B4-BE49-F238E27FC236}">
                <a16:creationId xmlns:a16="http://schemas.microsoft.com/office/drawing/2014/main" id="{3E05B95B-E58B-F0BA-F1E5-0830AD4FE5D9}"/>
              </a:ext>
            </a:extLst>
          </p:cNvPr>
          <p:cNvSpPr txBox="1"/>
          <p:nvPr/>
        </p:nvSpPr>
        <p:spPr>
          <a:xfrm>
            <a:off x="489872" y="3679182"/>
            <a:ext cx="2178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Inventory</a:t>
            </a:r>
            <a:r>
              <a:rPr lang="sv-SE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Management</a:t>
            </a:r>
          </a:p>
        </p:txBody>
      </p:sp>
      <p:sp>
        <p:nvSpPr>
          <p:cNvPr id="39" name="textruta 38">
            <a:extLst>
              <a:ext uri="{FF2B5EF4-FFF2-40B4-BE49-F238E27FC236}">
                <a16:creationId xmlns:a16="http://schemas.microsoft.com/office/drawing/2014/main" id="{C06DBFA6-A138-8D00-D45F-172CE0EE0713}"/>
              </a:ext>
            </a:extLst>
          </p:cNvPr>
          <p:cNvSpPr txBox="1"/>
          <p:nvPr/>
        </p:nvSpPr>
        <p:spPr>
          <a:xfrm>
            <a:off x="481996" y="4202514"/>
            <a:ext cx="2178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Economic</a:t>
            </a:r>
            <a:r>
              <a:rPr lang="sv-SE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Data</a:t>
            </a:r>
          </a:p>
        </p:txBody>
      </p:sp>
      <p:sp>
        <p:nvSpPr>
          <p:cNvPr id="40" name="textruta 39">
            <a:extLst>
              <a:ext uri="{FF2B5EF4-FFF2-40B4-BE49-F238E27FC236}">
                <a16:creationId xmlns:a16="http://schemas.microsoft.com/office/drawing/2014/main" id="{754D7901-08B0-37E2-DC05-F44CD8B58267}"/>
              </a:ext>
            </a:extLst>
          </p:cNvPr>
          <p:cNvSpPr txBox="1"/>
          <p:nvPr/>
        </p:nvSpPr>
        <p:spPr>
          <a:xfrm>
            <a:off x="485701" y="1905389"/>
            <a:ext cx="1872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Sales</a:t>
            </a:r>
            <a:r>
              <a:rPr lang="sv-SE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Data </a:t>
            </a:r>
            <a:r>
              <a:rPr lang="sv-SE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Overview</a:t>
            </a:r>
            <a:endParaRPr lang="sv-SE" sz="14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pic>
        <p:nvPicPr>
          <p:cNvPr id="41" name="Bildobjekt 40" descr="En bild som visar svart, mörker&#10;&#10;Automatiskt genererad beskrivning">
            <a:extLst>
              <a:ext uri="{FF2B5EF4-FFF2-40B4-BE49-F238E27FC236}">
                <a16:creationId xmlns:a16="http://schemas.microsoft.com/office/drawing/2014/main" id="{A6A03E22-3F12-AA2C-8DAE-3550A0BC7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23" y="2664825"/>
            <a:ext cx="338554" cy="338554"/>
          </a:xfrm>
          <a:prstGeom prst="rect">
            <a:avLst/>
          </a:prstGeom>
        </p:spPr>
      </p:pic>
      <p:pic>
        <p:nvPicPr>
          <p:cNvPr id="42" name="Bildobjekt 41" descr="En bild som visar svart, mörker&#10;&#10;Automatiskt genererad beskrivning">
            <a:extLst>
              <a:ext uri="{FF2B5EF4-FFF2-40B4-BE49-F238E27FC236}">
                <a16:creationId xmlns:a16="http://schemas.microsoft.com/office/drawing/2014/main" id="{383F9FC9-02B0-D070-FDB9-BED6675344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20" y="1884770"/>
            <a:ext cx="357632" cy="357632"/>
          </a:xfrm>
          <a:prstGeom prst="rect">
            <a:avLst/>
          </a:prstGeom>
        </p:spPr>
      </p:pic>
      <p:pic>
        <p:nvPicPr>
          <p:cNvPr id="43" name="Bildobjekt 42" descr="En bild som visar svart, mörker&#10;&#10;Automatiskt genererad beskrivning">
            <a:extLst>
              <a:ext uri="{FF2B5EF4-FFF2-40B4-BE49-F238E27FC236}">
                <a16:creationId xmlns:a16="http://schemas.microsoft.com/office/drawing/2014/main" id="{99E8657B-6FDC-0C92-3417-479BCBE287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18" y="3673794"/>
            <a:ext cx="323593" cy="323593"/>
          </a:xfrm>
          <a:prstGeom prst="rect">
            <a:avLst/>
          </a:prstGeom>
        </p:spPr>
      </p:pic>
      <p:pic>
        <p:nvPicPr>
          <p:cNvPr id="44" name="Bildobjekt 43" descr="En bild som visar svart, mörker&#10;&#10;Automatiskt genererad beskrivning">
            <a:extLst>
              <a:ext uri="{FF2B5EF4-FFF2-40B4-BE49-F238E27FC236}">
                <a16:creationId xmlns:a16="http://schemas.microsoft.com/office/drawing/2014/main" id="{83ACA84E-5351-C28C-6AB6-138A0878B2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84" y="4192975"/>
            <a:ext cx="357632" cy="357632"/>
          </a:xfrm>
          <a:prstGeom prst="rect">
            <a:avLst/>
          </a:prstGeom>
        </p:spPr>
      </p:pic>
      <p:pic>
        <p:nvPicPr>
          <p:cNvPr id="47" name="Bildobjekt 46" descr="En bild som visar cykel, Cykelhjul, hjul, Cykelram&#10;&#10;Automatiskt genererad beskrivning">
            <a:extLst>
              <a:ext uri="{FF2B5EF4-FFF2-40B4-BE49-F238E27FC236}">
                <a16:creationId xmlns:a16="http://schemas.microsoft.com/office/drawing/2014/main" id="{F1208EB4-AE33-2F2B-38A5-5CFACF5D3F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65" y="-19157"/>
            <a:ext cx="1375728" cy="1294803"/>
          </a:xfrm>
          <a:prstGeom prst="rect">
            <a:avLst/>
          </a:prstGeom>
        </p:spPr>
      </p:pic>
      <p:sp>
        <p:nvSpPr>
          <p:cNvPr id="48" name="textruta 47">
            <a:extLst>
              <a:ext uri="{FF2B5EF4-FFF2-40B4-BE49-F238E27FC236}">
                <a16:creationId xmlns:a16="http://schemas.microsoft.com/office/drawing/2014/main" id="{28083CF0-0C3D-F4A3-C6B4-43B4D90EEBFD}"/>
              </a:ext>
            </a:extLst>
          </p:cNvPr>
          <p:cNvSpPr txBox="1"/>
          <p:nvPr/>
        </p:nvSpPr>
        <p:spPr>
          <a:xfrm>
            <a:off x="65444" y="962019"/>
            <a:ext cx="2504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>
                <a:solidFill>
                  <a:srgbClr val="582F1D"/>
                </a:solidFill>
                <a:latin typeface="Aptos Black" panose="020F0502020204030204" pitchFamily="34" charset="0"/>
              </a:rPr>
              <a:t>Freddys</a:t>
            </a:r>
            <a:br>
              <a:rPr lang="sv-SE" b="1" dirty="0">
                <a:solidFill>
                  <a:srgbClr val="582F1D"/>
                </a:solidFill>
                <a:latin typeface="Aptos Black" panose="020F0502020204030204" pitchFamily="34" charset="0"/>
              </a:rPr>
            </a:br>
            <a:r>
              <a:rPr lang="sv-SE" b="1" dirty="0">
                <a:solidFill>
                  <a:srgbClr val="582F1D"/>
                </a:solidFill>
                <a:latin typeface="Aptos Black" panose="020F0502020204030204" pitchFamily="34" charset="0"/>
              </a:rPr>
              <a:t>BI - </a:t>
            </a:r>
            <a:r>
              <a:rPr lang="sv-SE" b="1" dirty="0" err="1">
                <a:solidFill>
                  <a:srgbClr val="582F1D"/>
                </a:solidFill>
                <a:latin typeface="Aptos Black" panose="020F0502020204030204" pitchFamily="34" charset="0"/>
              </a:rPr>
              <a:t>Cycles</a:t>
            </a:r>
            <a:endParaRPr lang="sv-SE" b="1" dirty="0">
              <a:solidFill>
                <a:srgbClr val="582F1D"/>
              </a:solidFill>
              <a:latin typeface="Aptos Black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834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EDE0D4"/>
            </a:gs>
            <a:gs pos="0">
              <a:srgbClr val="EDE0D4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 1">
            <a:extLst>
              <a:ext uri="{FF2B5EF4-FFF2-40B4-BE49-F238E27FC236}">
                <a16:creationId xmlns:a16="http://schemas.microsoft.com/office/drawing/2014/main" id="{D39CEDDF-6958-FA9F-7FB2-06D9E5D67959}"/>
              </a:ext>
            </a:extLst>
          </p:cNvPr>
          <p:cNvSpPr/>
          <p:nvPr/>
        </p:nvSpPr>
        <p:spPr>
          <a:xfrm>
            <a:off x="2504660" y="117000"/>
            <a:ext cx="9540961" cy="6624000"/>
          </a:xfrm>
          <a:prstGeom prst="roundRect">
            <a:avLst>
              <a:gd name="adj" fmla="val 5947"/>
            </a:avLst>
          </a:prstGeom>
          <a:solidFill>
            <a:srgbClr val="A68A6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2" name="T1">
            <a:extLst>
              <a:ext uri="{FF2B5EF4-FFF2-40B4-BE49-F238E27FC236}">
                <a16:creationId xmlns:a16="http://schemas.microsoft.com/office/drawing/2014/main" id="{D9D198A2-0AEC-C40A-045C-A3AE3F2B46F3}"/>
              </a:ext>
            </a:extLst>
          </p:cNvPr>
          <p:cNvSpPr/>
          <p:nvPr/>
        </p:nvSpPr>
        <p:spPr>
          <a:xfrm>
            <a:off x="145867" y="4633522"/>
            <a:ext cx="2178935" cy="2107478"/>
          </a:xfrm>
          <a:prstGeom prst="roundRect">
            <a:avLst>
              <a:gd name="adj" fmla="val 12470"/>
            </a:avLst>
          </a:prstGeom>
          <a:solidFill>
            <a:srgbClr val="A68A6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textruta 22">
            <a:extLst>
              <a:ext uri="{FF2B5EF4-FFF2-40B4-BE49-F238E27FC236}">
                <a16:creationId xmlns:a16="http://schemas.microsoft.com/office/drawing/2014/main" id="{7D9BCE79-4DAE-88A6-C6C8-3B6F2223BDA7}"/>
              </a:ext>
            </a:extLst>
          </p:cNvPr>
          <p:cNvSpPr txBox="1"/>
          <p:nvPr/>
        </p:nvSpPr>
        <p:spPr>
          <a:xfrm>
            <a:off x="269786" y="4661252"/>
            <a:ext cx="868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Date</a:t>
            </a:r>
          </a:p>
        </p:txBody>
      </p:sp>
      <p:sp>
        <p:nvSpPr>
          <p:cNvPr id="27" name="textruta 26">
            <a:extLst>
              <a:ext uri="{FF2B5EF4-FFF2-40B4-BE49-F238E27FC236}">
                <a16:creationId xmlns:a16="http://schemas.microsoft.com/office/drawing/2014/main" id="{D1B5379B-ACF3-FBD0-D651-9F416B05AF19}"/>
              </a:ext>
            </a:extLst>
          </p:cNvPr>
          <p:cNvSpPr txBox="1"/>
          <p:nvPr/>
        </p:nvSpPr>
        <p:spPr>
          <a:xfrm>
            <a:off x="2693335" y="168799"/>
            <a:ext cx="31596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5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Economy</a:t>
            </a:r>
            <a:r>
              <a:rPr lang="sv-SE" sz="15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sv-SE" sz="15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Report</a:t>
            </a:r>
            <a:endParaRPr lang="sv-SE" sz="15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3" name="Rektangel 32">
            <a:extLst>
              <a:ext uri="{FF2B5EF4-FFF2-40B4-BE49-F238E27FC236}">
                <a16:creationId xmlns:a16="http://schemas.microsoft.com/office/drawing/2014/main" id="{E6A2540A-B04F-4CFF-C3EE-1D4DAAF0E490}"/>
              </a:ext>
            </a:extLst>
          </p:cNvPr>
          <p:cNvSpPr/>
          <p:nvPr/>
        </p:nvSpPr>
        <p:spPr>
          <a:xfrm>
            <a:off x="398447" y="4130215"/>
            <a:ext cx="2106212" cy="446584"/>
          </a:xfrm>
          <a:prstGeom prst="rect">
            <a:avLst/>
          </a:prstGeom>
          <a:solidFill>
            <a:srgbClr val="D0BD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" name="Flödesschema: Uppehåll 33">
            <a:extLst>
              <a:ext uri="{FF2B5EF4-FFF2-40B4-BE49-F238E27FC236}">
                <a16:creationId xmlns:a16="http://schemas.microsoft.com/office/drawing/2014/main" id="{1C72012F-B0AA-B203-108B-8275C19A01E8}"/>
              </a:ext>
            </a:extLst>
          </p:cNvPr>
          <p:cNvSpPr/>
          <p:nvPr/>
        </p:nvSpPr>
        <p:spPr>
          <a:xfrm rot="10800000">
            <a:off x="13894" y="4130213"/>
            <a:ext cx="435703" cy="446584"/>
          </a:xfrm>
          <a:prstGeom prst="flowChartDelay">
            <a:avLst/>
          </a:prstGeom>
          <a:solidFill>
            <a:srgbClr val="D0BD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extruta 1">
            <a:extLst>
              <a:ext uri="{FF2B5EF4-FFF2-40B4-BE49-F238E27FC236}">
                <a16:creationId xmlns:a16="http://schemas.microsoft.com/office/drawing/2014/main" id="{8350442C-6BAF-1FE6-3ABA-B04F06D57277}"/>
              </a:ext>
            </a:extLst>
          </p:cNvPr>
          <p:cNvSpPr txBox="1"/>
          <p:nvPr/>
        </p:nvSpPr>
        <p:spPr>
          <a:xfrm>
            <a:off x="706666" y="2216010"/>
            <a:ext cx="1564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Geographic</a:t>
            </a:r>
            <a:r>
              <a:rPr lang="sv-SE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Data </a:t>
            </a: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8418D869-D715-7F97-F9C0-8D10073ADB65}"/>
              </a:ext>
            </a:extLst>
          </p:cNvPr>
          <p:cNvSpPr txBox="1"/>
          <p:nvPr/>
        </p:nvSpPr>
        <p:spPr>
          <a:xfrm>
            <a:off x="481996" y="2664825"/>
            <a:ext cx="1872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HR </a:t>
            </a:r>
            <a:r>
              <a:rPr lang="sv-SE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Financial</a:t>
            </a:r>
            <a:r>
              <a:rPr lang="sv-SE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</a:t>
            </a:r>
            <a:r>
              <a:rPr lang="sv-SE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Metrics</a:t>
            </a:r>
            <a:endParaRPr lang="sv-SE" sz="14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699F7578-1142-4044-2311-180D3863AE13}"/>
              </a:ext>
            </a:extLst>
          </p:cNvPr>
          <p:cNvSpPr txBox="1"/>
          <p:nvPr/>
        </p:nvSpPr>
        <p:spPr>
          <a:xfrm>
            <a:off x="705490" y="2946728"/>
            <a:ext cx="1783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Geographic</a:t>
            </a:r>
            <a:r>
              <a:rPr lang="sv-SE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</a:t>
            </a:r>
            <a:r>
              <a:rPr lang="sv-SE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Insight</a:t>
            </a:r>
            <a:r>
              <a:rPr lang="sv-SE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156B177C-5037-D40B-80D6-D122C3DFA3A4}"/>
              </a:ext>
            </a:extLst>
          </p:cNvPr>
          <p:cNvSpPr txBox="1"/>
          <p:nvPr/>
        </p:nvSpPr>
        <p:spPr>
          <a:xfrm>
            <a:off x="705489" y="3256642"/>
            <a:ext cx="1783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Reporting</a:t>
            </a:r>
            <a:r>
              <a:rPr lang="sv-SE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</a:t>
            </a:r>
            <a:r>
              <a:rPr lang="sv-SE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Structure</a:t>
            </a:r>
            <a:endParaRPr lang="sv-SE" sz="14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AC99E4DA-6E0C-5FCD-B159-E568E0DA477D}"/>
              </a:ext>
            </a:extLst>
          </p:cNvPr>
          <p:cNvSpPr txBox="1"/>
          <p:nvPr/>
        </p:nvSpPr>
        <p:spPr>
          <a:xfrm>
            <a:off x="489872" y="3679182"/>
            <a:ext cx="2178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Inventory</a:t>
            </a:r>
            <a:r>
              <a:rPr lang="sv-SE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Management</a:t>
            </a: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752C8D5B-1D16-A80E-0FB7-B1D1A37787C2}"/>
              </a:ext>
            </a:extLst>
          </p:cNvPr>
          <p:cNvSpPr txBox="1"/>
          <p:nvPr/>
        </p:nvSpPr>
        <p:spPr>
          <a:xfrm>
            <a:off x="481996" y="4202514"/>
            <a:ext cx="2178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Economic</a:t>
            </a:r>
            <a:r>
              <a:rPr lang="sv-SE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Data</a:t>
            </a:r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0B4B79F1-BB9E-580A-5EA0-D603A48C8205}"/>
              </a:ext>
            </a:extLst>
          </p:cNvPr>
          <p:cNvSpPr txBox="1"/>
          <p:nvPr/>
        </p:nvSpPr>
        <p:spPr>
          <a:xfrm>
            <a:off x="485701" y="1905389"/>
            <a:ext cx="1872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Sales</a:t>
            </a:r>
            <a:r>
              <a:rPr lang="sv-SE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Data </a:t>
            </a:r>
            <a:r>
              <a:rPr lang="sv-SE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Overview</a:t>
            </a:r>
            <a:endParaRPr lang="sv-SE" sz="14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pic>
        <p:nvPicPr>
          <p:cNvPr id="13" name="Bildobjekt 12" descr="En bild som visar svart, mörker&#10;&#10;Automatiskt genererad beskrivning">
            <a:extLst>
              <a:ext uri="{FF2B5EF4-FFF2-40B4-BE49-F238E27FC236}">
                <a16:creationId xmlns:a16="http://schemas.microsoft.com/office/drawing/2014/main" id="{5B505D93-A44A-CF79-C152-4C173A8B6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23" y="2664825"/>
            <a:ext cx="338554" cy="338554"/>
          </a:xfrm>
          <a:prstGeom prst="rect">
            <a:avLst/>
          </a:prstGeom>
        </p:spPr>
      </p:pic>
      <p:pic>
        <p:nvPicPr>
          <p:cNvPr id="24" name="Bildobjekt 23" descr="En bild som visar svart, mörker&#10;&#10;Automatiskt genererad beskrivning">
            <a:extLst>
              <a:ext uri="{FF2B5EF4-FFF2-40B4-BE49-F238E27FC236}">
                <a16:creationId xmlns:a16="http://schemas.microsoft.com/office/drawing/2014/main" id="{ABC015B1-9F91-CA42-029C-0CE05EF01F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20" y="1884770"/>
            <a:ext cx="357632" cy="357632"/>
          </a:xfrm>
          <a:prstGeom prst="rect">
            <a:avLst/>
          </a:prstGeom>
        </p:spPr>
      </p:pic>
      <p:pic>
        <p:nvPicPr>
          <p:cNvPr id="26" name="Bildobjekt 25" descr="En bild som visar svart, mörker&#10;&#10;Automatiskt genererad beskrivning">
            <a:extLst>
              <a:ext uri="{FF2B5EF4-FFF2-40B4-BE49-F238E27FC236}">
                <a16:creationId xmlns:a16="http://schemas.microsoft.com/office/drawing/2014/main" id="{20DFC877-E121-C3D4-D525-108CA577D2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18" y="3673794"/>
            <a:ext cx="323593" cy="323593"/>
          </a:xfrm>
          <a:prstGeom prst="rect">
            <a:avLst/>
          </a:prstGeom>
        </p:spPr>
      </p:pic>
      <p:pic>
        <p:nvPicPr>
          <p:cNvPr id="32" name="Bildobjekt 31" descr="En bild som visar svart, mörker&#10;&#10;Automatiskt genererad beskrivning">
            <a:extLst>
              <a:ext uri="{FF2B5EF4-FFF2-40B4-BE49-F238E27FC236}">
                <a16:creationId xmlns:a16="http://schemas.microsoft.com/office/drawing/2014/main" id="{CAFF35E9-762A-C05E-2E6E-142FA6A74E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84" y="4192975"/>
            <a:ext cx="357632" cy="357632"/>
          </a:xfrm>
          <a:prstGeom prst="rect">
            <a:avLst/>
          </a:prstGeom>
        </p:spPr>
      </p:pic>
      <p:pic>
        <p:nvPicPr>
          <p:cNvPr id="35" name="Bildobjekt 34" descr="En bild som visar cykel, Cykelhjul, hjul, Cykelram&#10;&#10;Automatiskt genererad beskrivning">
            <a:extLst>
              <a:ext uri="{FF2B5EF4-FFF2-40B4-BE49-F238E27FC236}">
                <a16:creationId xmlns:a16="http://schemas.microsoft.com/office/drawing/2014/main" id="{E9D007BD-F74F-609E-D903-3F36261392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65" y="-19157"/>
            <a:ext cx="1375728" cy="1294803"/>
          </a:xfrm>
          <a:prstGeom prst="rect">
            <a:avLst/>
          </a:prstGeom>
        </p:spPr>
      </p:pic>
      <p:sp>
        <p:nvSpPr>
          <p:cNvPr id="36" name="textruta 35">
            <a:extLst>
              <a:ext uri="{FF2B5EF4-FFF2-40B4-BE49-F238E27FC236}">
                <a16:creationId xmlns:a16="http://schemas.microsoft.com/office/drawing/2014/main" id="{C4853108-8318-9941-D892-5A3DF00EC355}"/>
              </a:ext>
            </a:extLst>
          </p:cNvPr>
          <p:cNvSpPr txBox="1"/>
          <p:nvPr/>
        </p:nvSpPr>
        <p:spPr>
          <a:xfrm>
            <a:off x="65444" y="962019"/>
            <a:ext cx="2504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>
                <a:solidFill>
                  <a:srgbClr val="582F1D"/>
                </a:solidFill>
                <a:latin typeface="Aptos Black" panose="020F0502020204030204" pitchFamily="34" charset="0"/>
              </a:rPr>
              <a:t>Freddys</a:t>
            </a:r>
            <a:br>
              <a:rPr lang="sv-SE" b="1" dirty="0">
                <a:solidFill>
                  <a:srgbClr val="582F1D"/>
                </a:solidFill>
                <a:latin typeface="Aptos Black" panose="020F0502020204030204" pitchFamily="34" charset="0"/>
              </a:rPr>
            </a:br>
            <a:r>
              <a:rPr lang="sv-SE" b="1" dirty="0">
                <a:solidFill>
                  <a:srgbClr val="582F1D"/>
                </a:solidFill>
                <a:latin typeface="Aptos Black" panose="020F0502020204030204" pitchFamily="34" charset="0"/>
              </a:rPr>
              <a:t>BI - </a:t>
            </a:r>
            <a:r>
              <a:rPr lang="sv-SE" b="1" dirty="0" err="1">
                <a:solidFill>
                  <a:srgbClr val="582F1D"/>
                </a:solidFill>
                <a:latin typeface="Aptos Black" panose="020F0502020204030204" pitchFamily="34" charset="0"/>
              </a:rPr>
              <a:t>Cycles</a:t>
            </a:r>
            <a:endParaRPr lang="sv-SE" b="1" dirty="0">
              <a:solidFill>
                <a:srgbClr val="582F1D"/>
              </a:solidFill>
              <a:latin typeface="Aptos Black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15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EDE0D4"/>
            </a:gs>
            <a:gs pos="0">
              <a:srgbClr val="EDE0D4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 1">
            <a:extLst>
              <a:ext uri="{FF2B5EF4-FFF2-40B4-BE49-F238E27FC236}">
                <a16:creationId xmlns:a16="http://schemas.microsoft.com/office/drawing/2014/main" id="{D39CEDDF-6958-FA9F-7FB2-06D9E5D67959}"/>
              </a:ext>
            </a:extLst>
          </p:cNvPr>
          <p:cNvSpPr/>
          <p:nvPr/>
        </p:nvSpPr>
        <p:spPr>
          <a:xfrm>
            <a:off x="2504660" y="117000"/>
            <a:ext cx="9540961" cy="6624000"/>
          </a:xfrm>
          <a:prstGeom prst="roundRect">
            <a:avLst>
              <a:gd name="adj" fmla="val 5947"/>
            </a:avLst>
          </a:prstGeom>
          <a:solidFill>
            <a:srgbClr val="A68A6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2" name="T1">
            <a:extLst>
              <a:ext uri="{FF2B5EF4-FFF2-40B4-BE49-F238E27FC236}">
                <a16:creationId xmlns:a16="http://schemas.microsoft.com/office/drawing/2014/main" id="{D9D198A2-0AEC-C40A-045C-A3AE3F2B46F3}"/>
              </a:ext>
            </a:extLst>
          </p:cNvPr>
          <p:cNvSpPr/>
          <p:nvPr/>
        </p:nvSpPr>
        <p:spPr>
          <a:xfrm>
            <a:off x="145867" y="4633522"/>
            <a:ext cx="2178935" cy="2107478"/>
          </a:xfrm>
          <a:prstGeom prst="roundRect">
            <a:avLst>
              <a:gd name="adj" fmla="val 12470"/>
            </a:avLst>
          </a:prstGeom>
          <a:solidFill>
            <a:srgbClr val="A68A6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textruta 22">
            <a:extLst>
              <a:ext uri="{FF2B5EF4-FFF2-40B4-BE49-F238E27FC236}">
                <a16:creationId xmlns:a16="http://schemas.microsoft.com/office/drawing/2014/main" id="{7D9BCE79-4DAE-88A6-C6C8-3B6F2223BDA7}"/>
              </a:ext>
            </a:extLst>
          </p:cNvPr>
          <p:cNvSpPr txBox="1"/>
          <p:nvPr/>
        </p:nvSpPr>
        <p:spPr>
          <a:xfrm>
            <a:off x="269786" y="4661252"/>
            <a:ext cx="868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Date</a:t>
            </a:r>
          </a:p>
        </p:txBody>
      </p:sp>
      <p:sp>
        <p:nvSpPr>
          <p:cNvPr id="27" name="textruta 26">
            <a:extLst>
              <a:ext uri="{FF2B5EF4-FFF2-40B4-BE49-F238E27FC236}">
                <a16:creationId xmlns:a16="http://schemas.microsoft.com/office/drawing/2014/main" id="{D1B5379B-ACF3-FBD0-D651-9F416B05AF19}"/>
              </a:ext>
            </a:extLst>
          </p:cNvPr>
          <p:cNvSpPr txBox="1"/>
          <p:nvPr/>
        </p:nvSpPr>
        <p:spPr>
          <a:xfrm>
            <a:off x="2693335" y="168799"/>
            <a:ext cx="31596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5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Economy</a:t>
            </a:r>
            <a:r>
              <a:rPr lang="sv-SE" sz="15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sv-SE" sz="15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Report</a:t>
            </a:r>
            <a:endParaRPr lang="sv-SE" sz="15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3" name="Rektangel 32">
            <a:extLst>
              <a:ext uri="{FF2B5EF4-FFF2-40B4-BE49-F238E27FC236}">
                <a16:creationId xmlns:a16="http://schemas.microsoft.com/office/drawing/2014/main" id="{E6A2540A-B04F-4CFF-C3EE-1D4DAAF0E490}"/>
              </a:ext>
            </a:extLst>
          </p:cNvPr>
          <p:cNvSpPr/>
          <p:nvPr/>
        </p:nvSpPr>
        <p:spPr>
          <a:xfrm>
            <a:off x="398447" y="4130215"/>
            <a:ext cx="2106212" cy="446584"/>
          </a:xfrm>
          <a:prstGeom prst="rect">
            <a:avLst/>
          </a:prstGeom>
          <a:solidFill>
            <a:srgbClr val="D0BD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" name="Flödesschema: Uppehåll 33">
            <a:extLst>
              <a:ext uri="{FF2B5EF4-FFF2-40B4-BE49-F238E27FC236}">
                <a16:creationId xmlns:a16="http://schemas.microsoft.com/office/drawing/2014/main" id="{1C72012F-B0AA-B203-108B-8275C19A01E8}"/>
              </a:ext>
            </a:extLst>
          </p:cNvPr>
          <p:cNvSpPr/>
          <p:nvPr/>
        </p:nvSpPr>
        <p:spPr>
          <a:xfrm rot="10800000">
            <a:off x="13894" y="4130213"/>
            <a:ext cx="435703" cy="446584"/>
          </a:xfrm>
          <a:prstGeom prst="flowChartDelay">
            <a:avLst/>
          </a:prstGeom>
          <a:solidFill>
            <a:srgbClr val="D0BD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extruta 1">
            <a:extLst>
              <a:ext uri="{FF2B5EF4-FFF2-40B4-BE49-F238E27FC236}">
                <a16:creationId xmlns:a16="http://schemas.microsoft.com/office/drawing/2014/main" id="{8350442C-6BAF-1FE6-3ABA-B04F06D57277}"/>
              </a:ext>
            </a:extLst>
          </p:cNvPr>
          <p:cNvSpPr txBox="1"/>
          <p:nvPr/>
        </p:nvSpPr>
        <p:spPr>
          <a:xfrm>
            <a:off x="706666" y="2216010"/>
            <a:ext cx="1564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Geographic</a:t>
            </a:r>
            <a:r>
              <a:rPr lang="sv-SE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Data </a:t>
            </a: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8418D869-D715-7F97-F9C0-8D10073ADB65}"/>
              </a:ext>
            </a:extLst>
          </p:cNvPr>
          <p:cNvSpPr txBox="1"/>
          <p:nvPr/>
        </p:nvSpPr>
        <p:spPr>
          <a:xfrm>
            <a:off x="481996" y="2664825"/>
            <a:ext cx="1872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HR </a:t>
            </a:r>
            <a:r>
              <a:rPr lang="sv-SE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Financial</a:t>
            </a:r>
            <a:r>
              <a:rPr lang="sv-SE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</a:t>
            </a:r>
            <a:r>
              <a:rPr lang="sv-SE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Metrics</a:t>
            </a:r>
            <a:endParaRPr lang="sv-SE" sz="14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699F7578-1142-4044-2311-180D3863AE13}"/>
              </a:ext>
            </a:extLst>
          </p:cNvPr>
          <p:cNvSpPr txBox="1"/>
          <p:nvPr/>
        </p:nvSpPr>
        <p:spPr>
          <a:xfrm>
            <a:off x="705490" y="2946728"/>
            <a:ext cx="1783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Geographic</a:t>
            </a:r>
            <a:r>
              <a:rPr lang="sv-SE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</a:t>
            </a:r>
            <a:r>
              <a:rPr lang="sv-SE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Insight</a:t>
            </a:r>
            <a:r>
              <a:rPr lang="sv-SE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156B177C-5037-D40B-80D6-D122C3DFA3A4}"/>
              </a:ext>
            </a:extLst>
          </p:cNvPr>
          <p:cNvSpPr txBox="1"/>
          <p:nvPr/>
        </p:nvSpPr>
        <p:spPr>
          <a:xfrm>
            <a:off x="705489" y="3256642"/>
            <a:ext cx="1783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Reporting</a:t>
            </a:r>
            <a:r>
              <a:rPr lang="sv-SE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</a:t>
            </a:r>
            <a:r>
              <a:rPr lang="sv-SE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Structure</a:t>
            </a:r>
            <a:endParaRPr lang="sv-SE" sz="14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AC99E4DA-6E0C-5FCD-B159-E568E0DA477D}"/>
              </a:ext>
            </a:extLst>
          </p:cNvPr>
          <p:cNvSpPr txBox="1"/>
          <p:nvPr/>
        </p:nvSpPr>
        <p:spPr>
          <a:xfrm>
            <a:off x="489872" y="3679182"/>
            <a:ext cx="2178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Inventory</a:t>
            </a:r>
            <a:r>
              <a:rPr lang="sv-SE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Management</a:t>
            </a: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752C8D5B-1D16-A80E-0FB7-B1D1A37787C2}"/>
              </a:ext>
            </a:extLst>
          </p:cNvPr>
          <p:cNvSpPr txBox="1"/>
          <p:nvPr/>
        </p:nvSpPr>
        <p:spPr>
          <a:xfrm>
            <a:off x="481996" y="4202514"/>
            <a:ext cx="2178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Economic</a:t>
            </a:r>
            <a:r>
              <a:rPr lang="sv-SE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Data</a:t>
            </a:r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0B4B79F1-BB9E-580A-5EA0-D603A48C8205}"/>
              </a:ext>
            </a:extLst>
          </p:cNvPr>
          <p:cNvSpPr txBox="1"/>
          <p:nvPr/>
        </p:nvSpPr>
        <p:spPr>
          <a:xfrm>
            <a:off x="485701" y="1905389"/>
            <a:ext cx="1872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Sales</a:t>
            </a:r>
            <a:r>
              <a:rPr lang="sv-SE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Data </a:t>
            </a:r>
            <a:r>
              <a:rPr lang="sv-SE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Overview</a:t>
            </a:r>
            <a:endParaRPr lang="sv-SE" sz="14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pic>
        <p:nvPicPr>
          <p:cNvPr id="13" name="Bildobjekt 12" descr="En bild som visar svart, mörker&#10;&#10;Automatiskt genererad beskrivning">
            <a:extLst>
              <a:ext uri="{FF2B5EF4-FFF2-40B4-BE49-F238E27FC236}">
                <a16:creationId xmlns:a16="http://schemas.microsoft.com/office/drawing/2014/main" id="{5B505D93-A44A-CF79-C152-4C173A8B6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23" y="2664825"/>
            <a:ext cx="338554" cy="338554"/>
          </a:xfrm>
          <a:prstGeom prst="rect">
            <a:avLst/>
          </a:prstGeom>
        </p:spPr>
      </p:pic>
      <p:pic>
        <p:nvPicPr>
          <p:cNvPr id="24" name="Bildobjekt 23" descr="En bild som visar svart, mörker&#10;&#10;Automatiskt genererad beskrivning">
            <a:extLst>
              <a:ext uri="{FF2B5EF4-FFF2-40B4-BE49-F238E27FC236}">
                <a16:creationId xmlns:a16="http://schemas.microsoft.com/office/drawing/2014/main" id="{ABC015B1-9F91-CA42-029C-0CE05EF01F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20" y="1884770"/>
            <a:ext cx="357632" cy="357632"/>
          </a:xfrm>
          <a:prstGeom prst="rect">
            <a:avLst/>
          </a:prstGeom>
        </p:spPr>
      </p:pic>
      <p:pic>
        <p:nvPicPr>
          <p:cNvPr id="26" name="Bildobjekt 25" descr="En bild som visar svart, mörker&#10;&#10;Automatiskt genererad beskrivning">
            <a:extLst>
              <a:ext uri="{FF2B5EF4-FFF2-40B4-BE49-F238E27FC236}">
                <a16:creationId xmlns:a16="http://schemas.microsoft.com/office/drawing/2014/main" id="{20DFC877-E121-C3D4-D525-108CA577D2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18" y="3673794"/>
            <a:ext cx="323593" cy="323593"/>
          </a:xfrm>
          <a:prstGeom prst="rect">
            <a:avLst/>
          </a:prstGeom>
        </p:spPr>
      </p:pic>
      <p:pic>
        <p:nvPicPr>
          <p:cNvPr id="32" name="Bildobjekt 31" descr="En bild som visar svart, mörker&#10;&#10;Automatiskt genererad beskrivning">
            <a:extLst>
              <a:ext uri="{FF2B5EF4-FFF2-40B4-BE49-F238E27FC236}">
                <a16:creationId xmlns:a16="http://schemas.microsoft.com/office/drawing/2014/main" id="{CAFF35E9-762A-C05E-2E6E-142FA6A74E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84" y="4192975"/>
            <a:ext cx="357632" cy="357632"/>
          </a:xfrm>
          <a:prstGeom prst="rect">
            <a:avLst/>
          </a:prstGeom>
        </p:spPr>
      </p:pic>
      <p:pic>
        <p:nvPicPr>
          <p:cNvPr id="35" name="Bildobjekt 34" descr="En bild som visar cykel, Cykelhjul, hjul, Cykelram&#10;&#10;Automatiskt genererad beskrivning">
            <a:extLst>
              <a:ext uri="{FF2B5EF4-FFF2-40B4-BE49-F238E27FC236}">
                <a16:creationId xmlns:a16="http://schemas.microsoft.com/office/drawing/2014/main" id="{E9D007BD-F74F-609E-D903-3F36261392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65" y="-19157"/>
            <a:ext cx="1375728" cy="1294803"/>
          </a:xfrm>
          <a:prstGeom prst="rect">
            <a:avLst/>
          </a:prstGeom>
        </p:spPr>
      </p:pic>
      <p:sp>
        <p:nvSpPr>
          <p:cNvPr id="36" name="textruta 35">
            <a:extLst>
              <a:ext uri="{FF2B5EF4-FFF2-40B4-BE49-F238E27FC236}">
                <a16:creationId xmlns:a16="http://schemas.microsoft.com/office/drawing/2014/main" id="{C4853108-8318-9941-D892-5A3DF00EC355}"/>
              </a:ext>
            </a:extLst>
          </p:cNvPr>
          <p:cNvSpPr txBox="1"/>
          <p:nvPr/>
        </p:nvSpPr>
        <p:spPr>
          <a:xfrm>
            <a:off x="65444" y="962019"/>
            <a:ext cx="2504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>
                <a:solidFill>
                  <a:srgbClr val="582F1D"/>
                </a:solidFill>
                <a:latin typeface="Aptos Black" panose="020F0502020204030204" pitchFamily="34" charset="0"/>
              </a:rPr>
              <a:t>Freddys</a:t>
            </a:r>
            <a:br>
              <a:rPr lang="sv-SE" b="1" dirty="0">
                <a:solidFill>
                  <a:srgbClr val="582F1D"/>
                </a:solidFill>
                <a:latin typeface="Aptos Black" panose="020F0502020204030204" pitchFamily="34" charset="0"/>
              </a:rPr>
            </a:br>
            <a:r>
              <a:rPr lang="sv-SE" b="1" dirty="0">
                <a:solidFill>
                  <a:srgbClr val="582F1D"/>
                </a:solidFill>
                <a:latin typeface="Aptos Black" panose="020F0502020204030204" pitchFamily="34" charset="0"/>
              </a:rPr>
              <a:t>BI - </a:t>
            </a:r>
            <a:r>
              <a:rPr lang="sv-SE" b="1" dirty="0" err="1">
                <a:solidFill>
                  <a:srgbClr val="582F1D"/>
                </a:solidFill>
                <a:latin typeface="Aptos Black" panose="020F0502020204030204" pitchFamily="34" charset="0"/>
              </a:rPr>
              <a:t>Cycles</a:t>
            </a:r>
            <a:endParaRPr lang="sv-SE" b="1" dirty="0">
              <a:solidFill>
                <a:srgbClr val="582F1D"/>
              </a:solidFill>
              <a:latin typeface="Aptos Black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8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9738</TotalTime>
  <Words>271</Words>
  <Application>Microsoft Office PowerPoint</Application>
  <PresentationFormat>Bredbild</PresentationFormat>
  <Paragraphs>116</Paragraphs>
  <Slides>8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8</vt:i4>
      </vt:variant>
    </vt:vector>
  </HeadingPairs>
  <TitlesOfParts>
    <vt:vector size="13" baseType="lpstr">
      <vt:lpstr>Aptos Black</vt:lpstr>
      <vt:lpstr>Arial</vt:lpstr>
      <vt:lpstr>Calibri</vt:lpstr>
      <vt:lpstr>Calibri Light</vt:lpstr>
      <vt:lpstr>Office-tema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Sebastian Jarosz</dc:creator>
  <cp:lastModifiedBy>Sebastian Jarosz</cp:lastModifiedBy>
  <cp:revision>1</cp:revision>
  <dcterms:created xsi:type="dcterms:W3CDTF">2023-10-05T14:19:53Z</dcterms:created>
  <dcterms:modified xsi:type="dcterms:W3CDTF">2023-10-22T10:07:57Z</dcterms:modified>
</cp:coreProperties>
</file>