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61" r:id="rId3"/>
    <p:sldId id="262" r:id="rId4"/>
    <p:sldId id="263" r:id="rId5"/>
    <p:sldId id="256" r:id="rId6"/>
    <p:sldId id="258" r:id="rId7"/>
    <p:sldId id="259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C46A"/>
    <a:srgbClr val="2A9D8F"/>
    <a:srgbClr val="264653"/>
    <a:srgbClr val="F4A261"/>
    <a:srgbClr val="182C34"/>
    <a:srgbClr val="010D13"/>
    <a:srgbClr val="023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2DF427-205C-4A83-8558-AE38269C9158}" v="57" dt="2023-09-30T00:54:30.0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5006" autoAdjust="0"/>
  </p:normalViewPr>
  <p:slideViewPr>
    <p:cSldViewPr snapToGrid="0">
      <p:cViewPr varScale="1">
        <p:scale>
          <a:sx n="77" d="100"/>
          <a:sy n="77" d="100"/>
        </p:scale>
        <p:origin x="82" y="2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Jarosz" userId="c950d0b1f6b70f47" providerId="LiveId" clId="{D32DF427-205C-4A83-8558-AE38269C9158}"/>
    <pc:docChg chg="undo redo custSel addSld delSld modSld sldOrd">
      <pc:chgData name="Sebastian Jarosz" userId="c950d0b1f6b70f47" providerId="LiveId" clId="{D32DF427-205C-4A83-8558-AE38269C9158}" dt="2023-09-30T10:21:06.981" v="1536" actId="478"/>
      <pc:docMkLst>
        <pc:docMk/>
      </pc:docMkLst>
      <pc:sldChg chg="modSp mod">
        <pc:chgData name="Sebastian Jarosz" userId="c950d0b1f6b70f47" providerId="LiveId" clId="{D32DF427-205C-4A83-8558-AE38269C9158}" dt="2023-09-29T05:42:07.601" v="209" actId="14100"/>
        <pc:sldMkLst>
          <pc:docMk/>
          <pc:sldMk cId="3194377694" sldId="256"/>
        </pc:sldMkLst>
        <pc:spChg chg="mod">
          <ac:chgData name="Sebastian Jarosz" userId="c950d0b1f6b70f47" providerId="LiveId" clId="{D32DF427-205C-4A83-8558-AE38269C9158}" dt="2023-09-29T05:42:07.601" v="209" actId="14100"/>
          <ac:spMkLst>
            <pc:docMk/>
            <pc:sldMk cId="3194377694" sldId="256"/>
            <ac:spMk id="2" creationId="{6B097D40-18A6-BF5D-D53F-59EE3D86C08F}"/>
          </ac:spMkLst>
        </pc:spChg>
        <pc:spChg chg="mod">
          <ac:chgData name="Sebastian Jarosz" userId="c950d0b1f6b70f47" providerId="LiveId" clId="{D32DF427-205C-4A83-8558-AE38269C9158}" dt="2023-09-29T05:41:59.148" v="208" actId="14100"/>
          <ac:spMkLst>
            <pc:docMk/>
            <pc:sldMk cId="3194377694" sldId="256"/>
            <ac:spMk id="3" creationId="{F1C64E83-919F-0695-30F9-8173154A69BB}"/>
          </ac:spMkLst>
        </pc:spChg>
        <pc:spChg chg="mod">
          <ac:chgData name="Sebastian Jarosz" userId="c950d0b1f6b70f47" providerId="LiveId" clId="{D32DF427-205C-4A83-8558-AE38269C9158}" dt="2023-09-29T05:39:07.656" v="195" actId="1076"/>
          <ac:spMkLst>
            <pc:docMk/>
            <pc:sldMk cId="3194377694" sldId="256"/>
            <ac:spMk id="20" creationId="{91CFBAD9-6E1D-2873-5AA1-F941376EBC8E}"/>
          </ac:spMkLst>
        </pc:spChg>
        <pc:spChg chg="mod">
          <ac:chgData name="Sebastian Jarosz" userId="c950d0b1f6b70f47" providerId="LiveId" clId="{D32DF427-205C-4A83-8558-AE38269C9158}" dt="2023-09-25T05:28:46.805" v="96" actId="1076"/>
          <ac:spMkLst>
            <pc:docMk/>
            <pc:sldMk cId="3194377694" sldId="256"/>
            <ac:spMk id="41" creationId="{8BC581BC-C070-F4CA-0CE6-9796B2D96F8D}"/>
          </ac:spMkLst>
        </pc:spChg>
        <pc:spChg chg="mod">
          <ac:chgData name="Sebastian Jarosz" userId="c950d0b1f6b70f47" providerId="LiveId" clId="{D32DF427-205C-4A83-8558-AE38269C9158}" dt="2023-09-25T05:28:52.203" v="97" actId="1076"/>
          <ac:spMkLst>
            <pc:docMk/>
            <pc:sldMk cId="3194377694" sldId="256"/>
            <ac:spMk id="42" creationId="{37C58958-8FB8-AAA4-7149-FCCBD02EA47A}"/>
          </ac:spMkLst>
        </pc:spChg>
        <pc:spChg chg="mod">
          <ac:chgData name="Sebastian Jarosz" userId="c950d0b1f6b70f47" providerId="LiveId" clId="{D32DF427-205C-4A83-8558-AE38269C9158}" dt="2023-09-25T05:28:58.300" v="98" actId="1076"/>
          <ac:spMkLst>
            <pc:docMk/>
            <pc:sldMk cId="3194377694" sldId="256"/>
            <ac:spMk id="43" creationId="{AC6CBE6B-3285-A47C-920F-DB68D58C9B6A}"/>
          </ac:spMkLst>
        </pc:spChg>
        <pc:spChg chg="mod">
          <ac:chgData name="Sebastian Jarosz" userId="c950d0b1f6b70f47" providerId="LiveId" clId="{D32DF427-205C-4A83-8558-AE38269C9158}" dt="2023-09-25T05:33:29.788" v="115" actId="20577"/>
          <ac:spMkLst>
            <pc:docMk/>
            <pc:sldMk cId="3194377694" sldId="256"/>
            <ac:spMk id="44" creationId="{337FB56D-57CC-2AC0-4136-A6791E2E7939}"/>
          </ac:spMkLst>
        </pc:spChg>
        <pc:spChg chg="mod">
          <ac:chgData name="Sebastian Jarosz" userId="c950d0b1f6b70f47" providerId="LiveId" clId="{D32DF427-205C-4A83-8558-AE38269C9158}" dt="2023-09-25T05:29:10.420" v="100" actId="1076"/>
          <ac:spMkLst>
            <pc:docMk/>
            <pc:sldMk cId="3194377694" sldId="256"/>
            <ac:spMk id="46" creationId="{453D8B45-E903-0352-41E0-0F6613776BEC}"/>
          </ac:spMkLst>
        </pc:spChg>
        <pc:spChg chg="mod">
          <ac:chgData name="Sebastian Jarosz" userId="c950d0b1f6b70f47" providerId="LiveId" clId="{D32DF427-205C-4A83-8558-AE38269C9158}" dt="2023-09-25T05:29:04.974" v="99" actId="1076"/>
          <ac:spMkLst>
            <pc:docMk/>
            <pc:sldMk cId="3194377694" sldId="256"/>
            <ac:spMk id="48" creationId="{330551A5-F7CB-D4FD-7865-88268D41CADC}"/>
          </ac:spMkLst>
        </pc:spChg>
        <pc:spChg chg="mod">
          <ac:chgData name="Sebastian Jarosz" userId="c950d0b1f6b70f47" providerId="LiveId" clId="{D32DF427-205C-4A83-8558-AE38269C9158}" dt="2023-09-25T05:29:15.795" v="101" actId="1076"/>
          <ac:spMkLst>
            <pc:docMk/>
            <pc:sldMk cId="3194377694" sldId="256"/>
            <ac:spMk id="49" creationId="{EFF72FC8-3487-54B4-F0C3-2057A9838147}"/>
          </ac:spMkLst>
        </pc:spChg>
        <pc:picChg chg="mod">
          <ac:chgData name="Sebastian Jarosz" userId="c950d0b1f6b70f47" providerId="LiveId" clId="{D32DF427-205C-4A83-8558-AE38269C9158}" dt="2023-09-25T05:29:40.414" v="104" actId="1076"/>
          <ac:picMkLst>
            <pc:docMk/>
            <pc:sldMk cId="3194377694" sldId="256"/>
            <ac:picMk id="51" creationId="{A71A6042-49D3-B4EC-6BFB-0970282A6026}"/>
          </ac:picMkLst>
        </pc:picChg>
        <pc:picChg chg="mod">
          <ac:chgData name="Sebastian Jarosz" userId="c950d0b1f6b70f47" providerId="LiveId" clId="{D32DF427-205C-4A83-8558-AE38269C9158}" dt="2023-09-25T05:29:29.429" v="103" actId="1076"/>
          <ac:picMkLst>
            <pc:docMk/>
            <pc:sldMk cId="3194377694" sldId="256"/>
            <ac:picMk id="52" creationId="{751FFCBC-7843-8642-EB5E-056E4E727A5B}"/>
          </ac:picMkLst>
        </pc:picChg>
        <pc:picChg chg="mod">
          <ac:chgData name="Sebastian Jarosz" userId="c950d0b1f6b70f47" providerId="LiveId" clId="{D32DF427-205C-4A83-8558-AE38269C9158}" dt="2023-09-25T05:29:51.062" v="105" actId="1076"/>
          <ac:picMkLst>
            <pc:docMk/>
            <pc:sldMk cId="3194377694" sldId="256"/>
            <ac:picMk id="53" creationId="{8B96C12D-248D-C7CC-5082-3A1EC2A29A0F}"/>
          </ac:picMkLst>
        </pc:picChg>
      </pc:sldChg>
      <pc:sldChg chg="addSp delSp modSp add del mod">
        <pc:chgData name="Sebastian Jarosz" userId="c950d0b1f6b70f47" providerId="LiveId" clId="{D32DF427-205C-4A83-8558-AE38269C9158}" dt="2023-09-25T05:28:25.248" v="95" actId="2696"/>
        <pc:sldMkLst>
          <pc:docMk/>
          <pc:sldMk cId="1760136703" sldId="257"/>
        </pc:sldMkLst>
        <pc:spChg chg="add del mod">
          <ac:chgData name="Sebastian Jarosz" userId="c950d0b1f6b70f47" providerId="LiveId" clId="{D32DF427-205C-4A83-8558-AE38269C9158}" dt="2023-09-25T05:27:38.045" v="70" actId="20577"/>
          <ac:spMkLst>
            <pc:docMk/>
            <pc:sldMk cId="1760136703" sldId="257"/>
            <ac:spMk id="44" creationId="{337FB56D-57CC-2AC0-4136-A6791E2E7939}"/>
          </ac:spMkLst>
        </pc:spChg>
        <pc:spChg chg="add del mod">
          <ac:chgData name="Sebastian Jarosz" userId="c950d0b1f6b70f47" providerId="LiveId" clId="{D32DF427-205C-4A83-8558-AE38269C9158}" dt="2023-09-25T05:27:53.743" v="94" actId="20577"/>
          <ac:spMkLst>
            <pc:docMk/>
            <pc:sldMk cId="1760136703" sldId="257"/>
            <ac:spMk id="45" creationId="{BC06615A-25DA-F449-7AD1-EB17104FF8C6}"/>
          </ac:spMkLst>
        </pc:spChg>
      </pc:sldChg>
      <pc:sldChg chg="addSp delSp modSp add del mod ord">
        <pc:chgData name="Sebastian Jarosz" userId="c950d0b1f6b70f47" providerId="LiveId" clId="{D32DF427-205C-4A83-8558-AE38269C9158}" dt="2023-09-29T05:41:38.890" v="206" actId="47"/>
        <pc:sldMkLst>
          <pc:docMk/>
          <pc:sldMk cId="1887787154" sldId="257"/>
        </pc:sldMkLst>
        <pc:spChg chg="add del">
          <ac:chgData name="Sebastian Jarosz" userId="c950d0b1f6b70f47" providerId="LiveId" clId="{D32DF427-205C-4A83-8558-AE38269C9158}" dt="2023-09-27T10:12:50.237" v="183" actId="478"/>
          <ac:spMkLst>
            <pc:docMk/>
            <pc:sldMk cId="1887787154" sldId="257"/>
            <ac:spMk id="15" creationId="{847EA4EB-2ABF-8A45-C102-0BD3CEECD19D}"/>
          </ac:spMkLst>
        </pc:spChg>
        <pc:spChg chg="mod">
          <ac:chgData name="Sebastian Jarosz" userId="c950d0b1f6b70f47" providerId="LiveId" clId="{D32DF427-205C-4A83-8558-AE38269C9158}" dt="2023-09-29T05:38:34.130" v="193" actId="1076"/>
          <ac:spMkLst>
            <pc:docMk/>
            <pc:sldMk cId="1887787154" sldId="257"/>
            <ac:spMk id="20" creationId="{91CFBAD9-6E1D-2873-5AA1-F941376EBC8E}"/>
          </ac:spMkLst>
        </pc:spChg>
        <pc:spChg chg="mod">
          <ac:chgData name="Sebastian Jarosz" userId="c950d0b1f6b70f47" providerId="LiveId" clId="{D32DF427-205C-4A83-8558-AE38269C9158}" dt="2023-09-25T05:37:49.042" v="154" actId="20577"/>
          <ac:spMkLst>
            <pc:docMk/>
            <pc:sldMk cId="1887787154" sldId="257"/>
            <ac:spMk id="44" creationId="{337FB56D-57CC-2AC0-4136-A6791E2E7939}"/>
          </ac:spMkLst>
        </pc:spChg>
        <pc:spChg chg="mod">
          <ac:chgData name="Sebastian Jarosz" userId="c950d0b1f6b70f47" providerId="LiveId" clId="{D32DF427-205C-4A83-8558-AE38269C9158}" dt="2023-09-27T10:12:49.851" v="182" actId="6549"/>
          <ac:spMkLst>
            <pc:docMk/>
            <pc:sldMk cId="1887787154" sldId="257"/>
            <ac:spMk id="45" creationId="{BC06615A-25DA-F449-7AD1-EB17104FF8C6}"/>
          </ac:spMkLst>
        </pc:spChg>
      </pc:sldChg>
      <pc:sldChg chg="addSp delSp modSp add mod">
        <pc:chgData name="Sebastian Jarosz" userId="c950d0b1f6b70f47" providerId="LiveId" clId="{D32DF427-205C-4A83-8558-AE38269C9158}" dt="2023-09-29T05:42:45.988" v="215" actId="14100"/>
        <pc:sldMkLst>
          <pc:docMk/>
          <pc:sldMk cId="2418416360" sldId="258"/>
        </pc:sldMkLst>
        <pc:spChg chg="mod">
          <ac:chgData name="Sebastian Jarosz" userId="c950d0b1f6b70f47" providerId="LiveId" clId="{D32DF427-205C-4A83-8558-AE38269C9158}" dt="2023-09-29T05:42:33.807" v="212" actId="14100"/>
          <ac:spMkLst>
            <pc:docMk/>
            <pc:sldMk cId="2418416360" sldId="258"/>
            <ac:spMk id="2" creationId="{6B097D40-18A6-BF5D-D53F-59EE3D86C08F}"/>
          </ac:spMkLst>
        </pc:spChg>
        <pc:spChg chg="mod">
          <ac:chgData name="Sebastian Jarosz" userId="c950d0b1f6b70f47" providerId="LiveId" clId="{D32DF427-205C-4A83-8558-AE38269C9158}" dt="2023-09-29T05:42:18.581" v="210" actId="14100"/>
          <ac:spMkLst>
            <pc:docMk/>
            <pc:sldMk cId="2418416360" sldId="258"/>
            <ac:spMk id="3" creationId="{F1C64E83-919F-0695-30F9-8173154A69BB}"/>
          </ac:spMkLst>
        </pc:spChg>
        <pc:spChg chg="add mod ord">
          <ac:chgData name="Sebastian Jarosz" userId="c950d0b1f6b70f47" providerId="LiveId" clId="{D32DF427-205C-4A83-8558-AE38269C9158}" dt="2023-09-29T05:42:45.988" v="215" actId="14100"/>
          <ac:spMkLst>
            <pc:docMk/>
            <pc:sldMk cId="2418416360" sldId="258"/>
            <ac:spMk id="8" creationId="{9A3E947A-FB03-89A7-4FFB-68E8A89047A5}"/>
          </ac:spMkLst>
        </pc:spChg>
        <pc:spChg chg="mod">
          <ac:chgData name="Sebastian Jarosz" userId="c950d0b1f6b70f47" providerId="LiveId" clId="{D32DF427-205C-4A83-8558-AE38269C9158}" dt="2023-09-29T05:40:50.487" v="204" actId="962"/>
          <ac:spMkLst>
            <pc:docMk/>
            <pc:sldMk cId="2418416360" sldId="258"/>
            <ac:spMk id="14" creationId="{BE9FB7CE-7E4D-35DA-717E-2C15E1AE497A}"/>
          </ac:spMkLst>
        </pc:spChg>
        <pc:spChg chg="del">
          <ac:chgData name="Sebastian Jarosz" userId="c950d0b1f6b70f47" providerId="LiveId" clId="{D32DF427-205C-4A83-8558-AE38269C9158}" dt="2023-09-27T10:12:54.934" v="184" actId="478"/>
          <ac:spMkLst>
            <pc:docMk/>
            <pc:sldMk cId="2418416360" sldId="258"/>
            <ac:spMk id="15" creationId="{847EA4EB-2ABF-8A45-C102-0BD3CEECD19D}"/>
          </ac:spMkLst>
        </pc:spChg>
        <pc:spChg chg="mod">
          <ac:chgData name="Sebastian Jarosz" userId="c950d0b1f6b70f47" providerId="LiveId" clId="{D32DF427-205C-4A83-8558-AE38269C9158}" dt="2023-09-29T05:38:27.874" v="192" actId="1076"/>
          <ac:spMkLst>
            <pc:docMk/>
            <pc:sldMk cId="2418416360" sldId="258"/>
            <ac:spMk id="20" creationId="{91CFBAD9-6E1D-2873-5AA1-F941376EBC8E}"/>
          </ac:spMkLst>
        </pc:spChg>
        <pc:spChg chg="mod">
          <ac:chgData name="Sebastian Jarosz" userId="c950d0b1f6b70f47" providerId="LiveId" clId="{D32DF427-205C-4A83-8558-AE38269C9158}" dt="2023-09-29T05:39:37.439" v="199" actId="1076"/>
          <ac:spMkLst>
            <pc:docMk/>
            <pc:sldMk cId="2418416360" sldId="258"/>
            <ac:spMk id="44" creationId="{337FB56D-57CC-2AC0-4136-A6791E2E7939}"/>
          </ac:spMkLst>
        </pc:spChg>
        <pc:spChg chg="del">
          <ac:chgData name="Sebastian Jarosz" userId="c950d0b1f6b70f47" providerId="LiveId" clId="{D32DF427-205C-4A83-8558-AE38269C9158}" dt="2023-09-27T10:12:57.710" v="185" actId="478"/>
          <ac:spMkLst>
            <pc:docMk/>
            <pc:sldMk cId="2418416360" sldId="258"/>
            <ac:spMk id="45" creationId="{BC06615A-25DA-F449-7AD1-EB17104FF8C6}"/>
          </ac:spMkLst>
        </pc:spChg>
      </pc:sldChg>
      <pc:sldChg chg="add del setBg">
        <pc:chgData name="Sebastian Jarosz" userId="c950d0b1f6b70f47" providerId="LiveId" clId="{D32DF427-205C-4A83-8558-AE38269C9158}" dt="2023-09-29T07:00:42.825" v="217"/>
        <pc:sldMkLst>
          <pc:docMk/>
          <pc:sldMk cId="1058472227" sldId="259"/>
        </pc:sldMkLst>
      </pc:sldChg>
      <pc:sldChg chg="modSp add mod">
        <pc:chgData name="Sebastian Jarosz" userId="c950d0b1f6b70f47" providerId="LiveId" clId="{D32DF427-205C-4A83-8558-AE38269C9158}" dt="2023-09-29T07:04:50.660" v="241" actId="20577"/>
        <pc:sldMkLst>
          <pc:docMk/>
          <pc:sldMk cId="4052756371" sldId="259"/>
        </pc:sldMkLst>
        <pc:spChg chg="mod">
          <ac:chgData name="Sebastian Jarosz" userId="c950d0b1f6b70f47" providerId="LiveId" clId="{D32DF427-205C-4A83-8558-AE38269C9158}" dt="2023-09-29T07:04:50.660" v="241" actId="20577"/>
          <ac:spMkLst>
            <pc:docMk/>
            <pc:sldMk cId="4052756371" sldId="259"/>
            <ac:spMk id="44" creationId="{337FB56D-57CC-2AC0-4136-A6791E2E7939}"/>
          </ac:spMkLst>
        </pc:spChg>
        <pc:picChg chg="mod modVis">
          <ac:chgData name="Sebastian Jarosz" userId="c950d0b1f6b70f47" providerId="LiveId" clId="{D32DF427-205C-4A83-8558-AE38269C9158}" dt="2023-09-29T07:04:33.997" v="222" actId="14429"/>
          <ac:picMkLst>
            <pc:docMk/>
            <pc:sldMk cId="4052756371" sldId="259"/>
            <ac:picMk id="4" creationId="{BC8B9605-580A-0F59-6D00-62542AC324BE}"/>
          </ac:picMkLst>
        </pc:picChg>
        <pc:picChg chg="mod modVis">
          <ac:chgData name="Sebastian Jarosz" userId="c950d0b1f6b70f47" providerId="LiveId" clId="{D32DF427-205C-4A83-8558-AE38269C9158}" dt="2023-09-29T07:04:22.862" v="220" actId="14429"/>
          <ac:picMkLst>
            <pc:docMk/>
            <pc:sldMk cId="4052756371" sldId="259"/>
            <ac:picMk id="29" creationId="{9D183BEC-789C-6F68-BE32-7C5A728A1E5B}"/>
          </ac:picMkLst>
        </pc:picChg>
      </pc:sldChg>
      <pc:sldChg chg="addSp delSp modSp add mod ord">
        <pc:chgData name="Sebastian Jarosz" userId="c950d0b1f6b70f47" providerId="LiveId" clId="{D32DF427-205C-4A83-8558-AE38269C9158}" dt="2023-09-29T08:17:35.212" v="533" actId="14100"/>
        <pc:sldMkLst>
          <pc:docMk/>
          <pc:sldMk cId="1661197658" sldId="260"/>
        </pc:sldMkLst>
        <pc:spChg chg="del mod modVis">
          <ac:chgData name="Sebastian Jarosz" userId="c950d0b1f6b70f47" providerId="LiveId" clId="{D32DF427-205C-4A83-8558-AE38269C9158}" dt="2023-09-29T07:30:37.992" v="312" actId="478"/>
          <ac:spMkLst>
            <pc:docMk/>
            <pc:sldMk cId="1661197658" sldId="260"/>
            <ac:spMk id="6" creationId="{3C8444CE-FF85-9AC0-EE9C-5F08D2689EA7}"/>
          </ac:spMkLst>
        </pc:spChg>
        <pc:spChg chg="mod ord">
          <ac:chgData name="Sebastian Jarosz" userId="c950d0b1f6b70f47" providerId="LiveId" clId="{D32DF427-205C-4A83-8558-AE38269C9158}" dt="2023-09-29T07:49:44.512" v="442" actId="13244"/>
          <ac:spMkLst>
            <pc:docMk/>
            <pc:sldMk cId="1661197658" sldId="260"/>
            <ac:spMk id="7" creationId="{C36A406F-3C0F-B9B9-4584-D0C5F228F411}"/>
          </ac:spMkLst>
        </pc:spChg>
        <pc:spChg chg="del">
          <ac:chgData name="Sebastian Jarosz" userId="c950d0b1f6b70f47" providerId="LiveId" clId="{D32DF427-205C-4A83-8558-AE38269C9158}" dt="2023-09-29T07:29:34.931" v="301" actId="478"/>
          <ac:spMkLst>
            <pc:docMk/>
            <pc:sldMk cId="1661197658" sldId="260"/>
            <ac:spMk id="8" creationId="{9A3E947A-FB03-89A7-4FFB-68E8A89047A5}"/>
          </ac:spMkLst>
        </pc:spChg>
        <pc:spChg chg="add mod ord">
          <ac:chgData name="Sebastian Jarosz" userId="c950d0b1f6b70f47" providerId="LiveId" clId="{D32DF427-205C-4A83-8558-AE38269C9158}" dt="2023-09-29T07:30:45.916" v="313" actId="13244"/>
          <ac:spMkLst>
            <pc:docMk/>
            <pc:sldMk cId="1661197658" sldId="260"/>
            <ac:spMk id="13" creationId="{FA003E6B-B6EE-AA36-0357-BE38FF4544DC}"/>
          </ac:spMkLst>
        </pc:spChg>
        <pc:spChg chg="mod ord">
          <ac:chgData name="Sebastian Jarosz" userId="c950d0b1f6b70f47" providerId="LiveId" clId="{D32DF427-205C-4A83-8558-AE38269C9158}" dt="2023-09-29T07:49:42.824" v="441" actId="13244"/>
          <ac:spMkLst>
            <pc:docMk/>
            <pc:sldMk cId="1661197658" sldId="260"/>
            <ac:spMk id="14" creationId="{BE9FB7CE-7E4D-35DA-717E-2C15E1AE497A}"/>
          </ac:spMkLst>
        </pc:spChg>
        <pc:spChg chg="add mod ord">
          <ac:chgData name="Sebastian Jarosz" userId="c950d0b1f6b70f47" providerId="LiveId" clId="{D32DF427-205C-4A83-8558-AE38269C9158}" dt="2023-09-29T07:40:39.929" v="370" actId="1076"/>
          <ac:spMkLst>
            <pc:docMk/>
            <pc:sldMk cId="1661197658" sldId="260"/>
            <ac:spMk id="15" creationId="{CE3CF18D-494B-70E7-42BF-C77F5095FE99}"/>
          </ac:spMkLst>
        </pc:spChg>
        <pc:spChg chg="add mod ord">
          <ac:chgData name="Sebastian Jarosz" userId="c950d0b1f6b70f47" providerId="LiveId" clId="{D32DF427-205C-4A83-8558-AE38269C9158}" dt="2023-09-29T07:35:21.617" v="339" actId="13244"/>
          <ac:spMkLst>
            <pc:docMk/>
            <pc:sldMk cId="1661197658" sldId="260"/>
            <ac:spMk id="16" creationId="{C3E66E57-60EB-0706-C324-92EC055A057F}"/>
          </ac:spMkLst>
        </pc:spChg>
        <pc:spChg chg="del">
          <ac:chgData name="Sebastian Jarosz" userId="c950d0b1f6b70f47" providerId="LiveId" clId="{D32DF427-205C-4A83-8558-AE38269C9158}" dt="2023-09-29T07:46:15.010" v="383" actId="478"/>
          <ac:spMkLst>
            <pc:docMk/>
            <pc:sldMk cId="1661197658" sldId="260"/>
            <ac:spMk id="20" creationId="{91CFBAD9-6E1D-2873-5AA1-F941376EBC8E}"/>
          </ac:spMkLst>
        </pc:spChg>
        <pc:spChg chg="del">
          <ac:chgData name="Sebastian Jarosz" userId="c950d0b1f6b70f47" providerId="LiveId" clId="{D32DF427-205C-4A83-8558-AE38269C9158}" dt="2023-09-29T07:46:15.485" v="384" actId="478"/>
          <ac:spMkLst>
            <pc:docMk/>
            <pc:sldMk cId="1661197658" sldId="260"/>
            <ac:spMk id="21" creationId="{2F1882FB-9B8B-3A3F-8FED-5C6A1B9F4AC0}"/>
          </ac:spMkLst>
        </pc:spChg>
        <pc:spChg chg="add mod ord">
          <ac:chgData name="Sebastian Jarosz" userId="c950d0b1f6b70f47" providerId="LiveId" clId="{D32DF427-205C-4A83-8558-AE38269C9158}" dt="2023-09-29T07:40:50.791" v="371" actId="1076"/>
          <ac:spMkLst>
            <pc:docMk/>
            <pc:sldMk cId="1661197658" sldId="260"/>
            <ac:spMk id="24" creationId="{05D56540-2386-5050-8DA7-54D65442484F}"/>
          </ac:spMkLst>
        </pc:spChg>
        <pc:spChg chg="add del mod">
          <ac:chgData name="Sebastian Jarosz" userId="c950d0b1f6b70f47" providerId="LiveId" clId="{D32DF427-205C-4A83-8558-AE38269C9158}" dt="2023-09-29T07:46:41.665" v="398"/>
          <ac:spMkLst>
            <pc:docMk/>
            <pc:sldMk cId="1661197658" sldId="260"/>
            <ac:spMk id="26" creationId="{98BFC83F-62C5-232B-0A6B-E338CD99157F}"/>
          </ac:spMkLst>
        </pc:spChg>
        <pc:spChg chg="add del mod">
          <ac:chgData name="Sebastian Jarosz" userId="c950d0b1f6b70f47" providerId="LiveId" clId="{D32DF427-205C-4A83-8558-AE38269C9158}" dt="2023-09-29T07:47:15.284" v="410"/>
          <ac:spMkLst>
            <pc:docMk/>
            <pc:sldMk cId="1661197658" sldId="260"/>
            <ac:spMk id="28" creationId="{755344ED-511D-9AB4-7822-A9588736997A}"/>
          </ac:spMkLst>
        </pc:spChg>
        <pc:spChg chg="add mod">
          <ac:chgData name="Sebastian Jarosz" userId="c950d0b1f6b70f47" providerId="LiveId" clId="{D32DF427-205C-4A83-8558-AE38269C9158}" dt="2023-09-29T07:48:35.682" v="425" actId="962"/>
          <ac:spMkLst>
            <pc:docMk/>
            <pc:sldMk cId="1661197658" sldId="260"/>
            <ac:spMk id="30" creationId="{17E2B4C8-5E6F-FF22-5FC1-189A27369489}"/>
          </ac:spMkLst>
        </pc:spChg>
        <pc:spChg chg="add mod ord">
          <ac:chgData name="Sebastian Jarosz" userId="c950d0b1f6b70f47" providerId="LiveId" clId="{D32DF427-205C-4A83-8558-AE38269C9158}" dt="2023-09-29T07:51:01.073" v="474" actId="13244"/>
          <ac:spMkLst>
            <pc:docMk/>
            <pc:sldMk cId="1661197658" sldId="260"/>
            <ac:spMk id="31" creationId="{D74DE5F3-9FF9-C744-3B02-FCFF068BF61C}"/>
          </ac:spMkLst>
        </pc:spChg>
        <pc:spChg chg="mod ord">
          <ac:chgData name="Sebastian Jarosz" userId="c950d0b1f6b70f47" providerId="LiveId" clId="{D32DF427-205C-4A83-8558-AE38269C9158}" dt="2023-09-29T07:31:24.639" v="320" actId="13244"/>
          <ac:spMkLst>
            <pc:docMk/>
            <pc:sldMk cId="1661197658" sldId="260"/>
            <ac:spMk id="39" creationId="{064AF235-F390-EED7-191D-C421DC65637C}"/>
          </ac:spMkLst>
        </pc:spChg>
        <pc:spChg chg="mod ord">
          <ac:chgData name="Sebastian Jarosz" userId="c950d0b1f6b70f47" providerId="LiveId" clId="{D32DF427-205C-4A83-8558-AE38269C9158}" dt="2023-09-29T07:31:20.007" v="319" actId="13244"/>
          <ac:spMkLst>
            <pc:docMk/>
            <pc:sldMk cId="1661197658" sldId="260"/>
            <ac:spMk id="40" creationId="{2CA9B5B9-F93A-0319-BF98-C420D8BD85B1}"/>
          </ac:spMkLst>
        </pc:spChg>
        <pc:spChg chg="mod ord">
          <ac:chgData name="Sebastian Jarosz" userId="c950d0b1f6b70f47" providerId="LiveId" clId="{D32DF427-205C-4A83-8558-AE38269C9158}" dt="2023-09-29T08:17:35.212" v="533" actId="14100"/>
          <ac:spMkLst>
            <pc:docMk/>
            <pc:sldMk cId="1661197658" sldId="260"/>
            <ac:spMk id="41" creationId="{8BC581BC-C070-F4CA-0CE6-9796B2D96F8D}"/>
          </ac:spMkLst>
        </pc:spChg>
        <pc:spChg chg="add del mod">
          <ac:chgData name="Sebastian Jarosz" userId="c950d0b1f6b70f47" providerId="LiveId" clId="{D32DF427-205C-4A83-8558-AE38269C9158}" dt="2023-09-29T07:46:45.562" v="402" actId="478"/>
          <ac:spMkLst>
            <pc:docMk/>
            <pc:sldMk cId="1661197658" sldId="260"/>
            <ac:spMk id="42" creationId="{37C58958-8FB8-AAA4-7149-FCCBD02EA47A}"/>
          </ac:spMkLst>
        </pc:spChg>
        <pc:spChg chg="add del">
          <ac:chgData name="Sebastian Jarosz" userId="c950d0b1f6b70f47" providerId="LiveId" clId="{D32DF427-205C-4A83-8558-AE38269C9158}" dt="2023-09-29T07:46:45.143" v="401" actId="478"/>
          <ac:spMkLst>
            <pc:docMk/>
            <pc:sldMk cId="1661197658" sldId="260"/>
            <ac:spMk id="43" creationId="{AC6CBE6B-3285-A47C-920F-DB68D58C9B6A}"/>
          </ac:spMkLst>
        </pc:spChg>
        <pc:spChg chg="mod ord">
          <ac:chgData name="Sebastian Jarosz" userId="c950d0b1f6b70f47" providerId="LiveId" clId="{D32DF427-205C-4A83-8558-AE38269C9158}" dt="2023-09-29T07:50:19.823" v="463" actId="13244"/>
          <ac:spMkLst>
            <pc:docMk/>
            <pc:sldMk cId="1661197658" sldId="260"/>
            <ac:spMk id="44" creationId="{337FB56D-57CC-2AC0-4136-A6791E2E7939}"/>
          </ac:spMkLst>
        </pc:spChg>
        <pc:spChg chg="del">
          <ac:chgData name="Sebastian Jarosz" userId="c950d0b1f6b70f47" providerId="LiveId" clId="{D32DF427-205C-4A83-8558-AE38269C9158}" dt="2023-09-29T07:48:25.834" v="423" actId="478"/>
          <ac:spMkLst>
            <pc:docMk/>
            <pc:sldMk cId="1661197658" sldId="260"/>
            <ac:spMk id="46" creationId="{453D8B45-E903-0352-41E0-0F6613776BEC}"/>
          </ac:spMkLst>
        </pc:spChg>
        <pc:spChg chg="del">
          <ac:chgData name="Sebastian Jarosz" userId="c950d0b1f6b70f47" providerId="LiveId" clId="{D32DF427-205C-4A83-8558-AE38269C9158}" dt="2023-09-29T07:46:23.887" v="388" actId="478"/>
          <ac:spMkLst>
            <pc:docMk/>
            <pc:sldMk cId="1661197658" sldId="260"/>
            <ac:spMk id="48" creationId="{330551A5-F7CB-D4FD-7865-88268D41CADC}"/>
          </ac:spMkLst>
        </pc:spChg>
        <pc:spChg chg="del mod">
          <ac:chgData name="Sebastian Jarosz" userId="c950d0b1f6b70f47" providerId="LiveId" clId="{D32DF427-205C-4A83-8558-AE38269C9158}" dt="2023-09-29T07:46:19.233" v="386" actId="478"/>
          <ac:spMkLst>
            <pc:docMk/>
            <pc:sldMk cId="1661197658" sldId="260"/>
            <ac:spMk id="49" creationId="{EFF72FC8-3487-54B4-F0C3-2057A9838147}"/>
          </ac:spMkLst>
        </pc:spChg>
        <pc:picChg chg="add mod ord">
          <ac:chgData name="Sebastian Jarosz" userId="c950d0b1f6b70f47" providerId="LiveId" clId="{D32DF427-205C-4A83-8558-AE38269C9158}" dt="2023-09-29T07:41:32.590" v="377" actId="1076"/>
          <ac:picMkLst>
            <pc:docMk/>
            <pc:sldMk cId="1661197658" sldId="260"/>
            <ac:picMk id="10" creationId="{81BC7718-8D65-C609-90AA-BF49B33C6D96}"/>
          </ac:picMkLst>
        </pc:picChg>
        <pc:picChg chg="add mod ord">
          <ac:chgData name="Sebastian Jarosz" userId="c950d0b1f6b70f47" providerId="LiveId" clId="{D32DF427-205C-4A83-8558-AE38269C9158}" dt="2023-09-29T07:42:38.495" v="382" actId="1076"/>
          <ac:picMkLst>
            <pc:docMk/>
            <pc:sldMk cId="1661197658" sldId="260"/>
            <ac:picMk id="12" creationId="{5D0B68F5-467C-883B-6B43-A3C2A3425868}"/>
          </ac:picMkLst>
        </pc:picChg>
        <pc:picChg chg="add mod ord">
          <ac:chgData name="Sebastian Jarosz" userId="c950d0b1f6b70f47" providerId="LiveId" clId="{D32DF427-205C-4A83-8558-AE38269C9158}" dt="2023-09-29T07:42:01.226" v="379" actId="14100"/>
          <ac:picMkLst>
            <pc:docMk/>
            <pc:sldMk cId="1661197658" sldId="260"/>
            <ac:picMk id="18" creationId="{20770E0B-F0EB-E140-6CA2-BBD2BBA96333}"/>
          </ac:picMkLst>
        </pc:picChg>
        <pc:picChg chg="add mod ord">
          <ac:chgData name="Sebastian Jarosz" userId="c950d0b1f6b70f47" providerId="LiveId" clId="{D32DF427-205C-4A83-8558-AE38269C9158}" dt="2023-09-29T07:42:06.370" v="380" actId="14100"/>
          <ac:picMkLst>
            <pc:docMk/>
            <pc:sldMk cId="1661197658" sldId="260"/>
            <ac:picMk id="22" creationId="{27117100-0A53-5939-75A8-5DFABC7EFD9F}"/>
          </ac:picMkLst>
        </pc:picChg>
        <pc:picChg chg="del">
          <ac:chgData name="Sebastian Jarosz" userId="c950d0b1f6b70f47" providerId="LiveId" clId="{D32DF427-205C-4A83-8558-AE38269C9158}" dt="2023-09-29T07:25:31.941" v="282" actId="478"/>
          <ac:picMkLst>
            <pc:docMk/>
            <pc:sldMk cId="1661197658" sldId="260"/>
            <ac:picMk id="35" creationId="{38ADDDBB-F5A8-3C18-1589-5522AADC66D8}"/>
          </ac:picMkLst>
        </pc:picChg>
        <pc:picChg chg="del">
          <ac:chgData name="Sebastian Jarosz" userId="c950d0b1f6b70f47" providerId="LiveId" clId="{D32DF427-205C-4A83-8558-AE38269C9158}" dt="2023-09-29T07:25:36.766" v="283" actId="478"/>
          <ac:picMkLst>
            <pc:docMk/>
            <pc:sldMk cId="1661197658" sldId="260"/>
            <ac:picMk id="37" creationId="{E27DC002-9AE4-9C80-5F1F-D95B9A21E7E9}"/>
          </ac:picMkLst>
        </pc:picChg>
        <pc:picChg chg="del">
          <ac:chgData name="Sebastian Jarosz" userId="c950d0b1f6b70f47" providerId="LiveId" clId="{D32DF427-205C-4A83-8558-AE38269C9158}" dt="2023-09-29T07:48:27.709" v="424" actId="478"/>
          <ac:picMkLst>
            <pc:docMk/>
            <pc:sldMk cId="1661197658" sldId="260"/>
            <ac:picMk id="51" creationId="{A71A6042-49D3-B4EC-6BFB-0970282A6026}"/>
          </ac:picMkLst>
        </pc:picChg>
        <pc:picChg chg="del">
          <ac:chgData name="Sebastian Jarosz" userId="c950d0b1f6b70f47" providerId="LiveId" clId="{D32DF427-205C-4A83-8558-AE38269C9158}" dt="2023-09-29T07:46:25.026" v="389" actId="478"/>
          <ac:picMkLst>
            <pc:docMk/>
            <pc:sldMk cId="1661197658" sldId="260"/>
            <ac:picMk id="52" creationId="{751FFCBC-7843-8642-EB5E-056E4E727A5B}"/>
          </ac:picMkLst>
        </pc:picChg>
        <pc:picChg chg="del">
          <ac:chgData name="Sebastian Jarosz" userId="c950d0b1f6b70f47" providerId="LiveId" clId="{D32DF427-205C-4A83-8558-AE38269C9158}" dt="2023-09-29T07:46:22.190" v="387" actId="478"/>
          <ac:picMkLst>
            <pc:docMk/>
            <pc:sldMk cId="1661197658" sldId="260"/>
            <ac:picMk id="53" creationId="{8B96C12D-248D-C7CC-5082-3A1EC2A29A0F}"/>
          </ac:picMkLst>
        </pc:picChg>
      </pc:sldChg>
      <pc:sldChg chg="addSp delSp modSp add del mod">
        <pc:chgData name="Sebastian Jarosz" userId="c950d0b1f6b70f47" providerId="LiveId" clId="{D32DF427-205C-4A83-8558-AE38269C9158}" dt="2023-09-29T09:08:56.566" v="631" actId="478"/>
        <pc:sldMkLst>
          <pc:docMk/>
          <pc:sldMk cId="633670002" sldId="261"/>
        </pc:sldMkLst>
        <pc:spChg chg="add del mod">
          <ac:chgData name="Sebastian Jarosz" userId="c950d0b1f6b70f47" providerId="LiveId" clId="{D32DF427-205C-4A83-8558-AE38269C9158}" dt="2023-09-29T09:08:56.566" v="631" actId="478"/>
          <ac:spMkLst>
            <pc:docMk/>
            <pc:sldMk cId="633670002" sldId="261"/>
            <ac:spMk id="6" creationId="{DD7DD180-BA7F-1166-6B4F-E09059BC0B4F}"/>
          </ac:spMkLst>
        </pc:spChg>
        <pc:spChg chg="del">
          <ac:chgData name="Sebastian Jarosz" userId="c950d0b1f6b70f47" providerId="LiveId" clId="{D32DF427-205C-4A83-8558-AE38269C9158}" dt="2023-09-29T09:08:42.982" v="628" actId="478"/>
          <ac:spMkLst>
            <pc:docMk/>
            <pc:sldMk cId="633670002" sldId="261"/>
            <ac:spMk id="7" creationId="{C36A406F-3C0F-B9B9-4584-D0C5F228F411}"/>
          </ac:spMkLst>
        </pc:spChg>
        <pc:spChg chg="mod">
          <ac:chgData name="Sebastian Jarosz" userId="c950d0b1f6b70f47" providerId="LiveId" clId="{D32DF427-205C-4A83-8558-AE38269C9158}" dt="2023-09-29T09:08:50.202" v="630" actId="14100"/>
          <ac:spMkLst>
            <pc:docMk/>
            <pc:sldMk cId="633670002" sldId="261"/>
            <ac:spMk id="14" creationId="{BE9FB7CE-7E4D-35DA-717E-2C15E1AE497A}"/>
          </ac:spMkLst>
        </pc:spChg>
        <pc:spChg chg="add del mod">
          <ac:chgData name="Sebastian Jarosz" userId="c950d0b1f6b70f47" providerId="LiveId" clId="{D32DF427-205C-4A83-8558-AE38269C9158}" dt="2023-09-29T09:05:44.919" v="556" actId="1076"/>
          <ac:spMkLst>
            <pc:docMk/>
            <pc:sldMk cId="633670002" sldId="261"/>
            <ac:spMk id="30" creationId="{17E2B4C8-5E6F-FF22-5FC1-189A27369489}"/>
          </ac:spMkLst>
        </pc:spChg>
        <pc:spChg chg="mod">
          <ac:chgData name="Sebastian Jarosz" userId="c950d0b1f6b70f47" providerId="LiveId" clId="{D32DF427-205C-4A83-8558-AE38269C9158}" dt="2023-09-29T09:07:30.443" v="595" actId="20577"/>
          <ac:spMkLst>
            <pc:docMk/>
            <pc:sldMk cId="633670002" sldId="261"/>
            <ac:spMk id="31" creationId="{D74DE5F3-9FF9-C744-3B02-FCFF068BF61C}"/>
          </ac:spMkLst>
        </pc:spChg>
        <pc:spChg chg="mod">
          <ac:chgData name="Sebastian Jarosz" userId="c950d0b1f6b70f47" providerId="LiveId" clId="{D32DF427-205C-4A83-8558-AE38269C9158}" dt="2023-09-29T09:08:16.516" v="627" actId="20577"/>
          <ac:spMkLst>
            <pc:docMk/>
            <pc:sldMk cId="633670002" sldId="261"/>
            <ac:spMk id="41" creationId="{8BC581BC-C070-F4CA-0CE6-9796B2D96F8D}"/>
          </ac:spMkLst>
        </pc:spChg>
        <pc:spChg chg="del">
          <ac:chgData name="Sebastian Jarosz" userId="c950d0b1f6b70f47" providerId="LiveId" clId="{D32DF427-205C-4A83-8558-AE38269C9158}" dt="2023-09-29T09:08:46.900" v="629" actId="478"/>
          <ac:spMkLst>
            <pc:docMk/>
            <pc:sldMk cId="633670002" sldId="261"/>
            <ac:spMk id="44" creationId="{337FB56D-57CC-2AC0-4136-A6791E2E7939}"/>
          </ac:spMkLst>
        </pc:spChg>
      </pc:sldChg>
      <pc:sldChg chg="add del setBg">
        <pc:chgData name="Sebastian Jarosz" userId="c950d0b1f6b70f47" providerId="LiveId" clId="{D32DF427-205C-4A83-8558-AE38269C9158}" dt="2023-09-29T09:04:11.946" v="535"/>
        <pc:sldMkLst>
          <pc:docMk/>
          <pc:sldMk cId="2666514538" sldId="261"/>
        </pc:sldMkLst>
      </pc:sldChg>
      <pc:sldChg chg="modSp add mod">
        <pc:chgData name="Sebastian Jarosz" userId="c950d0b1f6b70f47" providerId="LiveId" clId="{D32DF427-205C-4A83-8558-AE38269C9158}" dt="2023-09-29T09:09:25.407" v="645" actId="20577"/>
        <pc:sldMkLst>
          <pc:docMk/>
          <pc:sldMk cId="2537098766" sldId="262"/>
        </pc:sldMkLst>
        <pc:spChg chg="mod">
          <ac:chgData name="Sebastian Jarosz" userId="c950d0b1f6b70f47" providerId="LiveId" clId="{D32DF427-205C-4A83-8558-AE38269C9158}" dt="2023-09-29T09:09:25.407" v="645" actId="20577"/>
          <ac:spMkLst>
            <pc:docMk/>
            <pc:sldMk cId="2537098766" sldId="262"/>
            <ac:spMk id="41" creationId="{8BC581BC-C070-F4CA-0CE6-9796B2D96F8D}"/>
          </ac:spMkLst>
        </pc:spChg>
      </pc:sldChg>
      <pc:sldChg chg="delSp modSp add mod ord">
        <pc:chgData name="Sebastian Jarosz" userId="c950d0b1f6b70f47" providerId="LiveId" clId="{D32DF427-205C-4A83-8558-AE38269C9158}" dt="2023-09-29T10:15:52.505" v="701" actId="20577"/>
        <pc:sldMkLst>
          <pc:docMk/>
          <pc:sldMk cId="176183544" sldId="263"/>
        </pc:sldMkLst>
        <pc:spChg chg="mod">
          <ac:chgData name="Sebastian Jarosz" userId="c950d0b1f6b70f47" providerId="LiveId" clId="{D32DF427-205C-4A83-8558-AE38269C9158}" dt="2023-09-29T10:11:31.518" v="651" actId="14100"/>
          <ac:spMkLst>
            <pc:docMk/>
            <pc:sldMk cId="176183544" sldId="263"/>
            <ac:spMk id="7" creationId="{C36A406F-3C0F-B9B9-4584-D0C5F228F411}"/>
          </ac:spMkLst>
        </pc:spChg>
        <pc:spChg chg="del">
          <ac:chgData name="Sebastian Jarosz" userId="c950d0b1f6b70f47" providerId="LiveId" clId="{D32DF427-205C-4A83-8558-AE38269C9158}" dt="2023-09-29T10:11:25.624" v="649" actId="478"/>
          <ac:spMkLst>
            <pc:docMk/>
            <pc:sldMk cId="176183544" sldId="263"/>
            <ac:spMk id="30" creationId="{17E2B4C8-5E6F-FF22-5FC1-189A27369489}"/>
          </ac:spMkLst>
        </pc:spChg>
        <pc:spChg chg="del">
          <ac:chgData name="Sebastian Jarosz" userId="c950d0b1f6b70f47" providerId="LiveId" clId="{D32DF427-205C-4A83-8558-AE38269C9158}" dt="2023-09-29T10:11:27.340" v="650" actId="478"/>
          <ac:spMkLst>
            <pc:docMk/>
            <pc:sldMk cId="176183544" sldId="263"/>
            <ac:spMk id="31" creationId="{D74DE5F3-9FF9-C744-3B02-FCFF068BF61C}"/>
          </ac:spMkLst>
        </pc:spChg>
        <pc:spChg chg="mod">
          <ac:chgData name="Sebastian Jarosz" userId="c950d0b1f6b70f47" providerId="LiveId" clId="{D32DF427-205C-4A83-8558-AE38269C9158}" dt="2023-09-29T10:15:52.505" v="701" actId="20577"/>
          <ac:spMkLst>
            <pc:docMk/>
            <pc:sldMk cId="176183544" sldId="263"/>
            <ac:spMk id="41" creationId="{8BC581BC-C070-F4CA-0CE6-9796B2D96F8D}"/>
          </ac:spMkLst>
        </pc:spChg>
        <pc:spChg chg="mod">
          <ac:chgData name="Sebastian Jarosz" userId="c950d0b1f6b70f47" providerId="LiveId" clId="{D32DF427-205C-4A83-8558-AE38269C9158}" dt="2023-09-29T10:11:49.288" v="655" actId="20577"/>
          <ac:spMkLst>
            <pc:docMk/>
            <pc:sldMk cId="176183544" sldId="263"/>
            <ac:spMk id="44" creationId="{337FB56D-57CC-2AC0-4136-A6791E2E7939}"/>
          </ac:spMkLst>
        </pc:spChg>
      </pc:sldChg>
      <pc:sldChg chg="add del ord">
        <pc:chgData name="Sebastian Jarosz" userId="c950d0b1f6b70f47" providerId="LiveId" clId="{D32DF427-205C-4A83-8558-AE38269C9158}" dt="2023-09-29T10:47:23.480" v="705" actId="47"/>
        <pc:sldMkLst>
          <pc:docMk/>
          <pc:sldMk cId="2795377072" sldId="264"/>
        </pc:sldMkLst>
      </pc:sldChg>
      <pc:sldChg chg="addSp delSp modSp add mod">
        <pc:chgData name="Sebastian Jarosz" userId="c950d0b1f6b70f47" providerId="LiveId" clId="{D32DF427-205C-4A83-8558-AE38269C9158}" dt="2023-09-30T00:34:52.109" v="1360" actId="20577"/>
        <pc:sldMkLst>
          <pc:docMk/>
          <pc:sldMk cId="3165293044" sldId="264"/>
        </pc:sldMkLst>
        <pc:spChg chg="del">
          <ac:chgData name="Sebastian Jarosz" userId="c950d0b1f6b70f47" providerId="LiveId" clId="{D32DF427-205C-4A83-8558-AE38269C9158}" dt="2023-09-29T10:47:38.074" v="710" actId="478"/>
          <ac:spMkLst>
            <pc:docMk/>
            <pc:sldMk cId="3165293044" sldId="264"/>
            <ac:spMk id="2" creationId="{6B097D40-18A6-BF5D-D53F-59EE3D86C08F}"/>
          </ac:spMkLst>
        </pc:spChg>
        <pc:spChg chg="del">
          <ac:chgData name="Sebastian Jarosz" userId="c950d0b1f6b70f47" providerId="LiveId" clId="{D32DF427-205C-4A83-8558-AE38269C9158}" dt="2023-09-29T10:47:34.993" v="707" actId="478"/>
          <ac:spMkLst>
            <pc:docMk/>
            <pc:sldMk cId="3165293044" sldId="264"/>
            <ac:spMk id="3" creationId="{F1C64E83-919F-0695-30F9-8173154A69BB}"/>
          </ac:spMkLst>
        </pc:spChg>
        <pc:spChg chg="del mod modVis">
          <ac:chgData name="Sebastian Jarosz" userId="c950d0b1f6b70f47" providerId="LiveId" clId="{D32DF427-205C-4A83-8558-AE38269C9158}" dt="2023-09-29T13:13:14.625" v="1257" actId="478"/>
          <ac:spMkLst>
            <pc:docMk/>
            <pc:sldMk cId="3165293044" sldId="264"/>
            <ac:spMk id="6" creationId="{3C8444CE-FF85-9AC0-EE9C-5F08D2689EA7}"/>
          </ac:spMkLst>
        </pc:spChg>
        <pc:spChg chg="del mod">
          <ac:chgData name="Sebastian Jarosz" userId="c950d0b1f6b70f47" providerId="LiveId" clId="{D32DF427-205C-4A83-8558-AE38269C9158}" dt="2023-09-29T13:08:13.722" v="1146" actId="478"/>
          <ac:spMkLst>
            <pc:docMk/>
            <pc:sldMk cId="3165293044" sldId="264"/>
            <ac:spMk id="7" creationId="{C36A406F-3C0F-B9B9-4584-D0C5F228F411}"/>
          </ac:spMkLst>
        </pc:spChg>
        <pc:spChg chg="mod">
          <ac:chgData name="Sebastian Jarosz" userId="c950d0b1f6b70f47" providerId="LiveId" clId="{D32DF427-205C-4A83-8558-AE38269C9158}" dt="2023-09-29T13:08:33.268" v="1153" actId="14100"/>
          <ac:spMkLst>
            <pc:docMk/>
            <pc:sldMk cId="3165293044" sldId="264"/>
            <ac:spMk id="8" creationId="{9A3E947A-FB03-89A7-4FFB-68E8A89047A5}"/>
          </ac:spMkLst>
        </pc:spChg>
        <pc:spChg chg="add del mod">
          <ac:chgData name="Sebastian Jarosz" userId="c950d0b1f6b70f47" providerId="LiveId" clId="{D32DF427-205C-4A83-8558-AE38269C9158}" dt="2023-09-29T13:08:16.116" v="1149" actId="478"/>
          <ac:spMkLst>
            <pc:docMk/>
            <pc:sldMk cId="3165293044" sldId="264"/>
            <ac:spMk id="9" creationId="{52293630-0898-85CF-D82D-ACBB6B13D601}"/>
          </ac:spMkLst>
        </pc:spChg>
        <pc:spChg chg="add mod">
          <ac:chgData name="Sebastian Jarosz" userId="c950d0b1f6b70f47" providerId="LiveId" clId="{D32DF427-205C-4A83-8558-AE38269C9158}" dt="2023-09-29T10:54:42.164" v="734" actId="1076"/>
          <ac:spMkLst>
            <pc:docMk/>
            <pc:sldMk cId="3165293044" sldId="264"/>
            <ac:spMk id="10" creationId="{7807F75A-F85A-7B14-1CC4-3D3DB35FE8A4}"/>
          </ac:spMkLst>
        </pc:spChg>
        <pc:spChg chg="add mod">
          <ac:chgData name="Sebastian Jarosz" userId="c950d0b1f6b70f47" providerId="LiveId" clId="{D32DF427-205C-4A83-8558-AE38269C9158}" dt="2023-09-29T10:56:43" v="749" actId="1076"/>
          <ac:spMkLst>
            <pc:docMk/>
            <pc:sldMk cId="3165293044" sldId="264"/>
            <ac:spMk id="11" creationId="{60FB12A9-30BC-6BFF-F620-024132528C23}"/>
          </ac:spMkLst>
        </pc:spChg>
        <pc:spChg chg="add mod">
          <ac:chgData name="Sebastian Jarosz" userId="c950d0b1f6b70f47" providerId="LiveId" clId="{D32DF427-205C-4A83-8558-AE38269C9158}" dt="2023-09-29T13:08:47.197" v="1156" actId="14100"/>
          <ac:spMkLst>
            <pc:docMk/>
            <pc:sldMk cId="3165293044" sldId="264"/>
            <ac:spMk id="12" creationId="{D1947BF2-BE7A-AB86-53C7-521B873B1E4A}"/>
          </ac:spMkLst>
        </pc:spChg>
        <pc:spChg chg="add del mod">
          <ac:chgData name="Sebastian Jarosz" userId="c950d0b1f6b70f47" providerId="LiveId" clId="{D32DF427-205C-4A83-8558-AE38269C9158}" dt="2023-09-29T11:35:02.429" v="1056" actId="478"/>
          <ac:spMkLst>
            <pc:docMk/>
            <pc:sldMk cId="3165293044" sldId="264"/>
            <ac:spMk id="13" creationId="{08E31499-EAAB-B249-2F48-97251676709F}"/>
          </ac:spMkLst>
        </pc:spChg>
        <pc:spChg chg="mod">
          <ac:chgData name="Sebastian Jarosz" userId="c950d0b1f6b70f47" providerId="LiveId" clId="{D32DF427-205C-4A83-8558-AE38269C9158}" dt="2023-09-29T13:08:21.956" v="1151" actId="14100"/>
          <ac:spMkLst>
            <pc:docMk/>
            <pc:sldMk cId="3165293044" sldId="264"/>
            <ac:spMk id="14" creationId="{BE9FB7CE-7E4D-35DA-717E-2C15E1AE497A}"/>
          </ac:spMkLst>
        </pc:spChg>
        <pc:spChg chg="add mod">
          <ac:chgData name="Sebastian Jarosz" userId="c950d0b1f6b70f47" providerId="LiveId" clId="{D32DF427-205C-4A83-8558-AE38269C9158}" dt="2023-09-29T13:08:41.211" v="1155" actId="1076"/>
          <ac:spMkLst>
            <pc:docMk/>
            <pc:sldMk cId="3165293044" sldId="264"/>
            <ac:spMk id="15" creationId="{6E5F7B65-A70F-36A8-A6B5-ADBA651839C3}"/>
          </ac:spMkLst>
        </pc:spChg>
        <pc:spChg chg="add del mod">
          <ac:chgData name="Sebastian Jarosz" userId="c950d0b1f6b70f47" providerId="LiveId" clId="{D32DF427-205C-4A83-8558-AE38269C9158}" dt="2023-09-29T13:08:17.822" v="1150" actId="478"/>
          <ac:spMkLst>
            <pc:docMk/>
            <pc:sldMk cId="3165293044" sldId="264"/>
            <ac:spMk id="16" creationId="{895AEB0F-DB7B-1C4B-3074-0CA0D6983589}"/>
          </ac:spMkLst>
        </pc:spChg>
        <pc:spChg chg="add mod">
          <ac:chgData name="Sebastian Jarosz" userId="c950d0b1f6b70f47" providerId="LiveId" clId="{D32DF427-205C-4A83-8558-AE38269C9158}" dt="2023-09-29T13:13:03.621" v="1256" actId="20577"/>
          <ac:spMkLst>
            <pc:docMk/>
            <pc:sldMk cId="3165293044" sldId="264"/>
            <ac:spMk id="17" creationId="{A962E989-013A-9732-BC79-42BD16DACA33}"/>
          </ac:spMkLst>
        </pc:spChg>
        <pc:spChg chg="add del mod">
          <ac:chgData name="Sebastian Jarosz" userId="c950d0b1f6b70f47" providerId="LiveId" clId="{D32DF427-205C-4A83-8558-AE38269C9158}" dt="2023-09-29T11:35:01.051" v="1055" actId="478"/>
          <ac:spMkLst>
            <pc:docMk/>
            <pc:sldMk cId="3165293044" sldId="264"/>
            <ac:spMk id="18" creationId="{68DA227D-6442-E9B8-8522-789DF980ECC9}"/>
          </ac:spMkLst>
        </pc:spChg>
        <pc:spChg chg="add mod">
          <ac:chgData name="Sebastian Jarosz" userId="c950d0b1f6b70f47" providerId="LiveId" clId="{D32DF427-205C-4A83-8558-AE38269C9158}" dt="2023-09-29T13:08:54.812" v="1158" actId="1076"/>
          <ac:spMkLst>
            <pc:docMk/>
            <pc:sldMk cId="3165293044" sldId="264"/>
            <ac:spMk id="19" creationId="{FE97BB27-A059-C94F-9D7A-A6322928FD95}"/>
          </ac:spMkLst>
        </pc:spChg>
        <pc:spChg chg="del">
          <ac:chgData name="Sebastian Jarosz" userId="c950d0b1f6b70f47" providerId="LiveId" clId="{D32DF427-205C-4A83-8558-AE38269C9158}" dt="2023-09-29T10:54:34.166" v="731" actId="478"/>
          <ac:spMkLst>
            <pc:docMk/>
            <pc:sldMk cId="3165293044" sldId="264"/>
            <ac:spMk id="20" creationId="{91CFBAD9-6E1D-2873-5AA1-F941376EBC8E}"/>
          </ac:spMkLst>
        </pc:spChg>
        <pc:spChg chg="del">
          <ac:chgData name="Sebastian Jarosz" userId="c950d0b1f6b70f47" providerId="LiveId" clId="{D32DF427-205C-4A83-8558-AE38269C9158}" dt="2023-09-29T10:54:35.849" v="732" actId="478"/>
          <ac:spMkLst>
            <pc:docMk/>
            <pc:sldMk cId="3165293044" sldId="264"/>
            <ac:spMk id="21" creationId="{2F1882FB-9B8B-3A3F-8FED-5C6A1B9F4AC0}"/>
          </ac:spMkLst>
        </pc:spChg>
        <pc:spChg chg="add del mod">
          <ac:chgData name="Sebastian Jarosz" userId="c950d0b1f6b70f47" providerId="LiveId" clId="{D32DF427-205C-4A83-8558-AE38269C9158}" dt="2023-09-29T13:08:58.571" v="1160"/>
          <ac:spMkLst>
            <pc:docMk/>
            <pc:sldMk cId="3165293044" sldId="264"/>
            <ac:spMk id="22" creationId="{FB2EF10F-2557-4390-3A69-2EFB3FA3773B}"/>
          </ac:spMkLst>
        </pc:spChg>
        <pc:spChg chg="add mod">
          <ac:chgData name="Sebastian Jarosz" userId="c950d0b1f6b70f47" providerId="LiveId" clId="{D32DF427-205C-4A83-8558-AE38269C9158}" dt="2023-09-29T13:12:56.750" v="1252" actId="20577"/>
          <ac:spMkLst>
            <pc:docMk/>
            <pc:sldMk cId="3165293044" sldId="264"/>
            <ac:spMk id="24" creationId="{1F723A2C-0BDC-85BD-F7A5-FE425B6EF25E}"/>
          </ac:spMkLst>
        </pc:spChg>
        <pc:spChg chg="add mod">
          <ac:chgData name="Sebastian Jarosz" userId="c950d0b1f6b70f47" providerId="LiveId" clId="{D32DF427-205C-4A83-8558-AE38269C9158}" dt="2023-09-30T00:34:14.306" v="1344" actId="1076"/>
          <ac:spMkLst>
            <pc:docMk/>
            <pc:sldMk cId="3165293044" sldId="264"/>
            <ac:spMk id="26" creationId="{B5E4F6E9-5947-45F7-8DBC-4086FB4704A7}"/>
          </ac:spMkLst>
        </pc:spChg>
        <pc:spChg chg="add del mod">
          <ac:chgData name="Sebastian Jarosz" userId="c950d0b1f6b70f47" providerId="LiveId" clId="{D32DF427-205C-4A83-8558-AE38269C9158}" dt="2023-09-30T00:31:00.400" v="1270" actId="478"/>
          <ac:spMkLst>
            <pc:docMk/>
            <pc:sldMk cId="3165293044" sldId="264"/>
            <ac:spMk id="28" creationId="{6159C2EF-684F-8152-C664-9BD816B016F5}"/>
          </ac:spMkLst>
        </pc:spChg>
        <pc:spChg chg="add del mod">
          <ac:chgData name="Sebastian Jarosz" userId="c950d0b1f6b70f47" providerId="LiveId" clId="{D32DF427-205C-4A83-8558-AE38269C9158}" dt="2023-09-30T00:31:01.133" v="1271" actId="478"/>
          <ac:spMkLst>
            <pc:docMk/>
            <pc:sldMk cId="3165293044" sldId="264"/>
            <ac:spMk id="30" creationId="{878B6142-D792-AAFC-692F-BE312723EE8E}"/>
          </ac:spMkLst>
        </pc:spChg>
        <pc:spChg chg="add mod">
          <ac:chgData name="Sebastian Jarosz" userId="c950d0b1f6b70f47" providerId="LiveId" clId="{D32DF427-205C-4A83-8558-AE38269C9158}" dt="2023-09-30T00:34:18.246" v="1345" actId="1076"/>
          <ac:spMkLst>
            <pc:docMk/>
            <pc:sldMk cId="3165293044" sldId="264"/>
            <ac:spMk id="31" creationId="{F9E22BEB-1EE9-E88D-6A05-F75C8D76793C}"/>
          </ac:spMkLst>
        </pc:spChg>
        <pc:spChg chg="add mod">
          <ac:chgData name="Sebastian Jarosz" userId="c950d0b1f6b70f47" providerId="LiveId" clId="{D32DF427-205C-4A83-8558-AE38269C9158}" dt="2023-09-30T00:34:22.924" v="1346" actId="1076"/>
          <ac:spMkLst>
            <pc:docMk/>
            <pc:sldMk cId="3165293044" sldId="264"/>
            <ac:spMk id="32" creationId="{9BB24A02-D01E-1FAA-D2C7-4E63D748D434}"/>
          </ac:spMkLst>
        </pc:spChg>
        <pc:spChg chg="add mod">
          <ac:chgData name="Sebastian Jarosz" userId="c950d0b1f6b70f47" providerId="LiveId" clId="{D32DF427-205C-4A83-8558-AE38269C9158}" dt="2023-09-30T00:34:25.745" v="1347" actId="1076"/>
          <ac:spMkLst>
            <pc:docMk/>
            <pc:sldMk cId="3165293044" sldId="264"/>
            <ac:spMk id="33" creationId="{A220CE47-D149-8E2B-1477-C1FEF5A91E15}"/>
          </ac:spMkLst>
        </pc:spChg>
        <pc:spChg chg="add mod">
          <ac:chgData name="Sebastian Jarosz" userId="c950d0b1f6b70f47" providerId="LiveId" clId="{D32DF427-205C-4A83-8558-AE38269C9158}" dt="2023-09-30T00:34:29.067" v="1348" actId="1076"/>
          <ac:spMkLst>
            <pc:docMk/>
            <pc:sldMk cId="3165293044" sldId="264"/>
            <ac:spMk id="34" creationId="{F5CF020F-A796-C250-9DB1-E13583227704}"/>
          </ac:spMkLst>
        </pc:spChg>
        <pc:spChg chg="add mod">
          <ac:chgData name="Sebastian Jarosz" userId="c950d0b1f6b70f47" providerId="LiveId" clId="{D32DF427-205C-4A83-8558-AE38269C9158}" dt="2023-09-30T00:34:52.109" v="1360" actId="20577"/>
          <ac:spMkLst>
            <pc:docMk/>
            <pc:sldMk cId="3165293044" sldId="264"/>
            <ac:spMk id="36" creationId="{FF03D4F9-188C-6081-B821-F5ABA92817CF}"/>
          </ac:spMkLst>
        </pc:spChg>
        <pc:spChg chg="del">
          <ac:chgData name="Sebastian Jarosz" userId="c950d0b1f6b70f47" providerId="LiveId" clId="{D32DF427-205C-4A83-8558-AE38269C9158}" dt="2023-09-29T10:47:39.523" v="712" actId="478"/>
          <ac:spMkLst>
            <pc:docMk/>
            <pc:sldMk cId="3165293044" sldId="264"/>
            <ac:spMk id="39" creationId="{064AF235-F390-EED7-191D-C421DC65637C}"/>
          </ac:spMkLst>
        </pc:spChg>
        <pc:spChg chg="del">
          <ac:chgData name="Sebastian Jarosz" userId="c950d0b1f6b70f47" providerId="LiveId" clId="{D32DF427-205C-4A83-8558-AE38269C9158}" dt="2023-09-29T10:47:37.309" v="709" actId="478"/>
          <ac:spMkLst>
            <pc:docMk/>
            <pc:sldMk cId="3165293044" sldId="264"/>
            <ac:spMk id="40" creationId="{2CA9B5B9-F93A-0319-BF98-C420D8BD85B1}"/>
          </ac:spMkLst>
        </pc:spChg>
        <pc:spChg chg="add del mod">
          <ac:chgData name="Sebastian Jarosz" userId="c950d0b1f6b70f47" providerId="LiveId" clId="{D32DF427-205C-4A83-8558-AE38269C9158}" dt="2023-09-29T13:08:15.403" v="1148" actId="478"/>
          <ac:spMkLst>
            <pc:docMk/>
            <pc:sldMk cId="3165293044" sldId="264"/>
            <ac:spMk id="41" creationId="{8BC581BC-C070-F4CA-0CE6-9796B2D96F8D}"/>
          </ac:spMkLst>
        </pc:spChg>
        <pc:spChg chg="mod">
          <ac:chgData name="Sebastian Jarosz" userId="c950d0b1f6b70f47" providerId="LiveId" clId="{D32DF427-205C-4A83-8558-AE38269C9158}" dt="2023-09-29T13:11:33.477" v="1180" actId="20577"/>
          <ac:spMkLst>
            <pc:docMk/>
            <pc:sldMk cId="3165293044" sldId="264"/>
            <ac:spMk id="42" creationId="{37C58958-8FB8-AAA4-7149-FCCBD02EA47A}"/>
          </ac:spMkLst>
        </pc:spChg>
        <pc:spChg chg="mod">
          <ac:chgData name="Sebastian Jarosz" userId="c950d0b1f6b70f47" providerId="LiveId" clId="{D32DF427-205C-4A83-8558-AE38269C9158}" dt="2023-09-29T13:12:30.033" v="1216" actId="20577"/>
          <ac:spMkLst>
            <pc:docMk/>
            <pc:sldMk cId="3165293044" sldId="264"/>
            <ac:spMk id="43" creationId="{AC6CBE6B-3285-A47C-920F-DB68D58C9B6A}"/>
          </ac:spMkLst>
        </pc:spChg>
        <pc:spChg chg="mod">
          <ac:chgData name="Sebastian Jarosz" userId="c950d0b1f6b70f47" providerId="LiveId" clId="{D32DF427-205C-4A83-8558-AE38269C9158}" dt="2023-09-29T13:08:28.010" v="1152" actId="1076"/>
          <ac:spMkLst>
            <pc:docMk/>
            <pc:sldMk cId="3165293044" sldId="264"/>
            <ac:spMk id="44" creationId="{337FB56D-57CC-2AC0-4136-A6791E2E7939}"/>
          </ac:spMkLst>
        </pc:spChg>
        <pc:spChg chg="add del">
          <ac:chgData name="Sebastian Jarosz" userId="c950d0b1f6b70f47" providerId="LiveId" clId="{D32DF427-205C-4A83-8558-AE38269C9158}" dt="2023-09-29T10:49:22.330" v="721" actId="478"/>
          <ac:spMkLst>
            <pc:docMk/>
            <pc:sldMk cId="3165293044" sldId="264"/>
            <ac:spMk id="46" creationId="{453D8B45-E903-0352-41E0-0F6613776BEC}"/>
          </ac:spMkLst>
        </pc:spChg>
        <pc:spChg chg="del">
          <ac:chgData name="Sebastian Jarosz" userId="c950d0b1f6b70f47" providerId="LiveId" clId="{D32DF427-205C-4A83-8558-AE38269C9158}" dt="2023-09-29T10:49:24.561" v="723" actId="478"/>
          <ac:spMkLst>
            <pc:docMk/>
            <pc:sldMk cId="3165293044" sldId="264"/>
            <ac:spMk id="48" creationId="{330551A5-F7CB-D4FD-7865-88268D41CADC}"/>
          </ac:spMkLst>
        </pc:spChg>
        <pc:spChg chg="del">
          <ac:chgData name="Sebastian Jarosz" userId="c950d0b1f6b70f47" providerId="LiveId" clId="{D32DF427-205C-4A83-8558-AE38269C9158}" dt="2023-09-29T10:49:26.732" v="725" actId="478"/>
          <ac:spMkLst>
            <pc:docMk/>
            <pc:sldMk cId="3165293044" sldId="264"/>
            <ac:spMk id="49" creationId="{EFF72FC8-3487-54B4-F0C3-2057A9838147}"/>
          </ac:spMkLst>
        </pc:spChg>
        <pc:picChg chg="del">
          <ac:chgData name="Sebastian Jarosz" userId="c950d0b1f6b70f47" providerId="LiveId" clId="{D32DF427-205C-4A83-8558-AE38269C9158}" dt="2023-09-29T10:47:38.509" v="711" actId="478"/>
          <ac:picMkLst>
            <pc:docMk/>
            <pc:sldMk cId="3165293044" sldId="264"/>
            <ac:picMk id="35" creationId="{38ADDDBB-F5A8-3C18-1589-5522AADC66D8}"/>
          </ac:picMkLst>
        </pc:picChg>
        <pc:picChg chg="del">
          <ac:chgData name="Sebastian Jarosz" userId="c950d0b1f6b70f47" providerId="LiveId" clId="{D32DF427-205C-4A83-8558-AE38269C9158}" dt="2023-09-29T10:47:35.933" v="708" actId="478"/>
          <ac:picMkLst>
            <pc:docMk/>
            <pc:sldMk cId="3165293044" sldId="264"/>
            <ac:picMk id="37" creationId="{E27DC002-9AE4-9C80-5F1F-D95B9A21E7E9}"/>
          </ac:picMkLst>
        </pc:picChg>
        <pc:picChg chg="add del">
          <ac:chgData name="Sebastian Jarosz" userId="c950d0b1f6b70f47" providerId="LiveId" clId="{D32DF427-205C-4A83-8558-AE38269C9158}" dt="2023-09-29T10:49:21.078" v="720" actId="478"/>
          <ac:picMkLst>
            <pc:docMk/>
            <pc:sldMk cId="3165293044" sldId="264"/>
            <ac:picMk id="51" creationId="{A71A6042-49D3-B4EC-6BFB-0970282A6026}"/>
          </ac:picMkLst>
        </pc:picChg>
        <pc:picChg chg="del">
          <ac:chgData name="Sebastian Jarosz" userId="c950d0b1f6b70f47" providerId="LiveId" clId="{D32DF427-205C-4A83-8558-AE38269C9158}" dt="2023-09-29T10:49:23.258" v="722" actId="478"/>
          <ac:picMkLst>
            <pc:docMk/>
            <pc:sldMk cId="3165293044" sldId="264"/>
            <ac:picMk id="52" creationId="{751FFCBC-7843-8642-EB5E-056E4E727A5B}"/>
          </ac:picMkLst>
        </pc:picChg>
        <pc:picChg chg="del">
          <ac:chgData name="Sebastian Jarosz" userId="c950d0b1f6b70f47" providerId="LiveId" clId="{D32DF427-205C-4A83-8558-AE38269C9158}" dt="2023-09-29T10:49:25.988" v="724" actId="478"/>
          <ac:picMkLst>
            <pc:docMk/>
            <pc:sldMk cId="3165293044" sldId="264"/>
            <ac:picMk id="53" creationId="{8B96C12D-248D-C7CC-5082-3A1EC2A29A0F}"/>
          </ac:picMkLst>
        </pc:picChg>
      </pc:sldChg>
      <pc:sldChg chg="addSp delSp modSp add mod">
        <pc:chgData name="Sebastian Jarosz" userId="c950d0b1f6b70f47" providerId="LiveId" clId="{D32DF427-205C-4A83-8558-AE38269C9158}" dt="2023-09-30T09:30:54.935" v="1513" actId="20577"/>
        <pc:sldMkLst>
          <pc:docMk/>
          <pc:sldMk cId="3604468909" sldId="265"/>
        </pc:sldMkLst>
        <pc:spChg chg="add mod">
          <ac:chgData name="Sebastian Jarosz" userId="c950d0b1f6b70f47" providerId="LiveId" clId="{D32DF427-205C-4A83-8558-AE38269C9158}" dt="2023-09-30T09:30:46.026" v="1507"/>
          <ac:spMkLst>
            <pc:docMk/>
            <pc:sldMk cId="3604468909" sldId="265"/>
            <ac:spMk id="2" creationId="{22C51F7A-F8CA-CBBE-83B6-C50ED2706F92}"/>
          </ac:spMkLst>
        </pc:spChg>
        <pc:spChg chg="mod">
          <ac:chgData name="Sebastian Jarosz" userId="c950d0b1f6b70f47" providerId="LiveId" clId="{D32DF427-205C-4A83-8558-AE38269C9158}" dt="2023-09-30T09:30:54.935" v="1513" actId="20577"/>
          <ac:spMkLst>
            <pc:docMk/>
            <pc:sldMk cId="3604468909" sldId="265"/>
            <ac:spMk id="15" creationId="{6E5F7B65-A70F-36A8-A6B5-ADBA651839C3}"/>
          </ac:spMkLst>
        </pc:spChg>
        <pc:spChg chg="add del">
          <ac:chgData name="Sebastian Jarosz" userId="c950d0b1f6b70f47" providerId="LiveId" clId="{D32DF427-205C-4A83-8558-AE38269C9158}" dt="2023-09-30T00:46:57.196" v="1397" actId="478"/>
          <ac:spMkLst>
            <pc:docMk/>
            <pc:sldMk cId="3604468909" sldId="265"/>
            <ac:spMk id="26" creationId="{B5E4F6E9-5947-45F7-8DBC-4086FB4704A7}"/>
          </ac:spMkLst>
        </pc:spChg>
        <pc:spChg chg="add del">
          <ac:chgData name="Sebastian Jarosz" userId="c950d0b1f6b70f47" providerId="LiveId" clId="{D32DF427-205C-4A83-8558-AE38269C9158}" dt="2023-09-30T00:46:55.013" v="1396" actId="478"/>
          <ac:spMkLst>
            <pc:docMk/>
            <pc:sldMk cId="3604468909" sldId="265"/>
            <ac:spMk id="31" creationId="{F9E22BEB-1EE9-E88D-6A05-F75C8D76793C}"/>
          </ac:spMkLst>
        </pc:spChg>
        <pc:spChg chg="add del">
          <ac:chgData name="Sebastian Jarosz" userId="c950d0b1f6b70f47" providerId="LiveId" clId="{D32DF427-205C-4A83-8558-AE38269C9158}" dt="2023-09-30T00:46:54.423" v="1395" actId="478"/>
          <ac:spMkLst>
            <pc:docMk/>
            <pc:sldMk cId="3604468909" sldId="265"/>
            <ac:spMk id="32" creationId="{9BB24A02-D01E-1FAA-D2C7-4E63D748D434}"/>
          </ac:spMkLst>
        </pc:spChg>
        <pc:spChg chg="add del">
          <ac:chgData name="Sebastian Jarosz" userId="c950d0b1f6b70f47" providerId="LiveId" clId="{D32DF427-205C-4A83-8558-AE38269C9158}" dt="2023-09-30T00:46:53.730" v="1394" actId="478"/>
          <ac:spMkLst>
            <pc:docMk/>
            <pc:sldMk cId="3604468909" sldId="265"/>
            <ac:spMk id="33" creationId="{A220CE47-D149-8E2B-1477-C1FEF5A91E15}"/>
          </ac:spMkLst>
        </pc:spChg>
        <pc:spChg chg="add del">
          <ac:chgData name="Sebastian Jarosz" userId="c950d0b1f6b70f47" providerId="LiveId" clId="{D32DF427-205C-4A83-8558-AE38269C9158}" dt="2023-09-30T00:46:51.888" v="1392" actId="478"/>
          <ac:spMkLst>
            <pc:docMk/>
            <pc:sldMk cId="3604468909" sldId="265"/>
            <ac:spMk id="34" creationId="{F5CF020F-A796-C250-9DB1-E13583227704}"/>
          </ac:spMkLst>
        </pc:spChg>
        <pc:spChg chg="add del">
          <ac:chgData name="Sebastian Jarosz" userId="c950d0b1f6b70f47" providerId="LiveId" clId="{D32DF427-205C-4A83-8558-AE38269C9158}" dt="2023-09-30T00:46:52.808" v="1393" actId="478"/>
          <ac:spMkLst>
            <pc:docMk/>
            <pc:sldMk cId="3604468909" sldId="265"/>
            <ac:spMk id="36" creationId="{FF03D4F9-188C-6081-B821-F5ABA92817CF}"/>
          </ac:spMkLst>
        </pc:spChg>
        <pc:spChg chg="add del mod">
          <ac:chgData name="Sebastian Jarosz" userId="c950d0b1f6b70f47" providerId="LiveId" clId="{D32DF427-205C-4A83-8558-AE38269C9158}" dt="2023-09-30T01:00:58.942" v="1479" actId="20577"/>
          <ac:spMkLst>
            <pc:docMk/>
            <pc:sldMk cId="3604468909" sldId="265"/>
            <ac:spMk id="44" creationId="{337FB56D-57CC-2AC0-4136-A6791E2E7939}"/>
          </ac:spMkLst>
        </pc:spChg>
        <pc:picChg chg="mod modVis">
          <ac:chgData name="Sebastian Jarosz" userId="c950d0b1f6b70f47" providerId="LiveId" clId="{D32DF427-205C-4A83-8558-AE38269C9158}" dt="2023-09-30T00:46:08.061" v="1365" actId="14429"/>
          <ac:picMkLst>
            <pc:docMk/>
            <pc:sldMk cId="3604468909" sldId="265"/>
            <ac:picMk id="4" creationId="{BC8B9605-580A-0F59-6D00-62542AC324BE}"/>
          </ac:picMkLst>
        </pc:picChg>
        <pc:picChg chg="mod modVis">
          <ac:chgData name="Sebastian Jarosz" userId="c950d0b1f6b70f47" providerId="LiveId" clId="{D32DF427-205C-4A83-8558-AE38269C9158}" dt="2023-09-30T00:46:08.466" v="1366" actId="14429"/>
          <ac:picMkLst>
            <pc:docMk/>
            <pc:sldMk cId="3604468909" sldId="265"/>
            <ac:picMk id="29" creationId="{9D183BEC-789C-6F68-BE32-7C5A728A1E5B}"/>
          </ac:picMkLst>
        </pc:picChg>
      </pc:sldChg>
      <pc:sldChg chg="addSp delSp modSp add mod">
        <pc:chgData name="Sebastian Jarosz" userId="c950d0b1f6b70f47" providerId="LiveId" clId="{D32DF427-205C-4A83-8558-AE38269C9158}" dt="2023-09-30T10:21:06.981" v="1536" actId="478"/>
        <pc:sldMkLst>
          <pc:docMk/>
          <pc:sldMk cId="2864719702" sldId="266"/>
        </pc:sldMkLst>
        <pc:spChg chg="add del">
          <ac:chgData name="Sebastian Jarosz" userId="c950d0b1f6b70f47" providerId="LiveId" clId="{D32DF427-205C-4A83-8558-AE38269C9158}" dt="2023-09-30T10:21:06.981" v="1536" actId="478"/>
          <ac:spMkLst>
            <pc:docMk/>
            <pc:sldMk cId="2864719702" sldId="266"/>
            <ac:spMk id="2" creationId="{22C51F7A-F8CA-CBBE-83B6-C50ED2706F92}"/>
          </ac:spMkLst>
        </pc:spChg>
        <pc:spChg chg="mod">
          <ac:chgData name="Sebastian Jarosz" userId="c950d0b1f6b70f47" providerId="LiveId" clId="{D32DF427-205C-4A83-8558-AE38269C9158}" dt="2023-09-30T10:21:02.544" v="1533" actId="14100"/>
          <ac:spMkLst>
            <pc:docMk/>
            <pc:sldMk cId="2864719702" sldId="266"/>
            <ac:spMk id="8" creationId="{9A3E947A-FB03-89A7-4FFB-68E8A89047A5}"/>
          </ac:spMkLst>
        </pc:spChg>
        <pc:spChg chg="del">
          <ac:chgData name="Sebastian Jarosz" userId="c950d0b1f6b70f47" providerId="LiveId" clId="{D32DF427-205C-4A83-8558-AE38269C9158}" dt="2023-09-30T10:20:45.685" v="1516" actId="478"/>
          <ac:spMkLst>
            <pc:docMk/>
            <pc:sldMk cId="2864719702" sldId="266"/>
            <ac:spMk id="10" creationId="{7807F75A-F85A-7B14-1CC4-3D3DB35FE8A4}"/>
          </ac:spMkLst>
        </pc:spChg>
        <pc:spChg chg="del">
          <ac:chgData name="Sebastian Jarosz" userId="c950d0b1f6b70f47" providerId="LiveId" clId="{D32DF427-205C-4A83-8558-AE38269C9158}" dt="2023-09-30T10:20:46.027" v="1517" actId="478"/>
          <ac:spMkLst>
            <pc:docMk/>
            <pc:sldMk cId="2864719702" sldId="266"/>
            <ac:spMk id="11" creationId="{60FB12A9-30BC-6BFF-F620-024132528C23}"/>
          </ac:spMkLst>
        </pc:spChg>
        <pc:spChg chg="del">
          <ac:chgData name="Sebastian Jarosz" userId="c950d0b1f6b70f47" providerId="LiveId" clId="{D32DF427-205C-4A83-8558-AE38269C9158}" dt="2023-09-30T10:20:47.665" v="1520" actId="478"/>
          <ac:spMkLst>
            <pc:docMk/>
            <pc:sldMk cId="2864719702" sldId="266"/>
            <ac:spMk id="12" creationId="{D1947BF2-BE7A-AB86-53C7-521B873B1E4A}"/>
          </ac:spMkLst>
        </pc:spChg>
        <pc:spChg chg="add del">
          <ac:chgData name="Sebastian Jarosz" userId="c950d0b1f6b70f47" providerId="LiveId" clId="{D32DF427-205C-4A83-8558-AE38269C9158}" dt="2023-09-30T10:21:04.622" v="1534" actId="478"/>
          <ac:spMkLst>
            <pc:docMk/>
            <pc:sldMk cId="2864719702" sldId="266"/>
            <ac:spMk id="14" creationId="{BE9FB7CE-7E4D-35DA-717E-2C15E1AE497A}"/>
          </ac:spMkLst>
        </pc:spChg>
        <pc:spChg chg="del">
          <ac:chgData name="Sebastian Jarosz" userId="c950d0b1f6b70f47" providerId="LiveId" clId="{D32DF427-205C-4A83-8558-AE38269C9158}" dt="2023-09-30T10:20:43.839" v="1515" actId="478"/>
          <ac:spMkLst>
            <pc:docMk/>
            <pc:sldMk cId="2864719702" sldId="266"/>
            <ac:spMk id="15" creationId="{6E5F7B65-A70F-36A8-A6B5-ADBA651839C3}"/>
          </ac:spMkLst>
        </pc:spChg>
        <pc:spChg chg="del">
          <ac:chgData name="Sebastian Jarosz" userId="c950d0b1f6b70f47" providerId="LiveId" clId="{D32DF427-205C-4A83-8558-AE38269C9158}" dt="2023-09-30T10:20:50.560" v="1524" actId="478"/>
          <ac:spMkLst>
            <pc:docMk/>
            <pc:sldMk cId="2864719702" sldId="266"/>
            <ac:spMk id="17" creationId="{A962E989-013A-9732-BC79-42BD16DACA33}"/>
          </ac:spMkLst>
        </pc:spChg>
        <pc:spChg chg="del">
          <ac:chgData name="Sebastian Jarosz" userId="c950d0b1f6b70f47" providerId="LiveId" clId="{D32DF427-205C-4A83-8558-AE38269C9158}" dt="2023-09-30T10:20:48.004" v="1521" actId="478"/>
          <ac:spMkLst>
            <pc:docMk/>
            <pc:sldMk cId="2864719702" sldId="266"/>
            <ac:spMk id="19" creationId="{FE97BB27-A059-C94F-9D7A-A6322928FD95}"/>
          </ac:spMkLst>
        </pc:spChg>
        <pc:spChg chg="del mod">
          <ac:chgData name="Sebastian Jarosz" userId="c950d0b1f6b70f47" providerId="LiveId" clId="{D32DF427-205C-4A83-8558-AE38269C9158}" dt="2023-09-30T10:20:49.721" v="1523" actId="478"/>
          <ac:spMkLst>
            <pc:docMk/>
            <pc:sldMk cId="2864719702" sldId="266"/>
            <ac:spMk id="24" creationId="{1F723A2C-0BDC-85BD-F7A5-FE425B6EF25E}"/>
          </ac:spMkLst>
        </pc:spChg>
        <pc:spChg chg="del">
          <ac:chgData name="Sebastian Jarosz" userId="c950d0b1f6b70f47" providerId="LiveId" clId="{D32DF427-205C-4A83-8558-AE38269C9158}" dt="2023-09-30T10:20:47.134" v="1519" actId="478"/>
          <ac:spMkLst>
            <pc:docMk/>
            <pc:sldMk cId="2864719702" sldId="266"/>
            <ac:spMk id="42" creationId="{37C58958-8FB8-AAA4-7149-FCCBD02EA47A}"/>
          </ac:spMkLst>
        </pc:spChg>
        <pc:spChg chg="del">
          <ac:chgData name="Sebastian Jarosz" userId="c950d0b1f6b70f47" providerId="LiveId" clId="{D32DF427-205C-4A83-8558-AE38269C9158}" dt="2023-09-30T10:20:46.597" v="1518" actId="478"/>
          <ac:spMkLst>
            <pc:docMk/>
            <pc:sldMk cId="2864719702" sldId="266"/>
            <ac:spMk id="43" creationId="{AC6CBE6B-3285-A47C-920F-DB68D58C9B6A}"/>
          </ac:spMkLst>
        </pc:spChg>
        <pc:spChg chg="add del">
          <ac:chgData name="Sebastian Jarosz" userId="c950d0b1f6b70f47" providerId="LiveId" clId="{D32DF427-205C-4A83-8558-AE38269C9158}" dt="2023-09-30T10:21:05.718" v="1535" actId="478"/>
          <ac:spMkLst>
            <pc:docMk/>
            <pc:sldMk cId="2864719702" sldId="266"/>
            <ac:spMk id="44" creationId="{337FB56D-57CC-2AC0-4136-A6791E2E793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CFBED-B2C0-43F0-9123-AB68C6EC1725}" type="datetimeFigureOut">
              <a:rPr lang="sv-SE" smtClean="0"/>
              <a:t>2023-09-26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D3D80-CC8F-4917-8365-407536024C7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345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D3D80-CC8F-4917-8365-407536024C73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3306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D3D80-CC8F-4917-8365-407536024C73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3008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D3D80-CC8F-4917-8365-407536024C73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1242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D3D80-CC8F-4917-8365-407536024C73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511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D3D80-CC8F-4917-8365-407536024C73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6141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D3D80-CC8F-4917-8365-407536024C73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0949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D3D80-CC8F-4917-8365-407536024C73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0054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D3D80-CC8F-4917-8365-407536024C73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5535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D3D80-CC8F-4917-8365-407536024C73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6475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D3D80-CC8F-4917-8365-407536024C73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4741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2023-09-26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442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2023-09-26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371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2023-09-26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64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2023-09-26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272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2023-09-26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672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2023-09-26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236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2023-09-26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765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2023-09-26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660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2023-09-26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10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2023-09-26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896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2023-09-26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145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0A13A-DB3F-4AD5-B6AF-BDA0278A0A39}" type="datetimeFigureOut">
              <a:rPr lang="sv-SE" smtClean="0"/>
              <a:t>2023-09-26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728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rgbClr val="264653"/>
            </a:gs>
            <a:gs pos="100000">
              <a:srgbClr val="182C34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B3" descr="En bild som visar Syrenfärg, Magenta, lila, rosa&#10;&#10;Automatiskt genererad beskrivning" hidden="1">
            <a:extLst>
              <a:ext uri="{FF2B5EF4-FFF2-40B4-BE49-F238E27FC236}">
                <a16:creationId xmlns:a16="http://schemas.microsoft.com/office/drawing/2014/main" id="{36BA3246-3CDF-87B7-6BBF-E1ED95A45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80" y="0"/>
            <a:ext cx="12298680" cy="6858000"/>
          </a:xfrm>
          <a:prstGeom prst="rect">
            <a:avLst/>
          </a:prstGeom>
        </p:spPr>
      </p:pic>
      <p:pic>
        <p:nvPicPr>
          <p:cNvPr id="25" name="B2.2" descr="En bild som visar aqua, Electric blue, azur, turkos&#10;&#10;Automatiskt genererad beskrivning" hidden="1">
            <a:extLst>
              <a:ext uri="{FF2B5EF4-FFF2-40B4-BE49-F238E27FC236}">
                <a16:creationId xmlns:a16="http://schemas.microsoft.com/office/drawing/2014/main" id="{3B97484E-B1D6-F7F9-4022-62E63BC97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125" y="0"/>
            <a:ext cx="12298680" cy="6858000"/>
          </a:xfrm>
          <a:prstGeom prst="rect">
            <a:avLst/>
          </a:prstGeom>
        </p:spPr>
      </p:pic>
      <p:pic>
        <p:nvPicPr>
          <p:cNvPr id="27" name="B2" descr="En bild som visar aqua, Electric blue, azur, turkos&#10;&#10;Automatiskt genererad beskrivning" hidden="1">
            <a:extLst>
              <a:ext uri="{FF2B5EF4-FFF2-40B4-BE49-F238E27FC236}">
                <a16:creationId xmlns:a16="http://schemas.microsoft.com/office/drawing/2014/main" id="{37764B18-07C2-64C5-64E8-C213CA2FA5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126" y="0"/>
            <a:ext cx="12538005" cy="6858000"/>
          </a:xfrm>
          <a:prstGeom prst="rect">
            <a:avLst/>
          </a:prstGeom>
        </p:spPr>
      </p:pic>
      <p:pic>
        <p:nvPicPr>
          <p:cNvPr id="29" name="B1" descr="En bild som visar blå, Electric blue, suddig" hidden="1">
            <a:extLst>
              <a:ext uri="{FF2B5EF4-FFF2-40B4-BE49-F238E27FC236}">
                <a16:creationId xmlns:a16="http://schemas.microsoft.com/office/drawing/2014/main" id="{9D183BEC-789C-6F68-BE32-7C5A728A1E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126" y="0"/>
            <a:ext cx="12538005" cy="6858000"/>
          </a:xfrm>
          <a:prstGeom prst="rect">
            <a:avLst/>
          </a:prstGeom>
        </p:spPr>
      </p:pic>
      <p:pic>
        <p:nvPicPr>
          <p:cNvPr id="4" name="Ref" descr="En bild som visar skärmbild, Rektangel, kvadrat, text&#10;&#10;Automatiskt genererad beskrivning" hidden="1">
            <a:extLst>
              <a:ext uri="{FF2B5EF4-FFF2-40B4-BE49-F238E27FC236}">
                <a16:creationId xmlns:a16="http://schemas.microsoft.com/office/drawing/2014/main" id="{BC8B9605-580A-0F59-6D00-62542AC324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33" y="-1892"/>
            <a:ext cx="12399467" cy="6991595"/>
          </a:xfrm>
          <a:prstGeom prst="rect">
            <a:avLst/>
          </a:prstGeom>
        </p:spPr>
      </p:pic>
      <p:sp>
        <p:nvSpPr>
          <p:cNvPr id="5" name="Panel">
            <a:extLst>
              <a:ext uri="{FF2B5EF4-FFF2-40B4-BE49-F238E27FC236}">
                <a16:creationId xmlns:a16="http://schemas.microsoft.com/office/drawing/2014/main" id="{F5F0A5E1-2637-3F0B-BF27-A386DB5A74B8}"/>
              </a:ext>
            </a:extLst>
          </p:cNvPr>
          <p:cNvSpPr/>
          <p:nvPr/>
        </p:nvSpPr>
        <p:spPr>
          <a:xfrm>
            <a:off x="153389" y="391886"/>
            <a:ext cx="2068285" cy="6111551"/>
          </a:xfrm>
          <a:prstGeom prst="round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22" name="Bildobjekt 21" descr="En bild som visar logotyp, symbol, design&#10;&#10;Automatiskt genererad beskrivning">
            <a:extLst>
              <a:ext uri="{FF2B5EF4-FFF2-40B4-BE49-F238E27FC236}">
                <a16:creationId xmlns:a16="http://schemas.microsoft.com/office/drawing/2014/main" id="{27117100-0A53-5939-75A8-5DFABC7EFD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80" y="5490565"/>
            <a:ext cx="527603" cy="527603"/>
          </a:xfrm>
          <a:prstGeom prst="rect">
            <a:avLst/>
          </a:prstGeom>
        </p:spPr>
      </p:pic>
      <p:sp>
        <p:nvSpPr>
          <p:cNvPr id="24" name="Sales Volume">
            <a:extLst>
              <a:ext uri="{FF2B5EF4-FFF2-40B4-BE49-F238E27FC236}">
                <a16:creationId xmlns:a16="http://schemas.microsoft.com/office/drawing/2014/main" id="{05D56540-2386-5050-8DA7-54D65442484F}"/>
              </a:ext>
            </a:extLst>
          </p:cNvPr>
          <p:cNvSpPr txBox="1"/>
          <p:nvPr/>
        </p:nvSpPr>
        <p:spPr>
          <a:xfrm>
            <a:off x="2690217" y="6137692"/>
            <a:ext cx="1335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Sales</a:t>
            </a:r>
            <a:r>
              <a:rPr lang="sv-SE" sz="10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sv-SE" sz="10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Volume</a:t>
            </a:r>
            <a:endParaRPr lang="sv-SE" sz="1000" dirty="0">
              <a:solidFill>
                <a:schemeClr val="bg1"/>
              </a:solidFill>
              <a:latin typeface="Arial Rounded MT Bold" panose="020F070403050403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5" name="TL4">
            <a:extLst>
              <a:ext uri="{FF2B5EF4-FFF2-40B4-BE49-F238E27FC236}">
                <a16:creationId xmlns:a16="http://schemas.microsoft.com/office/drawing/2014/main" id="{CE3CF18D-494B-70E7-42BF-C77F5095FE99}"/>
              </a:ext>
            </a:extLst>
          </p:cNvPr>
          <p:cNvSpPr/>
          <p:nvPr/>
        </p:nvSpPr>
        <p:spPr>
          <a:xfrm>
            <a:off x="2579699" y="5267960"/>
            <a:ext cx="2075510" cy="1235477"/>
          </a:xfrm>
          <a:prstGeom prst="round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latin typeface="Arial Rounded MT Bold" panose="020F0704030504030204" pitchFamily="34" charset="0"/>
            </a:endParaRPr>
          </a:p>
        </p:txBody>
      </p:sp>
      <p:pic>
        <p:nvPicPr>
          <p:cNvPr id="18" name="Bildobjekt 17" descr="En bild som visar cirkel, Grafik, grafisk design, Teckensnitt&#10;&#10;Automatiskt genererad beskrivning">
            <a:extLst>
              <a:ext uri="{FF2B5EF4-FFF2-40B4-BE49-F238E27FC236}">
                <a16:creationId xmlns:a16="http://schemas.microsoft.com/office/drawing/2014/main" id="{20770E0B-F0EB-E140-6CA2-BBD2BBA963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80" y="3890789"/>
            <a:ext cx="491701" cy="491701"/>
          </a:xfrm>
          <a:prstGeom prst="rect">
            <a:avLst/>
          </a:prstGeom>
        </p:spPr>
      </p:pic>
      <p:sp>
        <p:nvSpPr>
          <p:cNvPr id="16" name="Margin %">
            <a:extLst>
              <a:ext uri="{FF2B5EF4-FFF2-40B4-BE49-F238E27FC236}">
                <a16:creationId xmlns:a16="http://schemas.microsoft.com/office/drawing/2014/main" id="{C3E66E57-60EB-0706-C324-92EC055A057F}"/>
              </a:ext>
            </a:extLst>
          </p:cNvPr>
          <p:cNvSpPr txBox="1"/>
          <p:nvPr/>
        </p:nvSpPr>
        <p:spPr>
          <a:xfrm>
            <a:off x="2690217" y="4502014"/>
            <a:ext cx="1335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Margin</a:t>
            </a:r>
            <a:r>
              <a:rPr lang="sv-SE" sz="10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%</a:t>
            </a:r>
          </a:p>
          <a:p>
            <a:endParaRPr lang="sv-SE" sz="1000" dirty="0">
              <a:solidFill>
                <a:schemeClr val="bg1"/>
              </a:solidFill>
              <a:latin typeface="Arial Rounded MT Bold" panose="020F070403050403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3" name="TL3">
            <a:extLst>
              <a:ext uri="{FF2B5EF4-FFF2-40B4-BE49-F238E27FC236}">
                <a16:creationId xmlns:a16="http://schemas.microsoft.com/office/drawing/2014/main" id="{FA003E6B-B6EE-AA36-0357-BE38FF4544DC}"/>
              </a:ext>
            </a:extLst>
          </p:cNvPr>
          <p:cNvSpPr/>
          <p:nvPr/>
        </p:nvSpPr>
        <p:spPr>
          <a:xfrm>
            <a:off x="2544418" y="3681642"/>
            <a:ext cx="2075510" cy="1197698"/>
          </a:xfrm>
          <a:prstGeom prst="round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latin typeface="Arial Rounded MT Bold" panose="020F0704030504030204" pitchFamily="34" charset="0"/>
            </a:endParaRPr>
          </a:p>
        </p:txBody>
      </p:sp>
      <p:pic>
        <p:nvPicPr>
          <p:cNvPr id="10" name="Bildobjekt 9" descr="En bild som visar symbol, Grafik, cirkel, logotyp&#10;&#10;Automatiskt genererad beskrivning">
            <a:extLst>
              <a:ext uri="{FF2B5EF4-FFF2-40B4-BE49-F238E27FC236}">
                <a16:creationId xmlns:a16="http://schemas.microsoft.com/office/drawing/2014/main" id="{81BC7718-8D65-C609-90AA-BF49B33C6D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966" y="2149412"/>
            <a:ext cx="618933" cy="618933"/>
          </a:xfrm>
          <a:prstGeom prst="rect">
            <a:avLst/>
          </a:prstGeom>
        </p:spPr>
      </p:pic>
      <p:sp>
        <p:nvSpPr>
          <p:cNvPr id="40" name="Margin">
            <a:extLst>
              <a:ext uri="{FF2B5EF4-FFF2-40B4-BE49-F238E27FC236}">
                <a16:creationId xmlns:a16="http://schemas.microsoft.com/office/drawing/2014/main" id="{2CA9B5B9-F93A-0319-BF98-C420D8BD85B1}"/>
              </a:ext>
            </a:extLst>
          </p:cNvPr>
          <p:cNvSpPr txBox="1"/>
          <p:nvPr/>
        </p:nvSpPr>
        <p:spPr>
          <a:xfrm>
            <a:off x="2713726" y="2918379"/>
            <a:ext cx="1335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Margin</a:t>
            </a:r>
            <a:endParaRPr lang="sv-SE" sz="1000" dirty="0">
              <a:solidFill>
                <a:schemeClr val="bg1"/>
              </a:solidFill>
              <a:latin typeface="Arial Rounded MT Bold" panose="020F070403050403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TL2">
            <a:extLst>
              <a:ext uri="{FF2B5EF4-FFF2-40B4-BE49-F238E27FC236}">
                <a16:creationId xmlns:a16="http://schemas.microsoft.com/office/drawing/2014/main" id="{F1C64E83-919F-0695-30F9-8173154A69BB}"/>
              </a:ext>
            </a:extLst>
          </p:cNvPr>
          <p:cNvSpPr/>
          <p:nvPr/>
        </p:nvSpPr>
        <p:spPr>
          <a:xfrm>
            <a:off x="2544417" y="1956654"/>
            <a:ext cx="2075511" cy="1331210"/>
          </a:xfrm>
          <a:prstGeom prst="round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2" name="Bildobjekt 11" descr="En bild som visar symbol, Grafik, logotyp, cirkel&#10;&#10;Automatiskt genererad beskrivning">
            <a:extLst>
              <a:ext uri="{FF2B5EF4-FFF2-40B4-BE49-F238E27FC236}">
                <a16:creationId xmlns:a16="http://schemas.microsoft.com/office/drawing/2014/main" id="{5D0B68F5-467C-883B-6B43-A3C2A34258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80" y="573520"/>
            <a:ext cx="585844" cy="585844"/>
          </a:xfrm>
          <a:prstGeom prst="rect">
            <a:avLst/>
          </a:prstGeom>
        </p:spPr>
      </p:pic>
      <p:sp>
        <p:nvSpPr>
          <p:cNvPr id="39" name="Sales">
            <a:extLst>
              <a:ext uri="{FF2B5EF4-FFF2-40B4-BE49-F238E27FC236}">
                <a16:creationId xmlns:a16="http://schemas.microsoft.com/office/drawing/2014/main" id="{064AF235-F390-EED7-191D-C421DC65637C}"/>
              </a:ext>
            </a:extLst>
          </p:cNvPr>
          <p:cNvSpPr txBox="1"/>
          <p:nvPr/>
        </p:nvSpPr>
        <p:spPr>
          <a:xfrm>
            <a:off x="2690217" y="1205276"/>
            <a:ext cx="1335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Sales</a:t>
            </a:r>
            <a:endParaRPr lang="sv-SE" sz="1000" dirty="0">
              <a:solidFill>
                <a:schemeClr val="bg1"/>
              </a:solidFill>
              <a:latin typeface="Arial Rounded MT Bold" panose="020F070403050403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" name="TL1">
            <a:extLst>
              <a:ext uri="{FF2B5EF4-FFF2-40B4-BE49-F238E27FC236}">
                <a16:creationId xmlns:a16="http://schemas.microsoft.com/office/drawing/2014/main" id="{6B097D40-18A6-BF5D-D53F-59EE3D86C08F}"/>
              </a:ext>
            </a:extLst>
          </p:cNvPr>
          <p:cNvSpPr/>
          <p:nvPr/>
        </p:nvSpPr>
        <p:spPr>
          <a:xfrm>
            <a:off x="2544418" y="391886"/>
            <a:ext cx="2075510" cy="1170990"/>
          </a:xfrm>
          <a:prstGeom prst="round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latin typeface="Arial Rounded MT Bold" panose="020F0704030504030204" pitchFamily="34" charset="0"/>
            </a:endParaRPr>
          </a:p>
        </p:txBody>
      </p:sp>
      <p:sp>
        <p:nvSpPr>
          <p:cNvPr id="31" name="MTD Sales">
            <a:extLst>
              <a:ext uri="{FF2B5EF4-FFF2-40B4-BE49-F238E27FC236}">
                <a16:creationId xmlns:a16="http://schemas.microsoft.com/office/drawing/2014/main" id="{D74DE5F3-9FF9-C744-3B02-FCFF068BF61C}"/>
              </a:ext>
            </a:extLst>
          </p:cNvPr>
          <p:cNvSpPr txBox="1"/>
          <p:nvPr/>
        </p:nvSpPr>
        <p:spPr>
          <a:xfrm>
            <a:off x="8867739" y="3773652"/>
            <a:ext cx="3082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MTD </a:t>
            </a:r>
            <a:r>
              <a:rPr lang="sv-SE" sz="12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Sales</a:t>
            </a:r>
            <a:endParaRPr lang="sv-SE" sz="1200" dirty="0">
              <a:solidFill>
                <a:schemeClr val="bg1"/>
              </a:solidFill>
              <a:latin typeface="Arial Rounded MT Bold" panose="020F070403050403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0" name="B2">
            <a:extLst>
              <a:ext uri="{FF2B5EF4-FFF2-40B4-BE49-F238E27FC236}">
                <a16:creationId xmlns:a16="http://schemas.microsoft.com/office/drawing/2014/main" id="{17E2B4C8-5E6F-FF22-5FC1-189A27369489}"/>
              </a:ext>
            </a:extLst>
          </p:cNvPr>
          <p:cNvSpPr/>
          <p:nvPr/>
        </p:nvSpPr>
        <p:spPr>
          <a:xfrm>
            <a:off x="8674608" y="3681640"/>
            <a:ext cx="3330095" cy="2821795"/>
          </a:xfrm>
          <a:prstGeom prst="round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QTD Sales">
            <a:extLst>
              <a:ext uri="{FF2B5EF4-FFF2-40B4-BE49-F238E27FC236}">
                <a16:creationId xmlns:a16="http://schemas.microsoft.com/office/drawing/2014/main" id="{337FB56D-57CC-2AC0-4136-A6791E2E7939}"/>
              </a:ext>
            </a:extLst>
          </p:cNvPr>
          <p:cNvSpPr txBox="1"/>
          <p:nvPr/>
        </p:nvSpPr>
        <p:spPr>
          <a:xfrm>
            <a:off x="5196787" y="3773653"/>
            <a:ext cx="3082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QTD </a:t>
            </a:r>
            <a:r>
              <a:rPr lang="sv-SE" sz="12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Sales</a:t>
            </a:r>
            <a:endParaRPr lang="sv-SE" sz="1200" dirty="0">
              <a:solidFill>
                <a:schemeClr val="bg1"/>
              </a:solidFill>
              <a:latin typeface="Arial Rounded MT Bold" panose="020F070403050403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7" name="B1">
            <a:extLst>
              <a:ext uri="{FF2B5EF4-FFF2-40B4-BE49-F238E27FC236}">
                <a16:creationId xmlns:a16="http://schemas.microsoft.com/office/drawing/2014/main" id="{C36A406F-3C0F-B9B9-4584-D0C5F228F411}"/>
              </a:ext>
            </a:extLst>
          </p:cNvPr>
          <p:cNvSpPr/>
          <p:nvPr/>
        </p:nvSpPr>
        <p:spPr>
          <a:xfrm>
            <a:off x="5013233" y="3681641"/>
            <a:ext cx="3265653" cy="2821795"/>
          </a:xfrm>
          <a:prstGeom prst="round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Sales &amp; Margin">
            <a:extLst>
              <a:ext uri="{FF2B5EF4-FFF2-40B4-BE49-F238E27FC236}">
                <a16:creationId xmlns:a16="http://schemas.microsoft.com/office/drawing/2014/main" id="{8BC581BC-C070-F4CA-0CE6-9796B2D96F8D}"/>
              </a:ext>
            </a:extLst>
          </p:cNvPr>
          <p:cNvSpPr txBox="1"/>
          <p:nvPr/>
        </p:nvSpPr>
        <p:spPr>
          <a:xfrm>
            <a:off x="5196786" y="447916"/>
            <a:ext cx="3082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Revenue and </a:t>
            </a:r>
            <a:r>
              <a:rPr lang="sv-SE" sz="12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Performance</a:t>
            </a:r>
            <a:r>
              <a:rPr lang="sv-SE" sz="12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sv-SE" sz="12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Analysis</a:t>
            </a:r>
            <a:endParaRPr lang="sv-SE" sz="1200" dirty="0">
              <a:solidFill>
                <a:schemeClr val="bg1"/>
              </a:solidFill>
              <a:latin typeface="Arial Rounded MT Bold" panose="020F070403050403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4" name="T1">
            <a:extLst>
              <a:ext uri="{FF2B5EF4-FFF2-40B4-BE49-F238E27FC236}">
                <a16:creationId xmlns:a16="http://schemas.microsoft.com/office/drawing/2014/main" id="{BE9FB7CE-7E4D-35DA-717E-2C15E1AE497A}"/>
              </a:ext>
            </a:extLst>
          </p:cNvPr>
          <p:cNvSpPr/>
          <p:nvPr/>
        </p:nvSpPr>
        <p:spPr>
          <a:xfrm>
            <a:off x="5013234" y="390531"/>
            <a:ext cx="6991469" cy="2897333"/>
          </a:xfrm>
          <a:prstGeom prst="round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1197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rgbClr val="264653"/>
            </a:gs>
            <a:gs pos="100000">
              <a:srgbClr val="182C34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B3" descr="En bild som visar Syrenfärg, Magenta, lila, rosa&#10;&#10;Automatiskt genererad beskrivning" hidden="1">
            <a:extLst>
              <a:ext uri="{FF2B5EF4-FFF2-40B4-BE49-F238E27FC236}">
                <a16:creationId xmlns:a16="http://schemas.microsoft.com/office/drawing/2014/main" id="{36BA3246-3CDF-87B7-6BBF-E1ED95A45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80" y="0"/>
            <a:ext cx="12298680" cy="6858000"/>
          </a:xfrm>
          <a:prstGeom prst="rect">
            <a:avLst/>
          </a:prstGeom>
        </p:spPr>
      </p:pic>
      <p:pic>
        <p:nvPicPr>
          <p:cNvPr id="25" name="B2.2" descr="En bild som visar aqua, Electric blue, azur, turkos&#10;&#10;Automatiskt genererad beskrivning" hidden="1">
            <a:extLst>
              <a:ext uri="{FF2B5EF4-FFF2-40B4-BE49-F238E27FC236}">
                <a16:creationId xmlns:a16="http://schemas.microsoft.com/office/drawing/2014/main" id="{3B97484E-B1D6-F7F9-4022-62E63BC97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125" y="0"/>
            <a:ext cx="12298680" cy="6858000"/>
          </a:xfrm>
          <a:prstGeom prst="rect">
            <a:avLst/>
          </a:prstGeom>
        </p:spPr>
      </p:pic>
      <p:pic>
        <p:nvPicPr>
          <p:cNvPr id="27" name="B2" descr="En bild som visar aqua, Electric blue, azur, turkos&#10;&#10;Automatiskt genererad beskrivning" hidden="1">
            <a:extLst>
              <a:ext uri="{FF2B5EF4-FFF2-40B4-BE49-F238E27FC236}">
                <a16:creationId xmlns:a16="http://schemas.microsoft.com/office/drawing/2014/main" id="{37764B18-07C2-64C5-64E8-C213CA2FA5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126" y="0"/>
            <a:ext cx="12538005" cy="6858000"/>
          </a:xfrm>
          <a:prstGeom prst="rect">
            <a:avLst/>
          </a:prstGeom>
        </p:spPr>
      </p:pic>
      <p:pic>
        <p:nvPicPr>
          <p:cNvPr id="29" name="B1" descr="En bild som visar blå, Electric blue, suddig" hidden="1">
            <a:extLst>
              <a:ext uri="{FF2B5EF4-FFF2-40B4-BE49-F238E27FC236}">
                <a16:creationId xmlns:a16="http://schemas.microsoft.com/office/drawing/2014/main" id="{9D183BEC-789C-6F68-BE32-7C5A728A1E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126" y="0"/>
            <a:ext cx="12538005" cy="6858000"/>
          </a:xfrm>
          <a:prstGeom prst="rect">
            <a:avLst/>
          </a:prstGeom>
        </p:spPr>
      </p:pic>
      <p:pic>
        <p:nvPicPr>
          <p:cNvPr id="4" name="Ref" descr="En bild som visar skärmbild, Rektangel, kvadrat, text&#10;&#10;Automatiskt genererad beskrivning" hidden="1">
            <a:extLst>
              <a:ext uri="{FF2B5EF4-FFF2-40B4-BE49-F238E27FC236}">
                <a16:creationId xmlns:a16="http://schemas.microsoft.com/office/drawing/2014/main" id="{BC8B9605-580A-0F59-6D00-62542AC324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33" y="-1892"/>
            <a:ext cx="12399467" cy="6991595"/>
          </a:xfrm>
          <a:prstGeom prst="rect">
            <a:avLst/>
          </a:prstGeom>
        </p:spPr>
      </p:pic>
      <p:sp>
        <p:nvSpPr>
          <p:cNvPr id="5" name="Panel">
            <a:extLst>
              <a:ext uri="{FF2B5EF4-FFF2-40B4-BE49-F238E27FC236}">
                <a16:creationId xmlns:a16="http://schemas.microsoft.com/office/drawing/2014/main" id="{F5F0A5E1-2637-3F0B-BF27-A386DB5A74B8}"/>
              </a:ext>
            </a:extLst>
          </p:cNvPr>
          <p:cNvSpPr/>
          <p:nvPr/>
        </p:nvSpPr>
        <p:spPr>
          <a:xfrm>
            <a:off x="153389" y="391886"/>
            <a:ext cx="2068285" cy="6111551"/>
          </a:xfrm>
          <a:prstGeom prst="round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B1">
            <a:extLst>
              <a:ext uri="{FF2B5EF4-FFF2-40B4-BE49-F238E27FC236}">
                <a16:creationId xmlns:a16="http://schemas.microsoft.com/office/drawing/2014/main" id="{9A3E947A-FB03-89A7-4FFB-68E8A89047A5}"/>
              </a:ext>
            </a:extLst>
          </p:cNvPr>
          <p:cNvSpPr/>
          <p:nvPr/>
        </p:nvSpPr>
        <p:spPr>
          <a:xfrm>
            <a:off x="2583311" y="391887"/>
            <a:ext cx="9421392" cy="6111550"/>
          </a:xfrm>
          <a:prstGeom prst="round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6471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rgbClr val="264653"/>
            </a:gs>
            <a:gs pos="100000">
              <a:srgbClr val="182C34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B3" descr="En bild som visar Syrenfärg, Magenta, lila, rosa&#10;&#10;Automatiskt genererad beskrivning" hidden="1">
            <a:extLst>
              <a:ext uri="{FF2B5EF4-FFF2-40B4-BE49-F238E27FC236}">
                <a16:creationId xmlns:a16="http://schemas.microsoft.com/office/drawing/2014/main" id="{36BA3246-3CDF-87B7-6BBF-E1ED95A45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80" y="0"/>
            <a:ext cx="12298680" cy="6858000"/>
          </a:xfrm>
          <a:prstGeom prst="rect">
            <a:avLst/>
          </a:prstGeom>
        </p:spPr>
      </p:pic>
      <p:pic>
        <p:nvPicPr>
          <p:cNvPr id="25" name="B2.2" descr="En bild som visar aqua, Electric blue, azur, turkos&#10;&#10;Automatiskt genererad beskrivning" hidden="1">
            <a:extLst>
              <a:ext uri="{FF2B5EF4-FFF2-40B4-BE49-F238E27FC236}">
                <a16:creationId xmlns:a16="http://schemas.microsoft.com/office/drawing/2014/main" id="{3B97484E-B1D6-F7F9-4022-62E63BC97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125" y="0"/>
            <a:ext cx="12298680" cy="6858000"/>
          </a:xfrm>
          <a:prstGeom prst="rect">
            <a:avLst/>
          </a:prstGeom>
        </p:spPr>
      </p:pic>
      <p:pic>
        <p:nvPicPr>
          <p:cNvPr id="27" name="B2" descr="En bild som visar aqua, Electric blue, azur, turkos&#10;&#10;Automatiskt genererad beskrivning" hidden="1">
            <a:extLst>
              <a:ext uri="{FF2B5EF4-FFF2-40B4-BE49-F238E27FC236}">
                <a16:creationId xmlns:a16="http://schemas.microsoft.com/office/drawing/2014/main" id="{37764B18-07C2-64C5-64E8-C213CA2FA5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126" y="0"/>
            <a:ext cx="12538005" cy="6858000"/>
          </a:xfrm>
          <a:prstGeom prst="rect">
            <a:avLst/>
          </a:prstGeom>
        </p:spPr>
      </p:pic>
      <p:pic>
        <p:nvPicPr>
          <p:cNvPr id="29" name="B1" descr="En bild som visar blå, Electric blue, suddig" hidden="1">
            <a:extLst>
              <a:ext uri="{FF2B5EF4-FFF2-40B4-BE49-F238E27FC236}">
                <a16:creationId xmlns:a16="http://schemas.microsoft.com/office/drawing/2014/main" id="{9D183BEC-789C-6F68-BE32-7C5A728A1E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126" y="0"/>
            <a:ext cx="12538005" cy="6858000"/>
          </a:xfrm>
          <a:prstGeom prst="rect">
            <a:avLst/>
          </a:prstGeom>
        </p:spPr>
      </p:pic>
      <p:pic>
        <p:nvPicPr>
          <p:cNvPr id="4" name="Ref" descr="En bild som visar skärmbild, Rektangel, kvadrat, text&#10;&#10;Automatiskt genererad beskrivning" hidden="1">
            <a:extLst>
              <a:ext uri="{FF2B5EF4-FFF2-40B4-BE49-F238E27FC236}">
                <a16:creationId xmlns:a16="http://schemas.microsoft.com/office/drawing/2014/main" id="{BC8B9605-580A-0F59-6D00-62542AC324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33" y="-1892"/>
            <a:ext cx="12399467" cy="6991595"/>
          </a:xfrm>
          <a:prstGeom prst="rect">
            <a:avLst/>
          </a:prstGeom>
        </p:spPr>
      </p:pic>
      <p:sp>
        <p:nvSpPr>
          <p:cNvPr id="5" name="Panel">
            <a:extLst>
              <a:ext uri="{FF2B5EF4-FFF2-40B4-BE49-F238E27FC236}">
                <a16:creationId xmlns:a16="http://schemas.microsoft.com/office/drawing/2014/main" id="{F5F0A5E1-2637-3F0B-BF27-A386DB5A74B8}"/>
              </a:ext>
            </a:extLst>
          </p:cNvPr>
          <p:cNvSpPr/>
          <p:nvPr/>
        </p:nvSpPr>
        <p:spPr>
          <a:xfrm>
            <a:off x="153389" y="391886"/>
            <a:ext cx="2068285" cy="6111551"/>
          </a:xfrm>
          <a:prstGeom prst="round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22" name="Bildobjekt 21" descr="En bild som visar logotyp, symbol, design&#10;&#10;Automatiskt genererad beskrivning">
            <a:extLst>
              <a:ext uri="{FF2B5EF4-FFF2-40B4-BE49-F238E27FC236}">
                <a16:creationId xmlns:a16="http://schemas.microsoft.com/office/drawing/2014/main" id="{27117100-0A53-5939-75A8-5DFABC7EFD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80" y="5490565"/>
            <a:ext cx="527603" cy="527603"/>
          </a:xfrm>
          <a:prstGeom prst="rect">
            <a:avLst/>
          </a:prstGeom>
        </p:spPr>
      </p:pic>
      <p:sp>
        <p:nvSpPr>
          <p:cNvPr id="24" name="Sales Volume">
            <a:extLst>
              <a:ext uri="{FF2B5EF4-FFF2-40B4-BE49-F238E27FC236}">
                <a16:creationId xmlns:a16="http://schemas.microsoft.com/office/drawing/2014/main" id="{05D56540-2386-5050-8DA7-54D65442484F}"/>
              </a:ext>
            </a:extLst>
          </p:cNvPr>
          <p:cNvSpPr txBox="1"/>
          <p:nvPr/>
        </p:nvSpPr>
        <p:spPr>
          <a:xfrm>
            <a:off x="2690217" y="6137692"/>
            <a:ext cx="1335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Sales</a:t>
            </a:r>
            <a:r>
              <a:rPr lang="sv-SE" sz="10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sv-SE" sz="10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Volume</a:t>
            </a:r>
            <a:endParaRPr lang="sv-SE" sz="1000" dirty="0">
              <a:solidFill>
                <a:schemeClr val="bg1"/>
              </a:solidFill>
              <a:latin typeface="Arial Rounded MT Bold" panose="020F070403050403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5" name="TL4">
            <a:extLst>
              <a:ext uri="{FF2B5EF4-FFF2-40B4-BE49-F238E27FC236}">
                <a16:creationId xmlns:a16="http://schemas.microsoft.com/office/drawing/2014/main" id="{CE3CF18D-494B-70E7-42BF-C77F5095FE99}"/>
              </a:ext>
            </a:extLst>
          </p:cNvPr>
          <p:cNvSpPr/>
          <p:nvPr/>
        </p:nvSpPr>
        <p:spPr>
          <a:xfrm>
            <a:off x="2579699" y="5267960"/>
            <a:ext cx="2075510" cy="1235477"/>
          </a:xfrm>
          <a:prstGeom prst="round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latin typeface="Arial Rounded MT Bold" panose="020F0704030504030204" pitchFamily="34" charset="0"/>
            </a:endParaRPr>
          </a:p>
        </p:txBody>
      </p:sp>
      <p:pic>
        <p:nvPicPr>
          <p:cNvPr id="18" name="Bildobjekt 17" descr="En bild som visar cirkel, Grafik, grafisk design, Teckensnitt&#10;&#10;Automatiskt genererad beskrivning">
            <a:extLst>
              <a:ext uri="{FF2B5EF4-FFF2-40B4-BE49-F238E27FC236}">
                <a16:creationId xmlns:a16="http://schemas.microsoft.com/office/drawing/2014/main" id="{20770E0B-F0EB-E140-6CA2-BBD2BBA963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80" y="3890789"/>
            <a:ext cx="491701" cy="491701"/>
          </a:xfrm>
          <a:prstGeom prst="rect">
            <a:avLst/>
          </a:prstGeom>
        </p:spPr>
      </p:pic>
      <p:sp>
        <p:nvSpPr>
          <p:cNvPr id="16" name="Margin %">
            <a:extLst>
              <a:ext uri="{FF2B5EF4-FFF2-40B4-BE49-F238E27FC236}">
                <a16:creationId xmlns:a16="http://schemas.microsoft.com/office/drawing/2014/main" id="{C3E66E57-60EB-0706-C324-92EC055A057F}"/>
              </a:ext>
            </a:extLst>
          </p:cNvPr>
          <p:cNvSpPr txBox="1"/>
          <p:nvPr/>
        </p:nvSpPr>
        <p:spPr>
          <a:xfrm>
            <a:off x="2690217" y="4502014"/>
            <a:ext cx="1335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Margin</a:t>
            </a:r>
            <a:r>
              <a:rPr lang="sv-SE" sz="10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%</a:t>
            </a:r>
          </a:p>
          <a:p>
            <a:endParaRPr lang="sv-SE" sz="1000" dirty="0">
              <a:solidFill>
                <a:schemeClr val="bg1"/>
              </a:solidFill>
              <a:latin typeface="Arial Rounded MT Bold" panose="020F070403050403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3" name="TL3">
            <a:extLst>
              <a:ext uri="{FF2B5EF4-FFF2-40B4-BE49-F238E27FC236}">
                <a16:creationId xmlns:a16="http://schemas.microsoft.com/office/drawing/2014/main" id="{FA003E6B-B6EE-AA36-0357-BE38FF4544DC}"/>
              </a:ext>
            </a:extLst>
          </p:cNvPr>
          <p:cNvSpPr/>
          <p:nvPr/>
        </p:nvSpPr>
        <p:spPr>
          <a:xfrm>
            <a:off x="2544418" y="3681642"/>
            <a:ext cx="2075510" cy="1197698"/>
          </a:xfrm>
          <a:prstGeom prst="round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latin typeface="Arial Rounded MT Bold" panose="020F0704030504030204" pitchFamily="34" charset="0"/>
            </a:endParaRPr>
          </a:p>
        </p:txBody>
      </p:sp>
      <p:pic>
        <p:nvPicPr>
          <p:cNvPr id="10" name="Bildobjekt 9" descr="En bild som visar symbol, Grafik, cirkel, logotyp&#10;&#10;Automatiskt genererad beskrivning">
            <a:extLst>
              <a:ext uri="{FF2B5EF4-FFF2-40B4-BE49-F238E27FC236}">
                <a16:creationId xmlns:a16="http://schemas.microsoft.com/office/drawing/2014/main" id="{81BC7718-8D65-C609-90AA-BF49B33C6D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966" y="2149412"/>
            <a:ext cx="618933" cy="618933"/>
          </a:xfrm>
          <a:prstGeom prst="rect">
            <a:avLst/>
          </a:prstGeom>
        </p:spPr>
      </p:pic>
      <p:sp>
        <p:nvSpPr>
          <p:cNvPr id="40" name="Margin">
            <a:extLst>
              <a:ext uri="{FF2B5EF4-FFF2-40B4-BE49-F238E27FC236}">
                <a16:creationId xmlns:a16="http://schemas.microsoft.com/office/drawing/2014/main" id="{2CA9B5B9-F93A-0319-BF98-C420D8BD85B1}"/>
              </a:ext>
            </a:extLst>
          </p:cNvPr>
          <p:cNvSpPr txBox="1"/>
          <p:nvPr/>
        </p:nvSpPr>
        <p:spPr>
          <a:xfrm>
            <a:off x="2713726" y="2918379"/>
            <a:ext cx="1335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Margin</a:t>
            </a:r>
            <a:endParaRPr lang="sv-SE" sz="1000" dirty="0">
              <a:solidFill>
                <a:schemeClr val="bg1"/>
              </a:solidFill>
              <a:latin typeface="Arial Rounded MT Bold" panose="020F070403050403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TL2">
            <a:extLst>
              <a:ext uri="{FF2B5EF4-FFF2-40B4-BE49-F238E27FC236}">
                <a16:creationId xmlns:a16="http://schemas.microsoft.com/office/drawing/2014/main" id="{F1C64E83-919F-0695-30F9-8173154A69BB}"/>
              </a:ext>
            </a:extLst>
          </p:cNvPr>
          <p:cNvSpPr/>
          <p:nvPr/>
        </p:nvSpPr>
        <p:spPr>
          <a:xfrm>
            <a:off x="2544417" y="1956654"/>
            <a:ext cx="2075511" cy="1331210"/>
          </a:xfrm>
          <a:prstGeom prst="round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2" name="Bildobjekt 11" descr="En bild som visar symbol, Grafik, logotyp, cirkel&#10;&#10;Automatiskt genererad beskrivning">
            <a:extLst>
              <a:ext uri="{FF2B5EF4-FFF2-40B4-BE49-F238E27FC236}">
                <a16:creationId xmlns:a16="http://schemas.microsoft.com/office/drawing/2014/main" id="{5D0B68F5-467C-883B-6B43-A3C2A34258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80" y="573520"/>
            <a:ext cx="585844" cy="585844"/>
          </a:xfrm>
          <a:prstGeom prst="rect">
            <a:avLst/>
          </a:prstGeom>
        </p:spPr>
      </p:pic>
      <p:sp>
        <p:nvSpPr>
          <p:cNvPr id="39" name="Sales">
            <a:extLst>
              <a:ext uri="{FF2B5EF4-FFF2-40B4-BE49-F238E27FC236}">
                <a16:creationId xmlns:a16="http://schemas.microsoft.com/office/drawing/2014/main" id="{064AF235-F390-EED7-191D-C421DC65637C}"/>
              </a:ext>
            </a:extLst>
          </p:cNvPr>
          <p:cNvSpPr txBox="1"/>
          <p:nvPr/>
        </p:nvSpPr>
        <p:spPr>
          <a:xfrm>
            <a:off x="2690217" y="1205276"/>
            <a:ext cx="1335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Sales</a:t>
            </a:r>
            <a:endParaRPr lang="sv-SE" sz="1000" dirty="0">
              <a:solidFill>
                <a:schemeClr val="bg1"/>
              </a:solidFill>
              <a:latin typeface="Arial Rounded MT Bold" panose="020F070403050403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" name="TL1">
            <a:extLst>
              <a:ext uri="{FF2B5EF4-FFF2-40B4-BE49-F238E27FC236}">
                <a16:creationId xmlns:a16="http://schemas.microsoft.com/office/drawing/2014/main" id="{6B097D40-18A6-BF5D-D53F-59EE3D86C08F}"/>
              </a:ext>
            </a:extLst>
          </p:cNvPr>
          <p:cNvSpPr/>
          <p:nvPr/>
        </p:nvSpPr>
        <p:spPr>
          <a:xfrm>
            <a:off x="2544418" y="391886"/>
            <a:ext cx="2075510" cy="1170990"/>
          </a:xfrm>
          <a:prstGeom prst="round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latin typeface="Arial Rounded MT Bold" panose="020F0704030504030204" pitchFamily="34" charset="0"/>
            </a:endParaRPr>
          </a:p>
        </p:txBody>
      </p:sp>
      <p:sp>
        <p:nvSpPr>
          <p:cNvPr id="31" name="MTD Sales">
            <a:extLst>
              <a:ext uri="{FF2B5EF4-FFF2-40B4-BE49-F238E27FC236}">
                <a16:creationId xmlns:a16="http://schemas.microsoft.com/office/drawing/2014/main" id="{D74DE5F3-9FF9-C744-3B02-FCFF068BF61C}"/>
              </a:ext>
            </a:extLst>
          </p:cNvPr>
          <p:cNvSpPr txBox="1"/>
          <p:nvPr/>
        </p:nvSpPr>
        <p:spPr>
          <a:xfrm>
            <a:off x="8920186" y="1066776"/>
            <a:ext cx="3082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Sales</a:t>
            </a:r>
            <a:r>
              <a:rPr lang="sv-SE" sz="12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sv-SE" sz="12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Insights</a:t>
            </a:r>
            <a:endParaRPr lang="sv-SE" sz="1200" dirty="0">
              <a:solidFill>
                <a:schemeClr val="bg1"/>
              </a:solidFill>
              <a:latin typeface="Arial Rounded MT Bold" panose="020F070403050403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0" name="B2">
            <a:extLst>
              <a:ext uri="{FF2B5EF4-FFF2-40B4-BE49-F238E27FC236}">
                <a16:creationId xmlns:a16="http://schemas.microsoft.com/office/drawing/2014/main" id="{17E2B4C8-5E6F-FF22-5FC1-189A27369489}"/>
              </a:ext>
            </a:extLst>
          </p:cNvPr>
          <p:cNvSpPr/>
          <p:nvPr/>
        </p:nvSpPr>
        <p:spPr>
          <a:xfrm>
            <a:off x="8674608" y="1006997"/>
            <a:ext cx="3330095" cy="5496439"/>
          </a:xfrm>
          <a:prstGeom prst="round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Sales &amp; Margin">
            <a:extLst>
              <a:ext uri="{FF2B5EF4-FFF2-40B4-BE49-F238E27FC236}">
                <a16:creationId xmlns:a16="http://schemas.microsoft.com/office/drawing/2014/main" id="{8BC581BC-C070-F4CA-0CE6-9796B2D96F8D}"/>
              </a:ext>
            </a:extLst>
          </p:cNvPr>
          <p:cNvSpPr txBox="1"/>
          <p:nvPr/>
        </p:nvSpPr>
        <p:spPr>
          <a:xfrm>
            <a:off x="5196786" y="447916"/>
            <a:ext cx="3082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Best </a:t>
            </a:r>
            <a:r>
              <a:rPr lang="sv-SE" sz="12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Performing</a:t>
            </a:r>
            <a:r>
              <a:rPr lang="sv-SE" sz="12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Product Group</a:t>
            </a:r>
          </a:p>
        </p:txBody>
      </p:sp>
      <p:sp>
        <p:nvSpPr>
          <p:cNvPr id="14" name="T1">
            <a:extLst>
              <a:ext uri="{FF2B5EF4-FFF2-40B4-BE49-F238E27FC236}">
                <a16:creationId xmlns:a16="http://schemas.microsoft.com/office/drawing/2014/main" id="{BE9FB7CE-7E4D-35DA-717E-2C15E1AE497A}"/>
              </a:ext>
            </a:extLst>
          </p:cNvPr>
          <p:cNvSpPr/>
          <p:nvPr/>
        </p:nvSpPr>
        <p:spPr>
          <a:xfrm>
            <a:off x="5013234" y="390531"/>
            <a:ext cx="3265651" cy="6111551"/>
          </a:xfrm>
          <a:prstGeom prst="round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3670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rgbClr val="264653"/>
            </a:gs>
            <a:gs pos="100000">
              <a:srgbClr val="182C34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B3" descr="En bild som visar Syrenfärg, Magenta, lila, rosa&#10;&#10;Automatiskt genererad beskrivning" hidden="1">
            <a:extLst>
              <a:ext uri="{FF2B5EF4-FFF2-40B4-BE49-F238E27FC236}">
                <a16:creationId xmlns:a16="http://schemas.microsoft.com/office/drawing/2014/main" id="{36BA3246-3CDF-87B7-6BBF-E1ED95A45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80" y="0"/>
            <a:ext cx="12298680" cy="6858000"/>
          </a:xfrm>
          <a:prstGeom prst="rect">
            <a:avLst/>
          </a:prstGeom>
        </p:spPr>
      </p:pic>
      <p:pic>
        <p:nvPicPr>
          <p:cNvPr id="25" name="B2.2" descr="En bild som visar aqua, Electric blue, azur, turkos&#10;&#10;Automatiskt genererad beskrivning" hidden="1">
            <a:extLst>
              <a:ext uri="{FF2B5EF4-FFF2-40B4-BE49-F238E27FC236}">
                <a16:creationId xmlns:a16="http://schemas.microsoft.com/office/drawing/2014/main" id="{3B97484E-B1D6-F7F9-4022-62E63BC97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125" y="0"/>
            <a:ext cx="12298680" cy="6858000"/>
          </a:xfrm>
          <a:prstGeom prst="rect">
            <a:avLst/>
          </a:prstGeom>
        </p:spPr>
      </p:pic>
      <p:pic>
        <p:nvPicPr>
          <p:cNvPr id="27" name="B2" descr="En bild som visar aqua, Electric blue, azur, turkos&#10;&#10;Automatiskt genererad beskrivning" hidden="1">
            <a:extLst>
              <a:ext uri="{FF2B5EF4-FFF2-40B4-BE49-F238E27FC236}">
                <a16:creationId xmlns:a16="http://schemas.microsoft.com/office/drawing/2014/main" id="{37764B18-07C2-64C5-64E8-C213CA2FA5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126" y="0"/>
            <a:ext cx="12538005" cy="6858000"/>
          </a:xfrm>
          <a:prstGeom prst="rect">
            <a:avLst/>
          </a:prstGeom>
        </p:spPr>
      </p:pic>
      <p:pic>
        <p:nvPicPr>
          <p:cNvPr id="29" name="B1" descr="En bild som visar blå, Electric blue, suddig" hidden="1">
            <a:extLst>
              <a:ext uri="{FF2B5EF4-FFF2-40B4-BE49-F238E27FC236}">
                <a16:creationId xmlns:a16="http://schemas.microsoft.com/office/drawing/2014/main" id="{9D183BEC-789C-6F68-BE32-7C5A728A1E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126" y="0"/>
            <a:ext cx="12538005" cy="6858000"/>
          </a:xfrm>
          <a:prstGeom prst="rect">
            <a:avLst/>
          </a:prstGeom>
        </p:spPr>
      </p:pic>
      <p:pic>
        <p:nvPicPr>
          <p:cNvPr id="4" name="Ref" descr="En bild som visar skärmbild, Rektangel, kvadrat, text&#10;&#10;Automatiskt genererad beskrivning" hidden="1">
            <a:extLst>
              <a:ext uri="{FF2B5EF4-FFF2-40B4-BE49-F238E27FC236}">
                <a16:creationId xmlns:a16="http://schemas.microsoft.com/office/drawing/2014/main" id="{BC8B9605-580A-0F59-6D00-62542AC324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33" y="-1892"/>
            <a:ext cx="12399467" cy="6991595"/>
          </a:xfrm>
          <a:prstGeom prst="rect">
            <a:avLst/>
          </a:prstGeom>
        </p:spPr>
      </p:pic>
      <p:sp>
        <p:nvSpPr>
          <p:cNvPr id="5" name="Panel">
            <a:extLst>
              <a:ext uri="{FF2B5EF4-FFF2-40B4-BE49-F238E27FC236}">
                <a16:creationId xmlns:a16="http://schemas.microsoft.com/office/drawing/2014/main" id="{F5F0A5E1-2637-3F0B-BF27-A386DB5A74B8}"/>
              </a:ext>
            </a:extLst>
          </p:cNvPr>
          <p:cNvSpPr/>
          <p:nvPr/>
        </p:nvSpPr>
        <p:spPr>
          <a:xfrm>
            <a:off x="153389" y="391886"/>
            <a:ext cx="2068285" cy="6111551"/>
          </a:xfrm>
          <a:prstGeom prst="round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22" name="Bildobjekt 21" descr="En bild som visar logotyp, symbol, design&#10;&#10;Automatiskt genererad beskrivning">
            <a:extLst>
              <a:ext uri="{FF2B5EF4-FFF2-40B4-BE49-F238E27FC236}">
                <a16:creationId xmlns:a16="http://schemas.microsoft.com/office/drawing/2014/main" id="{27117100-0A53-5939-75A8-5DFABC7EFD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80" y="5490565"/>
            <a:ext cx="527603" cy="527603"/>
          </a:xfrm>
          <a:prstGeom prst="rect">
            <a:avLst/>
          </a:prstGeom>
        </p:spPr>
      </p:pic>
      <p:sp>
        <p:nvSpPr>
          <p:cNvPr id="24" name="Sales Volume">
            <a:extLst>
              <a:ext uri="{FF2B5EF4-FFF2-40B4-BE49-F238E27FC236}">
                <a16:creationId xmlns:a16="http://schemas.microsoft.com/office/drawing/2014/main" id="{05D56540-2386-5050-8DA7-54D65442484F}"/>
              </a:ext>
            </a:extLst>
          </p:cNvPr>
          <p:cNvSpPr txBox="1"/>
          <p:nvPr/>
        </p:nvSpPr>
        <p:spPr>
          <a:xfrm>
            <a:off x="2690217" y="6137692"/>
            <a:ext cx="1335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Sales</a:t>
            </a:r>
            <a:r>
              <a:rPr lang="sv-SE" sz="10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sv-SE" sz="10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Volume</a:t>
            </a:r>
            <a:endParaRPr lang="sv-SE" sz="1000" dirty="0">
              <a:solidFill>
                <a:schemeClr val="bg1"/>
              </a:solidFill>
              <a:latin typeface="Arial Rounded MT Bold" panose="020F070403050403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5" name="TL4">
            <a:extLst>
              <a:ext uri="{FF2B5EF4-FFF2-40B4-BE49-F238E27FC236}">
                <a16:creationId xmlns:a16="http://schemas.microsoft.com/office/drawing/2014/main" id="{CE3CF18D-494B-70E7-42BF-C77F5095FE99}"/>
              </a:ext>
            </a:extLst>
          </p:cNvPr>
          <p:cNvSpPr/>
          <p:nvPr/>
        </p:nvSpPr>
        <p:spPr>
          <a:xfrm>
            <a:off x="2579699" y="5267960"/>
            <a:ext cx="2075510" cy="1235477"/>
          </a:xfrm>
          <a:prstGeom prst="round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latin typeface="Arial Rounded MT Bold" panose="020F0704030504030204" pitchFamily="34" charset="0"/>
            </a:endParaRPr>
          </a:p>
        </p:txBody>
      </p:sp>
      <p:pic>
        <p:nvPicPr>
          <p:cNvPr id="18" name="Bildobjekt 17" descr="En bild som visar cirkel, Grafik, grafisk design, Teckensnitt&#10;&#10;Automatiskt genererad beskrivning">
            <a:extLst>
              <a:ext uri="{FF2B5EF4-FFF2-40B4-BE49-F238E27FC236}">
                <a16:creationId xmlns:a16="http://schemas.microsoft.com/office/drawing/2014/main" id="{20770E0B-F0EB-E140-6CA2-BBD2BBA963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80" y="3890789"/>
            <a:ext cx="491701" cy="491701"/>
          </a:xfrm>
          <a:prstGeom prst="rect">
            <a:avLst/>
          </a:prstGeom>
        </p:spPr>
      </p:pic>
      <p:sp>
        <p:nvSpPr>
          <p:cNvPr id="16" name="Margin %">
            <a:extLst>
              <a:ext uri="{FF2B5EF4-FFF2-40B4-BE49-F238E27FC236}">
                <a16:creationId xmlns:a16="http://schemas.microsoft.com/office/drawing/2014/main" id="{C3E66E57-60EB-0706-C324-92EC055A057F}"/>
              </a:ext>
            </a:extLst>
          </p:cNvPr>
          <p:cNvSpPr txBox="1"/>
          <p:nvPr/>
        </p:nvSpPr>
        <p:spPr>
          <a:xfrm>
            <a:off x="2690217" y="4502014"/>
            <a:ext cx="1335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Margin</a:t>
            </a:r>
            <a:r>
              <a:rPr lang="sv-SE" sz="10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%</a:t>
            </a:r>
          </a:p>
          <a:p>
            <a:endParaRPr lang="sv-SE" sz="1000" dirty="0">
              <a:solidFill>
                <a:schemeClr val="bg1"/>
              </a:solidFill>
              <a:latin typeface="Arial Rounded MT Bold" panose="020F070403050403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3" name="TL3">
            <a:extLst>
              <a:ext uri="{FF2B5EF4-FFF2-40B4-BE49-F238E27FC236}">
                <a16:creationId xmlns:a16="http://schemas.microsoft.com/office/drawing/2014/main" id="{FA003E6B-B6EE-AA36-0357-BE38FF4544DC}"/>
              </a:ext>
            </a:extLst>
          </p:cNvPr>
          <p:cNvSpPr/>
          <p:nvPr/>
        </p:nvSpPr>
        <p:spPr>
          <a:xfrm>
            <a:off x="2544418" y="3681642"/>
            <a:ext cx="2075510" cy="1197698"/>
          </a:xfrm>
          <a:prstGeom prst="round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latin typeface="Arial Rounded MT Bold" panose="020F0704030504030204" pitchFamily="34" charset="0"/>
            </a:endParaRPr>
          </a:p>
        </p:txBody>
      </p:sp>
      <p:pic>
        <p:nvPicPr>
          <p:cNvPr id="10" name="Bildobjekt 9" descr="En bild som visar symbol, Grafik, cirkel, logotyp&#10;&#10;Automatiskt genererad beskrivning">
            <a:extLst>
              <a:ext uri="{FF2B5EF4-FFF2-40B4-BE49-F238E27FC236}">
                <a16:creationId xmlns:a16="http://schemas.microsoft.com/office/drawing/2014/main" id="{81BC7718-8D65-C609-90AA-BF49B33C6D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966" y="2149412"/>
            <a:ext cx="618933" cy="618933"/>
          </a:xfrm>
          <a:prstGeom prst="rect">
            <a:avLst/>
          </a:prstGeom>
        </p:spPr>
      </p:pic>
      <p:sp>
        <p:nvSpPr>
          <p:cNvPr id="40" name="Margin">
            <a:extLst>
              <a:ext uri="{FF2B5EF4-FFF2-40B4-BE49-F238E27FC236}">
                <a16:creationId xmlns:a16="http://schemas.microsoft.com/office/drawing/2014/main" id="{2CA9B5B9-F93A-0319-BF98-C420D8BD85B1}"/>
              </a:ext>
            </a:extLst>
          </p:cNvPr>
          <p:cNvSpPr txBox="1"/>
          <p:nvPr/>
        </p:nvSpPr>
        <p:spPr>
          <a:xfrm>
            <a:off x="2713726" y="2918379"/>
            <a:ext cx="1335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Margin</a:t>
            </a:r>
            <a:endParaRPr lang="sv-SE" sz="1000" dirty="0">
              <a:solidFill>
                <a:schemeClr val="bg1"/>
              </a:solidFill>
              <a:latin typeface="Arial Rounded MT Bold" panose="020F070403050403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TL2">
            <a:extLst>
              <a:ext uri="{FF2B5EF4-FFF2-40B4-BE49-F238E27FC236}">
                <a16:creationId xmlns:a16="http://schemas.microsoft.com/office/drawing/2014/main" id="{F1C64E83-919F-0695-30F9-8173154A69BB}"/>
              </a:ext>
            </a:extLst>
          </p:cNvPr>
          <p:cNvSpPr/>
          <p:nvPr/>
        </p:nvSpPr>
        <p:spPr>
          <a:xfrm>
            <a:off x="2544417" y="1956654"/>
            <a:ext cx="2075511" cy="1331210"/>
          </a:xfrm>
          <a:prstGeom prst="round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2" name="Bildobjekt 11" descr="En bild som visar symbol, Grafik, logotyp, cirkel&#10;&#10;Automatiskt genererad beskrivning">
            <a:extLst>
              <a:ext uri="{FF2B5EF4-FFF2-40B4-BE49-F238E27FC236}">
                <a16:creationId xmlns:a16="http://schemas.microsoft.com/office/drawing/2014/main" id="{5D0B68F5-467C-883B-6B43-A3C2A34258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80" y="573520"/>
            <a:ext cx="585844" cy="585844"/>
          </a:xfrm>
          <a:prstGeom prst="rect">
            <a:avLst/>
          </a:prstGeom>
        </p:spPr>
      </p:pic>
      <p:sp>
        <p:nvSpPr>
          <p:cNvPr id="39" name="Sales">
            <a:extLst>
              <a:ext uri="{FF2B5EF4-FFF2-40B4-BE49-F238E27FC236}">
                <a16:creationId xmlns:a16="http://schemas.microsoft.com/office/drawing/2014/main" id="{064AF235-F390-EED7-191D-C421DC65637C}"/>
              </a:ext>
            </a:extLst>
          </p:cNvPr>
          <p:cNvSpPr txBox="1"/>
          <p:nvPr/>
        </p:nvSpPr>
        <p:spPr>
          <a:xfrm>
            <a:off x="2690217" y="1205276"/>
            <a:ext cx="1335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Sales</a:t>
            </a:r>
            <a:endParaRPr lang="sv-SE" sz="1000" dirty="0">
              <a:solidFill>
                <a:schemeClr val="bg1"/>
              </a:solidFill>
              <a:latin typeface="Arial Rounded MT Bold" panose="020F070403050403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" name="TL1">
            <a:extLst>
              <a:ext uri="{FF2B5EF4-FFF2-40B4-BE49-F238E27FC236}">
                <a16:creationId xmlns:a16="http://schemas.microsoft.com/office/drawing/2014/main" id="{6B097D40-18A6-BF5D-D53F-59EE3D86C08F}"/>
              </a:ext>
            </a:extLst>
          </p:cNvPr>
          <p:cNvSpPr/>
          <p:nvPr/>
        </p:nvSpPr>
        <p:spPr>
          <a:xfrm>
            <a:off x="2544418" y="391886"/>
            <a:ext cx="2075510" cy="1170990"/>
          </a:xfrm>
          <a:prstGeom prst="round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latin typeface="Arial Rounded MT Bold" panose="020F0704030504030204" pitchFamily="34" charset="0"/>
            </a:endParaRPr>
          </a:p>
        </p:txBody>
      </p:sp>
      <p:sp>
        <p:nvSpPr>
          <p:cNvPr id="31" name="MTD Sales">
            <a:extLst>
              <a:ext uri="{FF2B5EF4-FFF2-40B4-BE49-F238E27FC236}">
                <a16:creationId xmlns:a16="http://schemas.microsoft.com/office/drawing/2014/main" id="{D74DE5F3-9FF9-C744-3B02-FCFF068BF61C}"/>
              </a:ext>
            </a:extLst>
          </p:cNvPr>
          <p:cNvSpPr txBox="1"/>
          <p:nvPr/>
        </p:nvSpPr>
        <p:spPr>
          <a:xfrm>
            <a:off x="8920186" y="1066776"/>
            <a:ext cx="3082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Sales</a:t>
            </a:r>
            <a:r>
              <a:rPr lang="sv-SE" sz="12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sv-SE" sz="12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Insights</a:t>
            </a:r>
            <a:endParaRPr lang="sv-SE" sz="1200" dirty="0">
              <a:solidFill>
                <a:schemeClr val="bg1"/>
              </a:solidFill>
              <a:latin typeface="Arial Rounded MT Bold" panose="020F070403050403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0" name="B2">
            <a:extLst>
              <a:ext uri="{FF2B5EF4-FFF2-40B4-BE49-F238E27FC236}">
                <a16:creationId xmlns:a16="http://schemas.microsoft.com/office/drawing/2014/main" id="{17E2B4C8-5E6F-FF22-5FC1-189A27369489}"/>
              </a:ext>
            </a:extLst>
          </p:cNvPr>
          <p:cNvSpPr/>
          <p:nvPr/>
        </p:nvSpPr>
        <p:spPr>
          <a:xfrm>
            <a:off x="8674608" y="1006997"/>
            <a:ext cx="3330095" cy="5496439"/>
          </a:xfrm>
          <a:prstGeom prst="round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Sales &amp; Margin">
            <a:extLst>
              <a:ext uri="{FF2B5EF4-FFF2-40B4-BE49-F238E27FC236}">
                <a16:creationId xmlns:a16="http://schemas.microsoft.com/office/drawing/2014/main" id="{8BC581BC-C070-F4CA-0CE6-9796B2D96F8D}"/>
              </a:ext>
            </a:extLst>
          </p:cNvPr>
          <p:cNvSpPr txBox="1"/>
          <p:nvPr/>
        </p:nvSpPr>
        <p:spPr>
          <a:xfrm>
            <a:off x="5196786" y="447916"/>
            <a:ext cx="3082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Worst</a:t>
            </a:r>
            <a:r>
              <a:rPr lang="sv-SE" sz="12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sv-SE" sz="12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Performing</a:t>
            </a:r>
            <a:r>
              <a:rPr lang="sv-SE" sz="12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Product Group</a:t>
            </a:r>
          </a:p>
        </p:txBody>
      </p:sp>
      <p:sp>
        <p:nvSpPr>
          <p:cNvPr id="14" name="T1">
            <a:extLst>
              <a:ext uri="{FF2B5EF4-FFF2-40B4-BE49-F238E27FC236}">
                <a16:creationId xmlns:a16="http://schemas.microsoft.com/office/drawing/2014/main" id="{BE9FB7CE-7E4D-35DA-717E-2C15E1AE497A}"/>
              </a:ext>
            </a:extLst>
          </p:cNvPr>
          <p:cNvSpPr/>
          <p:nvPr/>
        </p:nvSpPr>
        <p:spPr>
          <a:xfrm>
            <a:off x="5013234" y="390531"/>
            <a:ext cx="3265651" cy="6111551"/>
          </a:xfrm>
          <a:prstGeom prst="round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7098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rgbClr val="264653"/>
            </a:gs>
            <a:gs pos="100000">
              <a:srgbClr val="182C34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B3" descr="En bild som visar Syrenfärg, Magenta, lila, rosa&#10;&#10;Automatiskt genererad beskrivning" hidden="1">
            <a:extLst>
              <a:ext uri="{FF2B5EF4-FFF2-40B4-BE49-F238E27FC236}">
                <a16:creationId xmlns:a16="http://schemas.microsoft.com/office/drawing/2014/main" id="{36BA3246-3CDF-87B7-6BBF-E1ED95A45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80" y="0"/>
            <a:ext cx="12298680" cy="6858000"/>
          </a:xfrm>
          <a:prstGeom prst="rect">
            <a:avLst/>
          </a:prstGeom>
        </p:spPr>
      </p:pic>
      <p:pic>
        <p:nvPicPr>
          <p:cNvPr id="25" name="B2.2" descr="En bild som visar aqua, Electric blue, azur, turkos&#10;&#10;Automatiskt genererad beskrivning" hidden="1">
            <a:extLst>
              <a:ext uri="{FF2B5EF4-FFF2-40B4-BE49-F238E27FC236}">
                <a16:creationId xmlns:a16="http://schemas.microsoft.com/office/drawing/2014/main" id="{3B97484E-B1D6-F7F9-4022-62E63BC97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125" y="0"/>
            <a:ext cx="12298680" cy="6858000"/>
          </a:xfrm>
          <a:prstGeom prst="rect">
            <a:avLst/>
          </a:prstGeom>
        </p:spPr>
      </p:pic>
      <p:pic>
        <p:nvPicPr>
          <p:cNvPr id="27" name="B2" descr="En bild som visar aqua, Electric blue, azur, turkos&#10;&#10;Automatiskt genererad beskrivning" hidden="1">
            <a:extLst>
              <a:ext uri="{FF2B5EF4-FFF2-40B4-BE49-F238E27FC236}">
                <a16:creationId xmlns:a16="http://schemas.microsoft.com/office/drawing/2014/main" id="{37764B18-07C2-64C5-64E8-C213CA2FA5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126" y="0"/>
            <a:ext cx="12538005" cy="6858000"/>
          </a:xfrm>
          <a:prstGeom prst="rect">
            <a:avLst/>
          </a:prstGeom>
        </p:spPr>
      </p:pic>
      <p:pic>
        <p:nvPicPr>
          <p:cNvPr id="29" name="B1" descr="En bild som visar blå, Electric blue, suddig" hidden="1">
            <a:extLst>
              <a:ext uri="{FF2B5EF4-FFF2-40B4-BE49-F238E27FC236}">
                <a16:creationId xmlns:a16="http://schemas.microsoft.com/office/drawing/2014/main" id="{9D183BEC-789C-6F68-BE32-7C5A728A1E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126" y="0"/>
            <a:ext cx="12538005" cy="6858000"/>
          </a:xfrm>
          <a:prstGeom prst="rect">
            <a:avLst/>
          </a:prstGeom>
        </p:spPr>
      </p:pic>
      <p:pic>
        <p:nvPicPr>
          <p:cNvPr id="4" name="Ref" descr="En bild som visar skärmbild, Rektangel, kvadrat, text&#10;&#10;Automatiskt genererad beskrivning" hidden="1">
            <a:extLst>
              <a:ext uri="{FF2B5EF4-FFF2-40B4-BE49-F238E27FC236}">
                <a16:creationId xmlns:a16="http://schemas.microsoft.com/office/drawing/2014/main" id="{BC8B9605-580A-0F59-6D00-62542AC324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33" y="-1892"/>
            <a:ext cx="12399467" cy="6991595"/>
          </a:xfrm>
          <a:prstGeom prst="rect">
            <a:avLst/>
          </a:prstGeom>
        </p:spPr>
      </p:pic>
      <p:sp>
        <p:nvSpPr>
          <p:cNvPr id="5" name="Panel">
            <a:extLst>
              <a:ext uri="{FF2B5EF4-FFF2-40B4-BE49-F238E27FC236}">
                <a16:creationId xmlns:a16="http://schemas.microsoft.com/office/drawing/2014/main" id="{F5F0A5E1-2637-3F0B-BF27-A386DB5A74B8}"/>
              </a:ext>
            </a:extLst>
          </p:cNvPr>
          <p:cNvSpPr/>
          <p:nvPr/>
        </p:nvSpPr>
        <p:spPr>
          <a:xfrm>
            <a:off x="153389" y="391886"/>
            <a:ext cx="2068285" cy="6111551"/>
          </a:xfrm>
          <a:prstGeom prst="round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22" name="Bildobjekt 21" descr="En bild som visar logotyp, symbol, design&#10;&#10;Automatiskt genererad beskrivning">
            <a:extLst>
              <a:ext uri="{FF2B5EF4-FFF2-40B4-BE49-F238E27FC236}">
                <a16:creationId xmlns:a16="http://schemas.microsoft.com/office/drawing/2014/main" id="{27117100-0A53-5939-75A8-5DFABC7EFD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80" y="5490565"/>
            <a:ext cx="527603" cy="527603"/>
          </a:xfrm>
          <a:prstGeom prst="rect">
            <a:avLst/>
          </a:prstGeom>
        </p:spPr>
      </p:pic>
      <p:sp>
        <p:nvSpPr>
          <p:cNvPr id="24" name="Sales Volume">
            <a:extLst>
              <a:ext uri="{FF2B5EF4-FFF2-40B4-BE49-F238E27FC236}">
                <a16:creationId xmlns:a16="http://schemas.microsoft.com/office/drawing/2014/main" id="{05D56540-2386-5050-8DA7-54D65442484F}"/>
              </a:ext>
            </a:extLst>
          </p:cNvPr>
          <p:cNvSpPr txBox="1"/>
          <p:nvPr/>
        </p:nvSpPr>
        <p:spPr>
          <a:xfrm>
            <a:off x="2690217" y="6137692"/>
            <a:ext cx="1335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Sales</a:t>
            </a:r>
            <a:r>
              <a:rPr lang="sv-SE" sz="10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sv-SE" sz="10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Volume</a:t>
            </a:r>
            <a:endParaRPr lang="sv-SE" sz="1000" dirty="0">
              <a:solidFill>
                <a:schemeClr val="bg1"/>
              </a:solidFill>
              <a:latin typeface="Arial Rounded MT Bold" panose="020F070403050403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5" name="TL4">
            <a:extLst>
              <a:ext uri="{FF2B5EF4-FFF2-40B4-BE49-F238E27FC236}">
                <a16:creationId xmlns:a16="http://schemas.microsoft.com/office/drawing/2014/main" id="{CE3CF18D-494B-70E7-42BF-C77F5095FE99}"/>
              </a:ext>
            </a:extLst>
          </p:cNvPr>
          <p:cNvSpPr/>
          <p:nvPr/>
        </p:nvSpPr>
        <p:spPr>
          <a:xfrm>
            <a:off x="2579699" y="5267960"/>
            <a:ext cx="2075510" cy="1235477"/>
          </a:xfrm>
          <a:prstGeom prst="round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latin typeface="Arial Rounded MT Bold" panose="020F0704030504030204" pitchFamily="34" charset="0"/>
            </a:endParaRPr>
          </a:p>
        </p:txBody>
      </p:sp>
      <p:pic>
        <p:nvPicPr>
          <p:cNvPr id="18" name="Bildobjekt 17" descr="En bild som visar cirkel, Grafik, grafisk design, Teckensnitt&#10;&#10;Automatiskt genererad beskrivning">
            <a:extLst>
              <a:ext uri="{FF2B5EF4-FFF2-40B4-BE49-F238E27FC236}">
                <a16:creationId xmlns:a16="http://schemas.microsoft.com/office/drawing/2014/main" id="{20770E0B-F0EB-E140-6CA2-BBD2BBA963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80" y="3890789"/>
            <a:ext cx="491701" cy="491701"/>
          </a:xfrm>
          <a:prstGeom prst="rect">
            <a:avLst/>
          </a:prstGeom>
        </p:spPr>
      </p:pic>
      <p:sp>
        <p:nvSpPr>
          <p:cNvPr id="16" name="Margin %">
            <a:extLst>
              <a:ext uri="{FF2B5EF4-FFF2-40B4-BE49-F238E27FC236}">
                <a16:creationId xmlns:a16="http://schemas.microsoft.com/office/drawing/2014/main" id="{C3E66E57-60EB-0706-C324-92EC055A057F}"/>
              </a:ext>
            </a:extLst>
          </p:cNvPr>
          <p:cNvSpPr txBox="1"/>
          <p:nvPr/>
        </p:nvSpPr>
        <p:spPr>
          <a:xfrm>
            <a:off x="2690217" y="4502014"/>
            <a:ext cx="1335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Margin</a:t>
            </a:r>
            <a:r>
              <a:rPr lang="sv-SE" sz="10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%</a:t>
            </a:r>
          </a:p>
          <a:p>
            <a:endParaRPr lang="sv-SE" sz="1000" dirty="0">
              <a:solidFill>
                <a:schemeClr val="bg1"/>
              </a:solidFill>
              <a:latin typeface="Arial Rounded MT Bold" panose="020F070403050403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3" name="TL3">
            <a:extLst>
              <a:ext uri="{FF2B5EF4-FFF2-40B4-BE49-F238E27FC236}">
                <a16:creationId xmlns:a16="http://schemas.microsoft.com/office/drawing/2014/main" id="{FA003E6B-B6EE-AA36-0357-BE38FF4544DC}"/>
              </a:ext>
            </a:extLst>
          </p:cNvPr>
          <p:cNvSpPr/>
          <p:nvPr/>
        </p:nvSpPr>
        <p:spPr>
          <a:xfrm>
            <a:off x="2544418" y="3681642"/>
            <a:ext cx="2075510" cy="1197698"/>
          </a:xfrm>
          <a:prstGeom prst="round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latin typeface="Arial Rounded MT Bold" panose="020F0704030504030204" pitchFamily="34" charset="0"/>
            </a:endParaRPr>
          </a:p>
        </p:txBody>
      </p:sp>
      <p:pic>
        <p:nvPicPr>
          <p:cNvPr id="10" name="Bildobjekt 9" descr="En bild som visar symbol, Grafik, cirkel, logotyp&#10;&#10;Automatiskt genererad beskrivning">
            <a:extLst>
              <a:ext uri="{FF2B5EF4-FFF2-40B4-BE49-F238E27FC236}">
                <a16:creationId xmlns:a16="http://schemas.microsoft.com/office/drawing/2014/main" id="{81BC7718-8D65-C609-90AA-BF49B33C6D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966" y="2149412"/>
            <a:ext cx="618933" cy="618933"/>
          </a:xfrm>
          <a:prstGeom prst="rect">
            <a:avLst/>
          </a:prstGeom>
        </p:spPr>
      </p:pic>
      <p:sp>
        <p:nvSpPr>
          <p:cNvPr id="40" name="Margin">
            <a:extLst>
              <a:ext uri="{FF2B5EF4-FFF2-40B4-BE49-F238E27FC236}">
                <a16:creationId xmlns:a16="http://schemas.microsoft.com/office/drawing/2014/main" id="{2CA9B5B9-F93A-0319-BF98-C420D8BD85B1}"/>
              </a:ext>
            </a:extLst>
          </p:cNvPr>
          <p:cNvSpPr txBox="1"/>
          <p:nvPr/>
        </p:nvSpPr>
        <p:spPr>
          <a:xfrm>
            <a:off x="2713726" y="2918379"/>
            <a:ext cx="1335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Margin</a:t>
            </a:r>
            <a:endParaRPr lang="sv-SE" sz="1000" dirty="0">
              <a:solidFill>
                <a:schemeClr val="bg1"/>
              </a:solidFill>
              <a:latin typeface="Arial Rounded MT Bold" panose="020F070403050403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TL2">
            <a:extLst>
              <a:ext uri="{FF2B5EF4-FFF2-40B4-BE49-F238E27FC236}">
                <a16:creationId xmlns:a16="http://schemas.microsoft.com/office/drawing/2014/main" id="{F1C64E83-919F-0695-30F9-8173154A69BB}"/>
              </a:ext>
            </a:extLst>
          </p:cNvPr>
          <p:cNvSpPr/>
          <p:nvPr/>
        </p:nvSpPr>
        <p:spPr>
          <a:xfrm>
            <a:off x="2544417" y="1956654"/>
            <a:ext cx="2075511" cy="1331210"/>
          </a:xfrm>
          <a:prstGeom prst="round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2" name="Bildobjekt 11" descr="En bild som visar symbol, Grafik, logotyp, cirkel&#10;&#10;Automatiskt genererad beskrivning">
            <a:extLst>
              <a:ext uri="{FF2B5EF4-FFF2-40B4-BE49-F238E27FC236}">
                <a16:creationId xmlns:a16="http://schemas.microsoft.com/office/drawing/2014/main" id="{5D0B68F5-467C-883B-6B43-A3C2A34258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80" y="573520"/>
            <a:ext cx="585844" cy="585844"/>
          </a:xfrm>
          <a:prstGeom prst="rect">
            <a:avLst/>
          </a:prstGeom>
        </p:spPr>
      </p:pic>
      <p:sp>
        <p:nvSpPr>
          <p:cNvPr id="39" name="Sales">
            <a:extLst>
              <a:ext uri="{FF2B5EF4-FFF2-40B4-BE49-F238E27FC236}">
                <a16:creationId xmlns:a16="http://schemas.microsoft.com/office/drawing/2014/main" id="{064AF235-F390-EED7-191D-C421DC65637C}"/>
              </a:ext>
            </a:extLst>
          </p:cNvPr>
          <p:cNvSpPr txBox="1"/>
          <p:nvPr/>
        </p:nvSpPr>
        <p:spPr>
          <a:xfrm>
            <a:off x="2690217" y="1205276"/>
            <a:ext cx="1335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Sales</a:t>
            </a:r>
            <a:endParaRPr lang="sv-SE" sz="1000" dirty="0">
              <a:solidFill>
                <a:schemeClr val="bg1"/>
              </a:solidFill>
              <a:latin typeface="Arial Rounded MT Bold" panose="020F070403050403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" name="TL1">
            <a:extLst>
              <a:ext uri="{FF2B5EF4-FFF2-40B4-BE49-F238E27FC236}">
                <a16:creationId xmlns:a16="http://schemas.microsoft.com/office/drawing/2014/main" id="{6B097D40-18A6-BF5D-D53F-59EE3D86C08F}"/>
              </a:ext>
            </a:extLst>
          </p:cNvPr>
          <p:cNvSpPr/>
          <p:nvPr/>
        </p:nvSpPr>
        <p:spPr>
          <a:xfrm>
            <a:off x="2544418" y="391886"/>
            <a:ext cx="2075510" cy="1170990"/>
          </a:xfrm>
          <a:prstGeom prst="round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latin typeface="Arial Rounded MT Bold" panose="020F0704030504030204" pitchFamily="34" charset="0"/>
            </a:endParaRPr>
          </a:p>
        </p:txBody>
      </p:sp>
      <p:sp>
        <p:nvSpPr>
          <p:cNvPr id="44" name="QTD Sales">
            <a:extLst>
              <a:ext uri="{FF2B5EF4-FFF2-40B4-BE49-F238E27FC236}">
                <a16:creationId xmlns:a16="http://schemas.microsoft.com/office/drawing/2014/main" id="{337FB56D-57CC-2AC0-4136-A6791E2E7939}"/>
              </a:ext>
            </a:extLst>
          </p:cNvPr>
          <p:cNvSpPr txBox="1"/>
          <p:nvPr/>
        </p:nvSpPr>
        <p:spPr>
          <a:xfrm>
            <a:off x="5196787" y="3773653"/>
            <a:ext cx="3082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WTD </a:t>
            </a:r>
            <a:r>
              <a:rPr lang="sv-SE" sz="12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Sales</a:t>
            </a:r>
            <a:endParaRPr lang="sv-SE" sz="1200" dirty="0">
              <a:solidFill>
                <a:schemeClr val="bg1"/>
              </a:solidFill>
              <a:latin typeface="Arial Rounded MT Bold" panose="020F070403050403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7" name="B1">
            <a:extLst>
              <a:ext uri="{FF2B5EF4-FFF2-40B4-BE49-F238E27FC236}">
                <a16:creationId xmlns:a16="http://schemas.microsoft.com/office/drawing/2014/main" id="{C36A406F-3C0F-B9B9-4584-D0C5F228F411}"/>
              </a:ext>
            </a:extLst>
          </p:cNvPr>
          <p:cNvSpPr/>
          <p:nvPr/>
        </p:nvSpPr>
        <p:spPr>
          <a:xfrm>
            <a:off x="5013233" y="3681641"/>
            <a:ext cx="6991469" cy="2821795"/>
          </a:xfrm>
          <a:prstGeom prst="round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Sales &amp; Margin">
            <a:extLst>
              <a:ext uri="{FF2B5EF4-FFF2-40B4-BE49-F238E27FC236}">
                <a16:creationId xmlns:a16="http://schemas.microsoft.com/office/drawing/2014/main" id="{8BC581BC-C070-F4CA-0CE6-9796B2D96F8D}"/>
              </a:ext>
            </a:extLst>
          </p:cNvPr>
          <p:cNvSpPr txBox="1"/>
          <p:nvPr/>
        </p:nvSpPr>
        <p:spPr>
          <a:xfrm>
            <a:off x="5196786" y="447916"/>
            <a:ext cx="3082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Technical</a:t>
            </a:r>
            <a:r>
              <a:rPr lang="sv-SE" sz="12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sv-SE" sz="12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Sales</a:t>
            </a:r>
            <a:r>
              <a:rPr lang="sv-SE" sz="12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Data</a:t>
            </a:r>
          </a:p>
        </p:txBody>
      </p:sp>
      <p:sp>
        <p:nvSpPr>
          <p:cNvPr id="14" name="T1">
            <a:extLst>
              <a:ext uri="{FF2B5EF4-FFF2-40B4-BE49-F238E27FC236}">
                <a16:creationId xmlns:a16="http://schemas.microsoft.com/office/drawing/2014/main" id="{BE9FB7CE-7E4D-35DA-717E-2C15E1AE497A}"/>
              </a:ext>
            </a:extLst>
          </p:cNvPr>
          <p:cNvSpPr/>
          <p:nvPr/>
        </p:nvSpPr>
        <p:spPr>
          <a:xfrm>
            <a:off x="5013234" y="390531"/>
            <a:ext cx="6991469" cy="2897333"/>
          </a:xfrm>
          <a:prstGeom prst="round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183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rgbClr val="264653"/>
            </a:gs>
            <a:gs pos="100000">
              <a:srgbClr val="182C34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B3" descr="En bild som visar Syrenfärg, Magenta, lila, rosa&#10;&#10;Automatiskt genererad beskrivning" hidden="1">
            <a:extLst>
              <a:ext uri="{FF2B5EF4-FFF2-40B4-BE49-F238E27FC236}">
                <a16:creationId xmlns:a16="http://schemas.microsoft.com/office/drawing/2014/main" id="{36BA3246-3CDF-87B7-6BBF-E1ED95A45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80" y="0"/>
            <a:ext cx="12298680" cy="6858000"/>
          </a:xfrm>
          <a:prstGeom prst="rect">
            <a:avLst/>
          </a:prstGeom>
        </p:spPr>
      </p:pic>
      <p:pic>
        <p:nvPicPr>
          <p:cNvPr id="25" name="B2.2" descr="En bild som visar aqua, Electric blue, azur, turkos&#10;&#10;Automatiskt genererad beskrivning" hidden="1">
            <a:extLst>
              <a:ext uri="{FF2B5EF4-FFF2-40B4-BE49-F238E27FC236}">
                <a16:creationId xmlns:a16="http://schemas.microsoft.com/office/drawing/2014/main" id="{3B97484E-B1D6-F7F9-4022-62E63BC97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125" y="0"/>
            <a:ext cx="12298680" cy="6858000"/>
          </a:xfrm>
          <a:prstGeom prst="rect">
            <a:avLst/>
          </a:prstGeom>
        </p:spPr>
      </p:pic>
      <p:pic>
        <p:nvPicPr>
          <p:cNvPr id="27" name="B2" descr="En bild som visar aqua, Electric blue, azur, turkos&#10;&#10;Automatiskt genererad beskrivning" hidden="1">
            <a:extLst>
              <a:ext uri="{FF2B5EF4-FFF2-40B4-BE49-F238E27FC236}">
                <a16:creationId xmlns:a16="http://schemas.microsoft.com/office/drawing/2014/main" id="{37764B18-07C2-64C5-64E8-C213CA2FA5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126" y="0"/>
            <a:ext cx="12538005" cy="6858000"/>
          </a:xfrm>
          <a:prstGeom prst="rect">
            <a:avLst/>
          </a:prstGeom>
        </p:spPr>
      </p:pic>
      <p:pic>
        <p:nvPicPr>
          <p:cNvPr id="29" name="B1" descr="En bild som visar blå, Electric blue, suddig" hidden="1">
            <a:extLst>
              <a:ext uri="{FF2B5EF4-FFF2-40B4-BE49-F238E27FC236}">
                <a16:creationId xmlns:a16="http://schemas.microsoft.com/office/drawing/2014/main" id="{9D183BEC-789C-6F68-BE32-7C5A728A1E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126" y="0"/>
            <a:ext cx="12538005" cy="6858000"/>
          </a:xfrm>
          <a:prstGeom prst="rect">
            <a:avLst/>
          </a:prstGeom>
        </p:spPr>
      </p:pic>
      <p:pic>
        <p:nvPicPr>
          <p:cNvPr id="4" name="Ref" descr="En bild som visar skärmbild, Rektangel, kvadrat, text&#10;&#10;Automatiskt genererad beskrivning" hidden="1">
            <a:extLst>
              <a:ext uri="{FF2B5EF4-FFF2-40B4-BE49-F238E27FC236}">
                <a16:creationId xmlns:a16="http://schemas.microsoft.com/office/drawing/2014/main" id="{BC8B9605-580A-0F59-6D00-62542AC324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33" y="-1892"/>
            <a:ext cx="12399467" cy="6991595"/>
          </a:xfrm>
          <a:prstGeom prst="rect">
            <a:avLst/>
          </a:prstGeom>
        </p:spPr>
      </p:pic>
      <p:sp>
        <p:nvSpPr>
          <p:cNvPr id="5" name="Panel">
            <a:extLst>
              <a:ext uri="{FF2B5EF4-FFF2-40B4-BE49-F238E27FC236}">
                <a16:creationId xmlns:a16="http://schemas.microsoft.com/office/drawing/2014/main" id="{F5F0A5E1-2637-3F0B-BF27-A386DB5A74B8}"/>
              </a:ext>
            </a:extLst>
          </p:cNvPr>
          <p:cNvSpPr/>
          <p:nvPr/>
        </p:nvSpPr>
        <p:spPr>
          <a:xfrm>
            <a:off x="153389" y="391886"/>
            <a:ext cx="2068285" cy="6111551"/>
          </a:xfrm>
          <a:prstGeom prst="round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L3" hidden="1">
            <a:extLst>
              <a:ext uri="{FF2B5EF4-FFF2-40B4-BE49-F238E27FC236}">
                <a16:creationId xmlns:a16="http://schemas.microsoft.com/office/drawing/2014/main" id="{3C8444CE-FF85-9AC0-EE9C-5F08D2689EA7}"/>
              </a:ext>
            </a:extLst>
          </p:cNvPr>
          <p:cNvSpPr/>
          <p:nvPr/>
        </p:nvSpPr>
        <p:spPr>
          <a:xfrm>
            <a:off x="2544417" y="2447298"/>
            <a:ext cx="1948069" cy="840566"/>
          </a:xfrm>
          <a:prstGeom prst="round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37" name="Leave png" descr="En bild som visar Grafik, symbol, logotyp, Teckensnitt&#10;&#10;Automatiskt genererad beskrivning">
            <a:extLst>
              <a:ext uri="{FF2B5EF4-FFF2-40B4-BE49-F238E27FC236}">
                <a16:creationId xmlns:a16="http://schemas.microsoft.com/office/drawing/2014/main" id="{E27DC002-9AE4-9C80-5F1F-D95B9A21E7E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080" y="2296092"/>
            <a:ext cx="642520" cy="642520"/>
          </a:xfrm>
          <a:prstGeom prst="rect">
            <a:avLst/>
          </a:prstGeom>
        </p:spPr>
      </p:pic>
      <p:sp>
        <p:nvSpPr>
          <p:cNvPr id="40" name="Leave Count">
            <a:extLst>
              <a:ext uri="{FF2B5EF4-FFF2-40B4-BE49-F238E27FC236}">
                <a16:creationId xmlns:a16="http://schemas.microsoft.com/office/drawing/2014/main" id="{2CA9B5B9-F93A-0319-BF98-C420D8BD85B1}"/>
              </a:ext>
            </a:extLst>
          </p:cNvPr>
          <p:cNvSpPr txBox="1"/>
          <p:nvPr/>
        </p:nvSpPr>
        <p:spPr>
          <a:xfrm>
            <a:off x="2713726" y="2918379"/>
            <a:ext cx="1335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Leave</a:t>
            </a:r>
            <a:r>
              <a:rPr lang="sv-SE" sz="10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Count</a:t>
            </a:r>
          </a:p>
        </p:txBody>
      </p:sp>
      <p:sp>
        <p:nvSpPr>
          <p:cNvPr id="3" name="TL2">
            <a:extLst>
              <a:ext uri="{FF2B5EF4-FFF2-40B4-BE49-F238E27FC236}">
                <a16:creationId xmlns:a16="http://schemas.microsoft.com/office/drawing/2014/main" id="{F1C64E83-919F-0695-30F9-8173154A69BB}"/>
              </a:ext>
            </a:extLst>
          </p:cNvPr>
          <p:cNvSpPr/>
          <p:nvPr/>
        </p:nvSpPr>
        <p:spPr>
          <a:xfrm>
            <a:off x="2544417" y="1956654"/>
            <a:ext cx="2075511" cy="1331210"/>
          </a:xfrm>
          <a:prstGeom prst="round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35" name="Employee png" descr="En bild som visar symbol, cirkel, Grafik, Teckensnitt&#10;&#10;Automatiskt genererad beskrivning">
            <a:extLst>
              <a:ext uri="{FF2B5EF4-FFF2-40B4-BE49-F238E27FC236}">
                <a16:creationId xmlns:a16="http://schemas.microsoft.com/office/drawing/2014/main" id="{38ADDDBB-F5A8-3C18-1589-5522AADC66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36" y="586416"/>
            <a:ext cx="615736" cy="615736"/>
          </a:xfrm>
          <a:prstGeom prst="rect">
            <a:avLst/>
          </a:prstGeom>
        </p:spPr>
      </p:pic>
      <p:sp>
        <p:nvSpPr>
          <p:cNvPr id="39" name="Active Employees">
            <a:extLst>
              <a:ext uri="{FF2B5EF4-FFF2-40B4-BE49-F238E27FC236}">
                <a16:creationId xmlns:a16="http://schemas.microsoft.com/office/drawing/2014/main" id="{064AF235-F390-EED7-191D-C421DC65637C}"/>
              </a:ext>
            </a:extLst>
          </p:cNvPr>
          <p:cNvSpPr txBox="1"/>
          <p:nvPr/>
        </p:nvSpPr>
        <p:spPr>
          <a:xfrm>
            <a:off x="2690217" y="1205276"/>
            <a:ext cx="1335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Active </a:t>
            </a:r>
            <a:r>
              <a:rPr lang="sv-SE" sz="10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Employees</a:t>
            </a:r>
            <a:endParaRPr lang="sv-SE" sz="1000" dirty="0">
              <a:solidFill>
                <a:schemeClr val="bg1"/>
              </a:solidFill>
              <a:latin typeface="Arial Rounded MT Bold" panose="020F070403050403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" name="TL1">
            <a:extLst>
              <a:ext uri="{FF2B5EF4-FFF2-40B4-BE49-F238E27FC236}">
                <a16:creationId xmlns:a16="http://schemas.microsoft.com/office/drawing/2014/main" id="{6B097D40-18A6-BF5D-D53F-59EE3D86C08F}"/>
              </a:ext>
            </a:extLst>
          </p:cNvPr>
          <p:cNvSpPr/>
          <p:nvPr/>
        </p:nvSpPr>
        <p:spPr>
          <a:xfrm>
            <a:off x="2544418" y="391886"/>
            <a:ext cx="2075510" cy="1170990"/>
          </a:xfrm>
          <a:prstGeom prst="round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latin typeface="Arial Rounded MT Bold" panose="020F0704030504030204" pitchFamily="34" charset="0"/>
            </a:endParaRPr>
          </a:p>
        </p:txBody>
      </p:sp>
      <p:sp>
        <p:nvSpPr>
          <p:cNvPr id="45" name="Annual Total Work Hours">
            <a:extLst>
              <a:ext uri="{FF2B5EF4-FFF2-40B4-BE49-F238E27FC236}">
                <a16:creationId xmlns:a16="http://schemas.microsoft.com/office/drawing/2014/main" id="{BC06615A-25DA-F449-7AD1-EB17104FF8C6}"/>
              </a:ext>
            </a:extLst>
          </p:cNvPr>
          <p:cNvSpPr txBox="1"/>
          <p:nvPr/>
        </p:nvSpPr>
        <p:spPr>
          <a:xfrm>
            <a:off x="7648272" y="3760419"/>
            <a:ext cx="2595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Annual</a:t>
            </a:r>
            <a:r>
              <a:rPr lang="sv-SE" sz="12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Total </a:t>
            </a:r>
            <a:r>
              <a:rPr lang="sv-SE" sz="12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Work</a:t>
            </a:r>
            <a:r>
              <a:rPr lang="sv-SE" sz="12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sv-SE" sz="12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Hours</a:t>
            </a:r>
            <a:r>
              <a:rPr lang="sv-SE" sz="12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2016</a:t>
            </a:r>
          </a:p>
        </p:txBody>
      </p:sp>
      <p:sp>
        <p:nvSpPr>
          <p:cNvPr id="15" name="B2">
            <a:extLst>
              <a:ext uri="{FF2B5EF4-FFF2-40B4-BE49-F238E27FC236}">
                <a16:creationId xmlns:a16="http://schemas.microsoft.com/office/drawing/2014/main" id="{847EA4EB-2ABF-8A45-C102-0BD3CEECD19D}"/>
              </a:ext>
            </a:extLst>
          </p:cNvPr>
          <p:cNvSpPr/>
          <p:nvPr/>
        </p:nvSpPr>
        <p:spPr>
          <a:xfrm>
            <a:off x="7467600" y="3681642"/>
            <a:ext cx="4537103" cy="2821795"/>
          </a:xfrm>
          <a:prstGeom prst="round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Employee count over time">
            <a:extLst>
              <a:ext uri="{FF2B5EF4-FFF2-40B4-BE49-F238E27FC236}">
                <a16:creationId xmlns:a16="http://schemas.microsoft.com/office/drawing/2014/main" id="{337FB56D-57CC-2AC0-4136-A6791E2E7939}"/>
              </a:ext>
            </a:extLst>
          </p:cNvPr>
          <p:cNvSpPr txBox="1"/>
          <p:nvPr/>
        </p:nvSpPr>
        <p:spPr>
          <a:xfrm>
            <a:off x="2713726" y="3760419"/>
            <a:ext cx="3082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Employee</a:t>
            </a:r>
            <a:r>
              <a:rPr lang="sv-SE" sz="12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Count Over </a:t>
            </a:r>
            <a:r>
              <a:rPr lang="sv-SE" sz="12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Time</a:t>
            </a:r>
            <a:r>
              <a:rPr lang="sv-SE" sz="12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by Gender</a:t>
            </a:r>
          </a:p>
        </p:txBody>
      </p:sp>
      <p:sp>
        <p:nvSpPr>
          <p:cNvPr id="14" name="B1">
            <a:extLst>
              <a:ext uri="{FF2B5EF4-FFF2-40B4-BE49-F238E27FC236}">
                <a16:creationId xmlns:a16="http://schemas.microsoft.com/office/drawing/2014/main" id="{BE9FB7CE-7E4D-35DA-717E-2C15E1AE497A}"/>
              </a:ext>
            </a:extLst>
          </p:cNvPr>
          <p:cNvSpPr/>
          <p:nvPr/>
        </p:nvSpPr>
        <p:spPr>
          <a:xfrm>
            <a:off x="2544417" y="3681642"/>
            <a:ext cx="4537103" cy="2821795"/>
          </a:xfrm>
          <a:prstGeom prst="round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Employment Type Legend">
            <a:extLst>
              <a:ext uri="{FF2B5EF4-FFF2-40B4-BE49-F238E27FC236}">
                <a16:creationId xmlns:a16="http://schemas.microsoft.com/office/drawing/2014/main" id="{EFF72FC8-3487-54B4-F0C3-2057A9838147}"/>
              </a:ext>
            </a:extLst>
          </p:cNvPr>
          <p:cNvSpPr txBox="1"/>
          <p:nvPr/>
        </p:nvSpPr>
        <p:spPr>
          <a:xfrm>
            <a:off x="10332720" y="2527490"/>
            <a:ext cx="1335024" cy="622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v-SE" sz="8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Part </a:t>
            </a:r>
            <a:r>
              <a:rPr lang="sv-SE" sz="8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Time</a:t>
            </a:r>
            <a:br>
              <a:rPr lang="sv-SE" sz="8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sv-SE" sz="8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Full </a:t>
            </a:r>
            <a:r>
              <a:rPr lang="sv-SE" sz="8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Time</a:t>
            </a:r>
            <a:br>
              <a:rPr lang="sv-SE" sz="8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sv-SE" sz="8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Hourly</a:t>
            </a:r>
            <a:endParaRPr lang="sv-SE" sz="800" dirty="0">
              <a:solidFill>
                <a:schemeClr val="bg1"/>
              </a:solidFill>
              <a:latin typeface="Arial Rounded MT Bold" panose="020F070403050403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53" name="Employment Type Colors" descr="En bild som visar cirkel, Färggrann&#10;&#10;Automatiskt genererad beskrivning">
            <a:extLst>
              <a:ext uri="{FF2B5EF4-FFF2-40B4-BE49-F238E27FC236}">
                <a16:creationId xmlns:a16="http://schemas.microsoft.com/office/drawing/2014/main" id="{8B96C12D-248D-C7CC-5082-3A1EC2A29A0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487" y="2626496"/>
            <a:ext cx="484216" cy="484216"/>
          </a:xfrm>
          <a:prstGeom prst="rect">
            <a:avLst/>
          </a:prstGeom>
        </p:spPr>
      </p:pic>
      <p:sp>
        <p:nvSpPr>
          <p:cNvPr id="43" name="Employment Type">
            <a:extLst>
              <a:ext uri="{FF2B5EF4-FFF2-40B4-BE49-F238E27FC236}">
                <a16:creationId xmlns:a16="http://schemas.microsoft.com/office/drawing/2014/main" id="{AC6CBE6B-3285-A47C-920F-DB68D58C9B6A}"/>
              </a:ext>
            </a:extLst>
          </p:cNvPr>
          <p:cNvSpPr txBox="1"/>
          <p:nvPr/>
        </p:nvSpPr>
        <p:spPr>
          <a:xfrm>
            <a:off x="10115304" y="447916"/>
            <a:ext cx="1552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Employment</a:t>
            </a:r>
            <a:r>
              <a:rPr lang="sv-SE" sz="12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sv-SE" sz="12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Type</a:t>
            </a:r>
            <a:endParaRPr lang="sv-SE" sz="1200" dirty="0">
              <a:solidFill>
                <a:schemeClr val="bg1"/>
              </a:solidFill>
              <a:latin typeface="Arial Rounded MT Bold" panose="020F070403050403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1" name="T3">
            <a:extLst>
              <a:ext uri="{FF2B5EF4-FFF2-40B4-BE49-F238E27FC236}">
                <a16:creationId xmlns:a16="http://schemas.microsoft.com/office/drawing/2014/main" id="{2F1882FB-9B8B-3A3F-8FED-5C6A1B9F4AC0}"/>
              </a:ext>
            </a:extLst>
          </p:cNvPr>
          <p:cNvSpPr/>
          <p:nvPr/>
        </p:nvSpPr>
        <p:spPr>
          <a:xfrm>
            <a:off x="9936417" y="391886"/>
            <a:ext cx="2068286" cy="2895978"/>
          </a:xfrm>
          <a:prstGeom prst="round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Age Group Legend">
            <a:extLst>
              <a:ext uri="{FF2B5EF4-FFF2-40B4-BE49-F238E27FC236}">
                <a16:creationId xmlns:a16="http://schemas.microsoft.com/office/drawing/2014/main" id="{330551A5-F7CB-D4FD-7865-88268D41CADC}"/>
              </a:ext>
            </a:extLst>
          </p:cNvPr>
          <p:cNvSpPr txBox="1"/>
          <p:nvPr/>
        </p:nvSpPr>
        <p:spPr>
          <a:xfrm>
            <a:off x="7795838" y="2532183"/>
            <a:ext cx="1335024" cy="622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v-SE" sz="8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Youth</a:t>
            </a:r>
            <a:r>
              <a:rPr lang="sv-SE" sz="8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-17</a:t>
            </a:r>
            <a:br>
              <a:rPr lang="sv-SE" sz="8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sv-SE" sz="8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Adult 18-30</a:t>
            </a:r>
            <a:br>
              <a:rPr lang="sv-SE" sz="8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sv-SE" sz="8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Mid Age 31-55</a:t>
            </a:r>
          </a:p>
        </p:txBody>
      </p:sp>
      <p:pic>
        <p:nvPicPr>
          <p:cNvPr id="52" name="Age Group Colors" descr="En bild som visar cirkel, Färggrann&#10;&#10;Automatiskt genererad beskrivning">
            <a:extLst>
              <a:ext uri="{FF2B5EF4-FFF2-40B4-BE49-F238E27FC236}">
                <a16:creationId xmlns:a16="http://schemas.microsoft.com/office/drawing/2014/main" id="{751FFCBC-7843-8642-EB5E-056E4E727A5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622" y="2621098"/>
            <a:ext cx="484216" cy="484216"/>
          </a:xfrm>
          <a:prstGeom prst="rect">
            <a:avLst/>
          </a:prstGeom>
        </p:spPr>
      </p:pic>
      <p:sp>
        <p:nvSpPr>
          <p:cNvPr id="42" name="Age Group">
            <a:extLst>
              <a:ext uri="{FF2B5EF4-FFF2-40B4-BE49-F238E27FC236}">
                <a16:creationId xmlns:a16="http://schemas.microsoft.com/office/drawing/2014/main" id="{37C58958-8FB8-AAA4-7149-FCCBD02EA47A}"/>
              </a:ext>
            </a:extLst>
          </p:cNvPr>
          <p:cNvSpPr txBox="1"/>
          <p:nvPr/>
        </p:nvSpPr>
        <p:spPr>
          <a:xfrm>
            <a:off x="7648272" y="447916"/>
            <a:ext cx="1335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Age Group</a:t>
            </a:r>
          </a:p>
        </p:txBody>
      </p:sp>
      <p:sp>
        <p:nvSpPr>
          <p:cNvPr id="20" name="T2">
            <a:extLst>
              <a:ext uri="{FF2B5EF4-FFF2-40B4-BE49-F238E27FC236}">
                <a16:creationId xmlns:a16="http://schemas.microsoft.com/office/drawing/2014/main" id="{91CFBAD9-6E1D-2873-5AA1-F941376EBC8E}"/>
              </a:ext>
            </a:extLst>
          </p:cNvPr>
          <p:cNvSpPr/>
          <p:nvPr/>
        </p:nvSpPr>
        <p:spPr>
          <a:xfrm>
            <a:off x="7474825" y="391886"/>
            <a:ext cx="2068286" cy="2895978"/>
          </a:xfrm>
          <a:prstGeom prst="round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6" name="Gender Legend">
            <a:extLst>
              <a:ext uri="{FF2B5EF4-FFF2-40B4-BE49-F238E27FC236}">
                <a16:creationId xmlns:a16="http://schemas.microsoft.com/office/drawing/2014/main" id="{453D8B45-E903-0352-41E0-0F6613776BEC}"/>
              </a:ext>
            </a:extLst>
          </p:cNvPr>
          <p:cNvSpPr txBox="1"/>
          <p:nvPr/>
        </p:nvSpPr>
        <p:spPr>
          <a:xfrm>
            <a:off x="5428488" y="2527490"/>
            <a:ext cx="1335024" cy="622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v-SE" sz="8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Male</a:t>
            </a:r>
            <a:br>
              <a:rPr lang="sv-SE" sz="8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sv-SE" sz="8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Female</a:t>
            </a:r>
            <a:endParaRPr lang="sv-SE" sz="800" dirty="0">
              <a:solidFill>
                <a:schemeClr val="bg1"/>
              </a:solidFill>
              <a:latin typeface="Arial Rounded MT Bold" panose="020F070403050403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sv-SE" sz="8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Other</a:t>
            </a:r>
            <a:endParaRPr lang="sv-SE" sz="800" dirty="0">
              <a:solidFill>
                <a:schemeClr val="bg1"/>
              </a:solidFill>
              <a:latin typeface="Arial Rounded MT Bold" panose="020F070403050403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51" name="Gender Colors" descr="En bild som visar cirkel, Färggrann&#10;&#10;Automatiskt genererad beskrivning">
            <a:extLst>
              <a:ext uri="{FF2B5EF4-FFF2-40B4-BE49-F238E27FC236}">
                <a16:creationId xmlns:a16="http://schemas.microsoft.com/office/drawing/2014/main" id="{A71A6042-49D3-B4EC-6BFB-0970282A602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842" y="2620661"/>
            <a:ext cx="484216" cy="484216"/>
          </a:xfrm>
          <a:prstGeom prst="rect">
            <a:avLst/>
          </a:prstGeom>
        </p:spPr>
      </p:pic>
      <p:sp>
        <p:nvSpPr>
          <p:cNvPr id="41" name="Gender">
            <a:extLst>
              <a:ext uri="{FF2B5EF4-FFF2-40B4-BE49-F238E27FC236}">
                <a16:creationId xmlns:a16="http://schemas.microsoft.com/office/drawing/2014/main" id="{8BC581BC-C070-F4CA-0CE6-9796B2D96F8D}"/>
              </a:ext>
            </a:extLst>
          </p:cNvPr>
          <p:cNvSpPr txBox="1"/>
          <p:nvPr/>
        </p:nvSpPr>
        <p:spPr>
          <a:xfrm>
            <a:off x="5196787" y="447916"/>
            <a:ext cx="1335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Gender</a:t>
            </a:r>
          </a:p>
        </p:txBody>
      </p:sp>
      <p:sp>
        <p:nvSpPr>
          <p:cNvPr id="7" name="T1">
            <a:extLst>
              <a:ext uri="{FF2B5EF4-FFF2-40B4-BE49-F238E27FC236}">
                <a16:creationId xmlns:a16="http://schemas.microsoft.com/office/drawing/2014/main" id="{C36A406F-3C0F-B9B9-4584-D0C5F228F411}"/>
              </a:ext>
            </a:extLst>
          </p:cNvPr>
          <p:cNvSpPr/>
          <p:nvPr/>
        </p:nvSpPr>
        <p:spPr>
          <a:xfrm>
            <a:off x="5013234" y="391886"/>
            <a:ext cx="2068286" cy="2895978"/>
          </a:xfrm>
          <a:prstGeom prst="round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4377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rgbClr val="264653"/>
            </a:gs>
            <a:gs pos="100000">
              <a:srgbClr val="182C34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B3" descr="En bild som visar Syrenfärg, Magenta, lila, rosa&#10;&#10;Automatiskt genererad beskrivning" hidden="1">
            <a:extLst>
              <a:ext uri="{FF2B5EF4-FFF2-40B4-BE49-F238E27FC236}">
                <a16:creationId xmlns:a16="http://schemas.microsoft.com/office/drawing/2014/main" id="{36BA3246-3CDF-87B7-6BBF-E1ED95A45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80" y="0"/>
            <a:ext cx="12298680" cy="6858000"/>
          </a:xfrm>
          <a:prstGeom prst="rect">
            <a:avLst/>
          </a:prstGeom>
        </p:spPr>
      </p:pic>
      <p:pic>
        <p:nvPicPr>
          <p:cNvPr id="25" name="B2.2" descr="En bild som visar aqua, Electric blue, azur, turkos&#10;&#10;Automatiskt genererad beskrivning" hidden="1">
            <a:extLst>
              <a:ext uri="{FF2B5EF4-FFF2-40B4-BE49-F238E27FC236}">
                <a16:creationId xmlns:a16="http://schemas.microsoft.com/office/drawing/2014/main" id="{3B97484E-B1D6-F7F9-4022-62E63BC97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125" y="0"/>
            <a:ext cx="12298680" cy="6858000"/>
          </a:xfrm>
          <a:prstGeom prst="rect">
            <a:avLst/>
          </a:prstGeom>
        </p:spPr>
      </p:pic>
      <p:pic>
        <p:nvPicPr>
          <p:cNvPr id="27" name="B2" descr="En bild som visar aqua, Electric blue, azur, turkos&#10;&#10;Automatiskt genererad beskrivning" hidden="1">
            <a:extLst>
              <a:ext uri="{FF2B5EF4-FFF2-40B4-BE49-F238E27FC236}">
                <a16:creationId xmlns:a16="http://schemas.microsoft.com/office/drawing/2014/main" id="{37764B18-07C2-64C5-64E8-C213CA2FA5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126" y="0"/>
            <a:ext cx="12538005" cy="6858000"/>
          </a:xfrm>
          <a:prstGeom prst="rect">
            <a:avLst/>
          </a:prstGeom>
        </p:spPr>
      </p:pic>
      <p:pic>
        <p:nvPicPr>
          <p:cNvPr id="29" name="B1" descr="En bild som visar blå, Electric blue, suddig" hidden="1">
            <a:extLst>
              <a:ext uri="{FF2B5EF4-FFF2-40B4-BE49-F238E27FC236}">
                <a16:creationId xmlns:a16="http://schemas.microsoft.com/office/drawing/2014/main" id="{9D183BEC-789C-6F68-BE32-7C5A728A1E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126" y="0"/>
            <a:ext cx="12538005" cy="6858000"/>
          </a:xfrm>
          <a:prstGeom prst="rect">
            <a:avLst/>
          </a:prstGeom>
        </p:spPr>
      </p:pic>
      <p:pic>
        <p:nvPicPr>
          <p:cNvPr id="4" name="Ref" descr="En bild som visar skärmbild, Rektangel, kvadrat, text&#10;&#10;Automatiskt genererad beskrivning" hidden="1">
            <a:extLst>
              <a:ext uri="{FF2B5EF4-FFF2-40B4-BE49-F238E27FC236}">
                <a16:creationId xmlns:a16="http://schemas.microsoft.com/office/drawing/2014/main" id="{BC8B9605-580A-0F59-6D00-62542AC324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33" y="-1892"/>
            <a:ext cx="12399467" cy="6991595"/>
          </a:xfrm>
          <a:prstGeom prst="rect">
            <a:avLst/>
          </a:prstGeom>
        </p:spPr>
      </p:pic>
      <p:sp>
        <p:nvSpPr>
          <p:cNvPr id="5" name="Panel">
            <a:extLst>
              <a:ext uri="{FF2B5EF4-FFF2-40B4-BE49-F238E27FC236}">
                <a16:creationId xmlns:a16="http://schemas.microsoft.com/office/drawing/2014/main" id="{F5F0A5E1-2637-3F0B-BF27-A386DB5A74B8}"/>
              </a:ext>
            </a:extLst>
          </p:cNvPr>
          <p:cNvSpPr/>
          <p:nvPr/>
        </p:nvSpPr>
        <p:spPr>
          <a:xfrm>
            <a:off x="153389" y="391886"/>
            <a:ext cx="2068285" cy="6111551"/>
          </a:xfrm>
          <a:prstGeom prst="round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L3" hidden="1">
            <a:extLst>
              <a:ext uri="{FF2B5EF4-FFF2-40B4-BE49-F238E27FC236}">
                <a16:creationId xmlns:a16="http://schemas.microsoft.com/office/drawing/2014/main" id="{3C8444CE-FF85-9AC0-EE9C-5F08D2689EA7}"/>
              </a:ext>
            </a:extLst>
          </p:cNvPr>
          <p:cNvSpPr/>
          <p:nvPr/>
        </p:nvSpPr>
        <p:spPr>
          <a:xfrm>
            <a:off x="2544417" y="2447298"/>
            <a:ext cx="1948069" cy="840566"/>
          </a:xfrm>
          <a:prstGeom prst="round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37" name="Leave png" descr="En bild som visar Grafik, symbol, logotyp, Teckensnitt&#10;&#10;Automatiskt genererad beskrivning">
            <a:extLst>
              <a:ext uri="{FF2B5EF4-FFF2-40B4-BE49-F238E27FC236}">
                <a16:creationId xmlns:a16="http://schemas.microsoft.com/office/drawing/2014/main" id="{E27DC002-9AE4-9C80-5F1F-D95B9A21E7E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080" y="2296092"/>
            <a:ext cx="642520" cy="642520"/>
          </a:xfrm>
          <a:prstGeom prst="rect">
            <a:avLst/>
          </a:prstGeom>
        </p:spPr>
      </p:pic>
      <p:sp>
        <p:nvSpPr>
          <p:cNvPr id="40" name="Leave Count">
            <a:extLst>
              <a:ext uri="{FF2B5EF4-FFF2-40B4-BE49-F238E27FC236}">
                <a16:creationId xmlns:a16="http://schemas.microsoft.com/office/drawing/2014/main" id="{2CA9B5B9-F93A-0319-BF98-C420D8BD85B1}"/>
              </a:ext>
            </a:extLst>
          </p:cNvPr>
          <p:cNvSpPr txBox="1"/>
          <p:nvPr/>
        </p:nvSpPr>
        <p:spPr>
          <a:xfrm>
            <a:off x="2713726" y="2918379"/>
            <a:ext cx="1335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Leave</a:t>
            </a:r>
            <a:r>
              <a:rPr lang="sv-SE" sz="10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Count</a:t>
            </a:r>
          </a:p>
        </p:txBody>
      </p:sp>
      <p:sp>
        <p:nvSpPr>
          <p:cNvPr id="3" name="TL2">
            <a:extLst>
              <a:ext uri="{FF2B5EF4-FFF2-40B4-BE49-F238E27FC236}">
                <a16:creationId xmlns:a16="http://schemas.microsoft.com/office/drawing/2014/main" id="{F1C64E83-919F-0695-30F9-8173154A69BB}"/>
              </a:ext>
            </a:extLst>
          </p:cNvPr>
          <p:cNvSpPr/>
          <p:nvPr/>
        </p:nvSpPr>
        <p:spPr>
          <a:xfrm>
            <a:off x="2544417" y="1956654"/>
            <a:ext cx="2075511" cy="1331210"/>
          </a:xfrm>
          <a:prstGeom prst="round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35" name="Employee png" descr="En bild som visar symbol, cirkel, Grafik, Teckensnitt&#10;&#10;Automatiskt genererad beskrivning">
            <a:extLst>
              <a:ext uri="{FF2B5EF4-FFF2-40B4-BE49-F238E27FC236}">
                <a16:creationId xmlns:a16="http://schemas.microsoft.com/office/drawing/2014/main" id="{38ADDDBB-F5A8-3C18-1589-5522AADC66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36" y="586416"/>
            <a:ext cx="615736" cy="615736"/>
          </a:xfrm>
          <a:prstGeom prst="rect">
            <a:avLst/>
          </a:prstGeom>
        </p:spPr>
      </p:pic>
      <p:sp>
        <p:nvSpPr>
          <p:cNvPr id="39" name="Active Employees">
            <a:extLst>
              <a:ext uri="{FF2B5EF4-FFF2-40B4-BE49-F238E27FC236}">
                <a16:creationId xmlns:a16="http://schemas.microsoft.com/office/drawing/2014/main" id="{064AF235-F390-EED7-191D-C421DC65637C}"/>
              </a:ext>
            </a:extLst>
          </p:cNvPr>
          <p:cNvSpPr txBox="1"/>
          <p:nvPr/>
        </p:nvSpPr>
        <p:spPr>
          <a:xfrm>
            <a:off x="2690217" y="1205276"/>
            <a:ext cx="1335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Active </a:t>
            </a:r>
            <a:r>
              <a:rPr lang="sv-SE" sz="10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Employees</a:t>
            </a:r>
            <a:endParaRPr lang="sv-SE" sz="1000" dirty="0">
              <a:solidFill>
                <a:schemeClr val="bg1"/>
              </a:solidFill>
              <a:latin typeface="Arial Rounded MT Bold" panose="020F070403050403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" name="TL1">
            <a:extLst>
              <a:ext uri="{FF2B5EF4-FFF2-40B4-BE49-F238E27FC236}">
                <a16:creationId xmlns:a16="http://schemas.microsoft.com/office/drawing/2014/main" id="{6B097D40-18A6-BF5D-D53F-59EE3D86C08F}"/>
              </a:ext>
            </a:extLst>
          </p:cNvPr>
          <p:cNvSpPr/>
          <p:nvPr/>
        </p:nvSpPr>
        <p:spPr>
          <a:xfrm>
            <a:off x="2544418" y="391886"/>
            <a:ext cx="2075510" cy="1170990"/>
          </a:xfrm>
          <a:prstGeom prst="round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latin typeface="Arial Rounded MT Bold" panose="020F0704030504030204" pitchFamily="34" charset="0"/>
            </a:endParaRPr>
          </a:p>
        </p:txBody>
      </p:sp>
      <p:sp>
        <p:nvSpPr>
          <p:cNvPr id="44" name="Employee count over time">
            <a:extLst>
              <a:ext uri="{FF2B5EF4-FFF2-40B4-BE49-F238E27FC236}">
                <a16:creationId xmlns:a16="http://schemas.microsoft.com/office/drawing/2014/main" id="{337FB56D-57CC-2AC0-4136-A6791E2E7939}"/>
              </a:ext>
            </a:extLst>
          </p:cNvPr>
          <p:cNvSpPr txBox="1"/>
          <p:nvPr/>
        </p:nvSpPr>
        <p:spPr>
          <a:xfrm>
            <a:off x="5196787" y="3773653"/>
            <a:ext cx="3082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Salary</a:t>
            </a:r>
            <a:r>
              <a:rPr lang="sv-SE" sz="12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by </a:t>
            </a:r>
            <a:r>
              <a:rPr lang="sv-SE" sz="12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Lenght</a:t>
            </a:r>
            <a:r>
              <a:rPr lang="sv-SE" sz="12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sv-SE" sz="12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of</a:t>
            </a:r>
            <a:r>
              <a:rPr lang="sv-SE" sz="12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sv-SE" sz="12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Employment</a:t>
            </a:r>
            <a:endParaRPr lang="sv-SE" sz="1200" dirty="0">
              <a:solidFill>
                <a:schemeClr val="bg1"/>
              </a:solidFill>
              <a:latin typeface="Arial Rounded MT Bold" panose="020F070403050403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4" name="B2">
            <a:extLst>
              <a:ext uri="{FF2B5EF4-FFF2-40B4-BE49-F238E27FC236}">
                <a16:creationId xmlns:a16="http://schemas.microsoft.com/office/drawing/2014/main" id="{BE9FB7CE-7E4D-35DA-717E-2C15E1AE497A}"/>
              </a:ext>
            </a:extLst>
          </p:cNvPr>
          <p:cNvSpPr/>
          <p:nvPr/>
        </p:nvSpPr>
        <p:spPr>
          <a:xfrm>
            <a:off x="5013234" y="3681642"/>
            <a:ext cx="6991469" cy="2821795"/>
          </a:xfrm>
          <a:prstGeom prst="round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B1">
            <a:extLst>
              <a:ext uri="{FF2B5EF4-FFF2-40B4-BE49-F238E27FC236}">
                <a16:creationId xmlns:a16="http://schemas.microsoft.com/office/drawing/2014/main" id="{9A3E947A-FB03-89A7-4FFB-68E8A89047A5}"/>
              </a:ext>
            </a:extLst>
          </p:cNvPr>
          <p:cNvSpPr/>
          <p:nvPr/>
        </p:nvSpPr>
        <p:spPr>
          <a:xfrm>
            <a:off x="2583311" y="3681641"/>
            <a:ext cx="2036617" cy="2821795"/>
          </a:xfrm>
          <a:prstGeom prst="round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Employment Type Legend">
            <a:extLst>
              <a:ext uri="{FF2B5EF4-FFF2-40B4-BE49-F238E27FC236}">
                <a16:creationId xmlns:a16="http://schemas.microsoft.com/office/drawing/2014/main" id="{EFF72FC8-3487-54B4-F0C3-2057A9838147}"/>
              </a:ext>
            </a:extLst>
          </p:cNvPr>
          <p:cNvSpPr txBox="1"/>
          <p:nvPr/>
        </p:nvSpPr>
        <p:spPr>
          <a:xfrm>
            <a:off x="10332720" y="2527490"/>
            <a:ext cx="1335024" cy="622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v-SE" sz="8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Part </a:t>
            </a:r>
            <a:r>
              <a:rPr lang="sv-SE" sz="8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Time</a:t>
            </a:r>
            <a:br>
              <a:rPr lang="sv-SE" sz="8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sv-SE" sz="8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Full </a:t>
            </a:r>
            <a:r>
              <a:rPr lang="sv-SE" sz="8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Time</a:t>
            </a:r>
            <a:br>
              <a:rPr lang="sv-SE" sz="8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sv-SE" sz="8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Hourly</a:t>
            </a:r>
            <a:endParaRPr lang="sv-SE" sz="800" dirty="0">
              <a:solidFill>
                <a:schemeClr val="bg1"/>
              </a:solidFill>
              <a:latin typeface="Arial Rounded MT Bold" panose="020F070403050403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53" name="Employment Type Colors" descr="En bild som visar cirkel, Färggrann&#10;&#10;Automatiskt genererad beskrivning">
            <a:extLst>
              <a:ext uri="{FF2B5EF4-FFF2-40B4-BE49-F238E27FC236}">
                <a16:creationId xmlns:a16="http://schemas.microsoft.com/office/drawing/2014/main" id="{8B96C12D-248D-C7CC-5082-3A1EC2A29A0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487" y="2626496"/>
            <a:ext cx="484216" cy="484216"/>
          </a:xfrm>
          <a:prstGeom prst="rect">
            <a:avLst/>
          </a:prstGeom>
        </p:spPr>
      </p:pic>
      <p:sp>
        <p:nvSpPr>
          <p:cNvPr id="43" name="Employment Type">
            <a:extLst>
              <a:ext uri="{FF2B5EF4-FFF2-40B4-BE49-F238E27FC236}">
                <a16:creationId xmlns:a16="http://schemas.microsoft.com/office/drawing/2014/main" id="{AC6CBE6B-3285-A47C-920F-DB68D58C9B6A}"/>
              </a:ext>
            </a:extLst>
          </p:cNvPr>
          <p:cNvSpPr txBox="1"/>
          <p:nvPr/>
        </p:nvSpPr>
        <p:spPr>
          <a:xfrm>
            <a:off x="10115304" y="447916"/>
            <a:ext cx="1552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Employment</a:t>
            </a:r>
            <a:r>
              <a:rPr lang="sv-SE" sz="12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sv-SE" sz="12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Type</a:t>
            </a:r>
            <a:endParaRPr lang="sv-SE" sz="1200" dirty="0">
              <a:solidFill>
                <a:schemeClr val="bg1"/>
              </a:solidFill>
              <a:latin typeface="Arial Rounded MT Bold" panose="020F070403050403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1" name="T3">
            <a:extLst>
              <a:ext uri="{FF2B5EF4-FFF2-40B4-BE49-F238E27FC236}">
                <a16:creationId xmlns:a16="http://schemas.microsoft.com/office/drawing/2014/main" id="{2F1882FB-9B8B-3A3F-8FED-5C6A1B9F4AC0}"/>
              </a:ext>
            </a:extLst>
          </p:cNvPr>
          <p:cNvSpPr/>
          <p:nvPr/>
        </p:nvSpPr>
        <p:spPr>
          <a:xfrm>
            <a:off x="9936417" y="391886"/>
            <a:ext cx="2068286" cy="2895978"/>
          </a:xfrm>
          <a:prstGeom prst="round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Age Group Legend">
            <a:extLst>
              <a:ext uri="{FF2B5EF4-FFF2-40B4-BE49-F238E27FC236}">
                <a16:creationId xmlns:a16="http://schemas.microsoft.com/office/drawing/2014/main" id="{330551A5-F7CB-D4FD-7865-88268D41CADC}"/>
              </a:ext>
            </a:extLst>
          </p:cNvPr>
          <p:cNvSpPr txBox="1"/>
          <p:nvPr/>
        </p:nvSpPr>
        <p:spPr>
          <a:xfrm>
            <a:off x="7795838" y="2532183"/>
            <a:ext cx="1335024" cy="622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v-SE" sz="8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Youth</a:t>
            </a:r>
            <a:r>
              <a:rPr lang="sv-SE" sz="8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-17</a:t>
            </a:r>
            <a:br>
              <a:rPr lang="sv-SE" sz="8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sv-SE" sz="8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Adult 18-30</a:t>
            </a:r>
            <a:br>
              <a:rPr lang="sv-SE" sz="8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sv-SE" sz="8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Mid Age 31-55</a:t>
            </a:r>
          </a:p>
        </p:txBody>
      </p:sp>
      <p:pic>
        <p:nvPicPr>
          <p:cNvPr id="52" name="Age Group Colors" descr="En bild som visar cirkel, Färggrann&#10;&#10;Automatiskt genererad beskrivning">
            <a:extLst>
              <a:ext uri="{FF2B5EF4-FFF2-40B4-BE49-F238E27FC236}">
                <a16:creationId xmlns:a16="http://schemas.microsoft.com/office/drawing/2014/main" id="{751FFCBC-7843-8642-EB5E-056E4E727A5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622" y="2621098"/>
            <a:ext cx="484216" cy="484216"/>
          </a:xfrm>
          <a:prstGeom prst="rect">
            <a:avLst/>
          </a:prstGeom>
        </p:spPr>
      </p:pic>
      <p:sp>
        <p:nvSpPr>
          <p:cNvPr id="42" name="Age Group">
            <a:extLst>
              <a:ext uri="{FF2B5EF4-FFF2-40B4-BE49-F238E27FC236}">
                <a16:creationId xmlns:a16="http://schemas.microsoft.com/office/drawing/2014/main" id="{37C58958-8FB8-AAA4-7149-FCCBD02EA47A}"/>
              </a:ext>
            </a:extLst>
          </p:cNvPr>
          <p:cNvSpPr txBox="1"/>
          <p:nvPr/>
        </p:nvSpPr>
        <p:spPr>
          <a:xfrm>
            <a:off x="7648272" y="447916"/>
            <a:ext cx="1335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Age Group</a:t>
            </a:r>
          </a:p>
        </p:txBody>
      </p:sp>
      <p:sp>
        <p:nvSpPr>
          <p:cNvPr id="20" name="T2">
            <a:extLst>
              <a:ext uri="{FF2B5EF4-FFF2-40B4-BE49-F238E27FC236}">
                <a16:creationId xmlns:a16="http://schemas.microsoft.com/office/drawing/2014/main" id="{91CFBAD9-6E1D-2873-5AA1-F941376EBC8E}"/>
              </a:ext>
            </a:extLst>
          </p:cNvPr>
          <p:cNvSpPr/>
          <p:nvPr/>
        </p:nvSpPr>
        <p:spPr>
          <a:xfrm>
            <a:off x="7474825" y="391886"/>
            <a:ext cx="2068286" cy="2895978"/>
          </a:xfrm>
          <a:prstGeom prst="round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6" name="Gender Legend">
            <a:extLst>
              <a:ext uri="{FF2B5EF4-FFF2-40B4-BE49-F238E27FC236}">
                <a16:creationId xmlns:a16="http://schemas.microsoft.com/office/drawing/2014/main" id="{453D8B45-E903-0352-41E0-0F6613776BEC}"/>
              </a:ext>
            </a:extLst>
          </p:cNvPr>
          <p:cNvSpPr txBox="1"/>
          <p:nvPr/>
        </p:nvSpPr>
        <p:spPr>
          <a:xfrm>
            <a:off x="5428488" y="2527490"/>
            <a:ext cx="1335024" cy="622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v-SE" sz="8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Male</a:t>
            </a:r>
            <a:br>
              <a:rPr lang="sv-SE" sz="8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sv-SE" sz="8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Female</a:t>
            </a:r>
            <a:endParaRPr lang="sv-SE" sz="800" dirty="0">
              <a:solidFill>
                <a:schemeClr val="bg1"/>
              </a:solidFill>
              <a:latin typeface="Arial Rounded MT Bold" panose="020F070403050403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sv-SE" sz="8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Other</a:t>
            </a:r>
            <a:endParaRPr lang="sv-SE" sz="800" dirty="0">
              <a:solidFill>
                <a:schemeClr val="bg1"/>
              </a:solidFill>
              <a:latin typeface="Arial Rounded MT Bold" panose="020F070403050403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51" name="Gender Colors" descr="En bild som visar cirkel, Färggrann&#10;&#10;Automatiskt genererad beskrivning">
            <a:extLst>
              <a:ext uri="{FF2B5EF4-FFF2-40B4-BE49-F238E27FC236}">
                <a16:creationId xmlns:a16="http://schemas.microsoft.com/office/drawing/2014/main" id="{A71A6042-49D3-B4EC-6BFB-0970282A602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842" y="2620661"/>
            <a:ext cx="484216" cy="484216"/>
          </a:xfrm>
          <a:prstGeom prst="rect">
            <a:avLst/>
          </a:prstGeom>
        </p:spPr>
      </p:pic>
      <p:sp>
        <p:nvSpPr>
          <p:cNvPr id="41" name="Gender">
            <a:extLst>
              <a:ext uri="{FF2B5EF4-FFF2-40B4-BE49-F238E27FC236}">
                <a16:creationId xmlns:a16="http://schemas.microsoft.com/office/drawing/2014/main" id="{8BC581BC-C070-F4CA-0CE6-9796B2D96F8D}"/>
              </a:ext>
            </a:extLst>
          </p:cNvPr>
          <p:cNvSpPr txBox="1"/>
          <p:nvPr/>
        </p:nvSpPr>
        <p:spPr>
          <a:xfrm>
            <a:off x="5196787" y="447916"/>
            <a:ext cx="1335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Gender</a:t>
            </a:r>
          </a:p>
        </p:txBody>
      </p:sp>
      <p:sp>
        <p:nvSpPr>
          <p:cNvPr id="7" name="T1">
            <a:extLst>
              <a:ext uri="{FF2B5EF4-FFF2-40B4-BE49-F238E27FC236}">
                <a16:creationId xmlns:a16="http://schemas.microsoft.com/office/drawing/2014/main" id="{C36A406F-3C0F-B9B9-4584-D0C5F228F411}"/>
              </a:ext>
            </a:extLst>
          </p:cNvPr>
          <p:cNvSpPr/>
          <p:nvPr/>
        </p:nvSpPr>
        <p:spPr>
          <a:xfrm>
            <a:off x="5013234" y="391886"/>
            <a:ext cx="2068286" cy="2895978"/>
          </a:xfrm>
          <a:prstGeom prst="round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841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rgbClr val="264653"/>
            </a:gs>
            <a:gs pos="100000">
              <a:srgbClr val="182C34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B3" descr="En bild som visar Syrenfärg, Magenta, lila, rosa&#10;&#10;Automatiskt genererad beskrivning" hidden="1">
            <a:extLst>
              <a:ext uri="{FF2B5EF4-FFF2-40B4-BE49-F238E27FC236}">
                <a16:creationId xmlns:a16="http://schemas.microsoft.com/office/drawing/2014/main" id="{36BA3246-3CDF-87B7-6BBF-E1ED95A45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80" y="0"/>
            <a:ext cx="12298680" cy="6858000"/>
          </a:xfrm>
          <a:prstGeom prst="rect">
            <a:avLst/>
          </a:prstGeom>
        </p:spPr>
      </p:pic>
      <p:pic>
        <p:nvPicPr>
          <p:cNvPr id="25" name="B2.2" descr="En bild som visar aqua, Electric blue, azur, turkos&#10;&#10;Automatiskt genererad beskrivning" hidden="1">
            <a:extLst>
              <a:ext uri="{FF2B5EF4-FFF2-40B4-BE49-F238E27FC236}">
                <a16:creationId xmlns:a16="http://schemas.microsoft.com/office/drawing/2014/main" id="{3B97484E-B1D6-F7F9-4022-62E63BC97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125" y="0"/>
            <a:ext cx="12298680" cy="6858000"/>
          </a:xfrm>
          <a:prstGeom prst="rect">
            <a:avLst/>
          </a:prstGeom>
        </p:spPr>
      </p:pic>
      <p:pic>
        <p:nvPicPr>
          <p:cNvPr id="27" name="B2" descr="En bild som visar aqua, Electric blue, azur, turkos&#10;&#10;Automatiskt genererad beskrivning" hidden="1">
            <a:extLst>
              <a:ext uri="{FF2B5EF4-FFF2-40B4-BE49-F238E27FC236}">
                <a16:creationId xmlns:a16="http://schemas.microsoft.com/office/drawing/2014/main" id="{37764B18-07C2-64C5-64E8-C213CA2FA5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126" y="0"/>
            <a:ext cx="12538005" cy="6858000"/>
          </a:xfrm>
          <a:prstGeom prst="rect">
            <a:avLst/>
          </a:prstGeom>
        </p:spPr>
      </p:pic>
      <p:pic>
        <p:nvPicPr>
          <p:cNvPr id="29" name="B1" descr="En bild som visar blå, Electric blue, suddig" hidden="1">
            <a:extLst>
              <a:ext uri="{FF2B5EF4-FFF2-40B4-BE49-F238E27FC236}">
                <a16:creationId xmlns:a16="http://schemas.microsoft.com/office/drawing/2014/main" id="{9D183BEC-789C-6F68-BE32-7C5A728A1E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126" y="0"/>
            <a:ext cx="12538005" cy="6858000"/>
          </a:xfrm>
          <a:prstGeom prst="rect">
            <a:avLst/>
          </a:prstGeom>
        </p:spPr>
      </p:pic>
      <p:pic>
        <p:nvPicPr>
          <p:cNvPr id="4" name="Ref" descr="En bild som visar skärmbild, Rektangel, kvadrat, text&#10;&#10;Automatiskt genererad beskrivning" hidden="1">
            <a:extLst>
              <a:ext uri="{FF2B5EF4-FFF2-40B4-BE49-F238E27FC236}">
                <a16:creationId xmlns:a16="http://schemas.microsoft.com/office/drawing/2014/main" id="{BC8B9605-580A-0F59-6D00-62542AC324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33" y="-1892"/>
            <a:ext cx="12399467" cy="6991595"/>
          </a:xfrm>
          <a:prstGeom prst="rect">
            <a:avLst/>
          </a:prstGeom>
        </p:spPr>
      </p:pic>
      <p:sp>
        <p:nvSpPr>
          <p:cNvPr id="5" name="Panel">
            <a:extLst>
              <a:ext uri="{FF2B5EF4-FFF2-40B4-BE49-F238E27FC236}">
                <a16:creationId xmlns:a16="http://schemas.microsoft.com/office/drawing/2014/main" id="{F5F0A5E1-2637-3F0B-BF27-A386DB5A74B8}"/>
              </a:ext>
            </a:extLst>
          </p:cNvPr>
          <p:cNvSpPr/>
          <p:nvPr/>
        </p:nvSpPr>
        <p:spPr>
          <a:xfrm>
            <a:off x="153389" y="391886"/>
            <a:ext cx="2068285" cy="6111551"/>
          </a:xfrm>
          <a:prstGeom prst="round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L3" hidden="1">
            <a:extLst>
              <a:ext uri="{FF2B5EF4-FFF2-40B4-BE49-F238E27FC236}">
                <a16:creationId xmlns:a16="http://schemas.microsoft.com/office/drawing/2014/main" id="{3C8444CE-FF85-9AC0-EE9C-5F08D2689EA7}"/>
              </a:ext>
            </a:extLst>
          </p:cNvPr>
          <p:cNvSpPr/>
          <p:nvPr/>
        </p:nvSpPr>
        <p:spPr>
          <a:xfrm>
            <a:off x="2544417" y="2447298"/>
            <a:ext cx="1948069" cy="840566"/>
          </a:xfrm>
          <a:prstGeom prst="round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37" name="Leave png" descr="En bild som visar Grafik, symbol, logotyp, Teckensnitt&#10;&#10;Automatiskt genererad beskrivning">
            <a:extLst>
              <a:ext uri="{FF2B5EF4-FFF2-40B4-BE49-F238E27FC236}">
                <a16:creationId xmlns:a16="http://schemas.microsoft.com/office/drawing/2014/main" id="{E27DC002-9AE4-9C80-5F1F-D95B9A21E7E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080" y="2296092"/>
            <a:ext cx="642520" cy="642520"/>
          </a:xfrm>
          <a:prstGeom prst="rect">
            <a:avLst/>
          </a:prstGeom>
        </p:spPr>
      </p:pic>
      <p:sp>
        <p:nvSpPr>
          <p:cNvPr id="40" name="Leave Count">
            <a:extLst>
              <a:ext uri="{FF2B5EF4-FFF2-40B4-BE49-F238E27FC236}">
                <a16:creationId xmlns:a16="http://schemas.microsoft.com/office/drawing/2014/main" id="{2CA9B5B9-F93A-0319-BF98-C420D8BD85B1}"/>
              </a:ext>
            </a:extLst>
          </p:cNvPr>
          <p:cNvSpPr txBox="1"/>
          <p:nvPr/>
        </p:nvSpPr>
        <p:spPr>
          <a:xfrm>
            <a:off x="2713726" y="2918379"/>
            <a:ext cx="1335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Leave</a:t>
            </a:r>
            <a:r>
              <a:rPr lang="sv-SE" sz="10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Count</a:t>
            </a:r>
          </a:p>
        </p:txBody>
      </p:sp>
      <p:sp>
        <p:nvSpPr>
          <p:cNvPr id="3" name="TL2">
            <a:extLst>
              <a:ext uri="{FF2B5EF4-FFF2-40B4-BE49-F238E27FC236}">
                <a16:creationId xmlns:a16="http://schemas.microsoft.com/office/drawing/2014/main" id="{F1C64E83-919F-0695-30F9-8173154A69BB}"/>
              </a:ext>
            </a:extLst>
          </p:cNvPr>
          <p:cNvSpPr/>
          <p:nvPr/>
        </p:nvSpPr>
        <p:spPr>
          <a:xfrm>
            <a:off x="2544417" y="1956654"/>
            <a:ext cx="2075511" cy="1331210"/>
          </a:xfrm>
          <a:prstGeom prst="round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35" name="Employee png" descr="En bild som visar symbol, cirkel, Grafik, Teckensnitt&#10;&#10;Automatiskt genererad beskrivning">
            <a:extLst>
              <a:ext uri="{FF2B5EF4-FFF2-40B4-BE49-F238E27FC236}">
                <a16:creationId xmlns:a16="http://schemas.microsoft.com/office/drawing/2014/main" id="{38ADDDBB-F5A8-3C18-1589-5522AADC66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36" y="586416"/>
            <a:ext cx="615736" cy="615736"/>
          </a:xfrm>
          <a:prstGeom prst="rect">
            <a:avLst/>
          </a:prstGeom>
        </p:spPr>
      </p:pic>
      <p:sp>
        <p:nvSpPr>
          <p:cNvPr id="39" name="Active Employees">
            <a:extLst>
              <a:ext uri="{FF2B5EF4-FFF2-40B4-BE49-F238E27FC236}">
                <a16:creationId xmlns:a16="http://schemas.microsoft.com/office/drawing/2014/main" id="{064AF235-F390-EED7-191D-C421DC65637C}"/>
              </a:ext>
            </a:extLst>
          </p:cNvPr>
          <p:cNvSpPr txBox="1"/>
          <p:nvPr/>
        </p:nvSpPr>
        <p:spPr>
          <a:xfrm>
            <a:off x="2690217" y="1205276"/>
            <a:ext cx="1335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Active </a:t>
            </a:r>
            <a:r>
              <a:rPr lang="sv-SE" sz="10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Employees</a:t>
            </a:r>
            <a:endParaRPr lang="sv-SE" sz="1000" dirty="0">
              <a:solidFill>
                <a:schemeClr val="bg1"/>
              </a:solidFill>
              <a:latin typeface="Arial Rounded MT Bold" panose="020F070403050403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" name="TL1">
            <a:extLst>
              <a:ext uri="{FF2B5EF4-FFF2-40B4-BE49-F238E27FC236}">
                <a16:creationId xmlns:a16="http://schemas.microsoft.com/office/drawing/2014/main" id="{6B097D40-18A6-BF5D-D53F-59EE3D86C08F}"/>
              </a:ext>
            </a:extLst>
          </p:cNvPr>
          <p:cNvSpPr/>
          <p:nvPr/>
        </p:nvSpPr>
        <p:spPr>
          <a:xfrm>
            <a:off x="2544418" y="391886"/>
            <a:ext cx="2075510" cy="1170990"/>
          </a:xfrm>
          <a:prstGeom prst="round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latin typeface="Arial Rounded MT Bold" panose="020F0704030504030204" pitchFamily="34" charset="0"/>
            </a:endParaRPr>
          </a:p>
        </p:txBody>
      </p:sp>
      <p:sp>
        <p:nvSpPr>
          <p:cNvPr id="44" name="Employee count over time">
            <a:extLst>
              <a:ext uri="{FF2B5EF4-FFF2-40B4-BE49-F238E27FC236}">
                <a16:creationId xmlns:a16="http://schemas.microsoft.com/office/drawing/2014/main" id="{337FB56D-57CC-2AC0-4136-A6791E2E7939}"/>
              </a:ext>
            </a:extLst>
          </p:cNvPr>
          <p:cNvSpPr txBox="1"/>
          <p:nvPr/>
        </p:nvSpPr>
        <p:spPr>
          <a:xfrm>
            <a:off x="5196787" y="3773653"/>
            <a:ext cx="3082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Workforce</a:t>
            </a:r>
            <a:r>
              <a:rPr lang="sv-SE" sz="12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sv-SE" sz="12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Insights</a:t>
            </a:r>
            <a:endParaRPr lang="sv-SE" sz="1200" dirty="0">
              <a:solidFill>
                <a:schemeClr val="bg1"/>
              </a:solidFill>
              <a:latin typeface="Arial Rounded MT Bold" panose="020F070403050403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4" name="B2">
            <a:extLst>
              <a:ext uri="{FF2B5EF4-FFF2-40B4-BE49-F238E27FC236}">
                <a16:creationId xmlns:a16="http://schemas.microsoft.com/office/drawing/2014/main" id="{BE9FB7CE-7E4D-35DA-717E-2C15E1AE497A}"/>
              </a:ext>
            </a:extLst>
          </p:cNvPr>
          <p:cNvSpPr/>
          <p:nvPr/>
        </p:nvSpPr>
        <p:spPr>
          <a:xfrm>
            <a:off x="5013234" y="3681642"/>
            <a:ext cx="6991469" cy="2821795"/>
          </a:xfrm>
          <a:prstGeom prst="round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B1">
            <a:extLst>
              <a:ext uri="{FF2B5EF4-FFF2-40B4-BE49-F238E27FC236}">
                <a16:creationId xmlns:a16="http://schemas.microsoft.com/office/drawing/2014/main" id="{9A3E947A-FB03-89A7-4FFB-68E8A89047A5}"/>
              </a:ext>
            </a:extLst>
          </p:cNvPr>
          <p:cNvSpPr/>
          <p:nvPr/>
        </p:nvSpPr>
        <p:spPr>
          <a:xfrm>
            <a:off x="2583311" y="3681641"/>
            <a:ext cx="2036617" cy="2821795"/>
          </a:xfrm>
          <a:prstGeom prst="round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Employment Type Legend">
            <a:extLst>
              <a:ext uri="{FF2B5EF4-FFF2-40B4-BE49-F238E27FC236}">
                <a16:creationId xmlns:a16="http://schemas.microsoft.com/office/drawing/2014/main" id="{EFF72FC8-3487-54B4-F0C3-2057A9838147}"/>
              </a:ext>
            </a:extLst>
          </p:cNvPr>
          <p:cNvSpPr txBox="1"/>
          <p:nvPr/>
        </p:nvSpPr>
        <p:spPr>
          <a:xfrm>
            <a:off x="10332720" y="2527490"/>
            <a:ext cx="1335024" cy="622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v-SE" sz="8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Part </a:t>
            </a:r>
            <a:r>
              <a:rPr lang="sv-SE" sz="8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Time</a:t>
            </a:r>
            <a:br>
              <a:rPr lang="sv-SE" sz="8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sv-SE" sz="8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Full </a:t>
            </a:r>
            <a:r>
              <a:rPr lang="sv-SE" sz="8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Time</a:t>
            </a:r>
            <a:br>
              <a:rPr lang="sv-SE" sz="8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sv-SE" sz="8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Hourly</a:t>
            </a:r>
            <a:endParaRPr lang="sv-SE" sz="800" dirty="0">
              <a:solidFill>
                <a:schemeClr val="bg1"/>
              </a:solidFill>
              <a:latin typeface="Arial Rounded MT Bold" panose="020F070403050403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53" name="Employment Type Colors" descr="En bild som visar cirkel, Färggrann&#10;&#10;Automatiskt genererad beskrivning">
            <a:extLst>
              <a:ext uri="{FF2B5EF4-FFF2-40B4-BE49-F238E27FC236}">
                <a16:creationId xmlns:a16="http://schemas.microsoft.com/office/drawing/2014/main" id="{8B96C12D-248D-C7CC-5082-3A1EC2A29A0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487" y="2626496"/>
            <a:ext cx="484216" cy="484216"/>
          </a:xfrm>
          <a:prstGeom prst="rect">
            <a:avLst/>
          </a:prstGeom>
        </p:spPr>
      </p:pic>
      <p:sp>
        <p:nvSpPr>
          <p:cNvPr id="43" name="Employment Type">
            <a:extLst>
              <a:ext uri="{FF2B5EF4-FFF2-40B4-BE49-F238E27FC236}">
                <a16:creationId xmlns:a16="http://schemas.microsoft.com/office/drawing/2014/main" id="{AC6CBE6B-3285-A47C-920F-DB68D58C9B6A}"/>
              </a:ext>
            </a:extLst>
          </p:cNvPr>
          <p:cNvSpPr txBox="1"/>
          <p:nvPr/>
        </p:nvSpPr>
        <p:spPr>
          <a:xfrm>
            <a:off x="10115304" y="447916"/>
            <a:ext cx="1552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Employment</a:t>
            </a:r>
            <a:r>
              <a:rPr lang="sv-SE" sz="12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sv-SE" sz="12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Type</a:t>
            </a:r>
            <a:endParaRPr lang="sv-SE" sz="1200" dirty="0">
              <a:solidFill>
                <a:schemeClr val="bg1"/>
              </a:solidFill>
              <a:latin typeface="Arial Rounded MT Bold" panose="020F070403050403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1" name="T3">
            <a:extLst>
              <a:ext uri="{FF2B5EF4-FFF2-40B4-BE49-F238E27FC236}">
                <a16:creationId xmlns:a16="http://schemas.microsoft.com/office/drawing/2014/main" id="{2F1882FB-9B8B-3A3F-8FED-5C6A1B9F4AC0}"/>
              </a:ext>
            </a:extLst>
          </p:cNvPr>
          <p:cNvSpPr/>
          <p:nvPr/>
        </p:nvSpPr>
        <p:spPr>
          <a:xfrm>
            <a:off x="9936417" y="391886"/>
            <a:ext cx="2068286" cy="2895978"/>
          </a:xfrm>
          <a:prstGeom prst="round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Age Group Legend">
            <a:extLst>
              <a:ext uri="{FF2B5EF4-FFF2-40B4-BE49-F238E27FC236}">
                <a16:creationId xmlns:a16="http://schemas.microsoft.com/office/drawing/2014/main" id="{330551A5-F7CB-D4FD-7865-88268D41CADC}"/>
              </a:ext>
            </a:extLst>
          </p:cNvPr>
          <p:cNvSpPr txBox="1"/>
          <p:nvPr/>
        </p:nvSpPr>
        <p:spPr>
          <a:xfrm>
            <a:off x="7795838" y="2532183"/>
            <a:ext cx="1335024" cy="622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v-SE" sz="8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Youth</a:t>
            </a:r>
            <a:r>
              <a:rPr lang="sv-SE" sz="8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-17</a:t>
            </a:r>
            <a:br>
              <a:rPr lang="sv-SE" sz="8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sv-SE" sz="8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Adult 18-30</a:t>
            </a:r>
            <a:br>
              <a:rPr lang="sv-SE" sz="8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sv-SE" sz="8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Mid Age 31-55</a:t>
            </a:r>
          </a:p>
        </p:txBody>
      </p:sp>
      <p:pic>
        <p:nvPicPr>
          <p:cNvPr id="52" name="Age Group Colors" descr="En bild som visar cirkel, Färggrann&#10;&#10;Automatiskt genererad beskrivning">
            <a:extLst>
              <a:ext uri="{FF2B5EF4-FFF2-40B4-BE49-F238E27FC236}">
                <a16:creationId xmlns:a16="http://schemas.microsoft.com/office/drawing/2014/main" id="{751FFCBC-7843-8642-EB5E-056E4E727A5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622" y="2621098"/>
            <a:ext cx="484216" cy="484216"/>
          </a:xfrm>
          <a:prstGeom prst="rect">
            <a:avLst/>
          </a:prstGeom>
        </p:spPr>
      </p:pic>
      <p:sp>
        <p:nvSpPr>
          <p:cNvPr id="42" name="Age Group">
            <a:extLst>
              <a:ext uri="{FF2B5EF4-FFF2-40B4-BE49-F238E27FC236}">
                <a16:creationId xmlns:a16="http://schemas.microsoft.com/office/drawing/2014/main" id="{37C58958-8FB8-AAA4-7149-FCCBD02EA47A}"/>
              </a:ext>
            </a:extLst>
          </p:cNvPr>
          <p:cNvSpPr txBox="1"/>
          <p:nvPr/>
        </p:nvSpPr>
        <p:spPr>
          <a:xfrm>
            <a:off x="7648272" y="447916"/>
            <a:ext cx="1335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Age Group</a:t>
            </a:r>
          </a:p>
        </p:txBody>
      </p:sp>
      <p:sp>
        <p:nvSpPr>
          <p:cNvPr id="20" name="T2">
            <a:extLst>
              <a:ext uri="{FF2B5EF4-FFF2-40B4-BE49-F238E27FC236}">
                <a16:creationId xmlns:a16="http://schemas.microsoft.com/office/drawing/2014/main" id="{91CFBAD9-6E1D-2873-5AA1-F941376EBC8E}"/>
              </a:ext>
            </a:extLst>
          </p:cNvPr>
          <p:cNvSpPr/>
          <p:nvPr/>
        </p:nvSpPr>
        <p:spPr>
          <a:xfrm>
            <a:off x="7474825" y="391886"/>
            <a:ext cx="2068286" cy="2895978"/>
          </a:xfrm>
          <a:prstGeom prst="round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6" name="Gender Legend">
            <a:extLst>
              <a:ext uri="{FF2B5EF4-FFF2-40B4-BE49-F238E27FC236}">
                <a16:creationId xmlns:a16="http://schemas.microsoft.com/office/drawing/2014/main" id="{453D8B45-E903-0352-41E0-0F6613776BEC}"/>
              </a:ext>
            </a:extLst>
          </p:cNvPr>
          <p:cNvSpPr txBox="1"/>
          <p:nvPr/>
        </p:nvSpPr>
        <p:spPr>
          <a:xfrm>
            <a:off x="5428488" y="2527490"/>
            <a:ext cx="1335024" cy="622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v-SE" sz="8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Male</a:t>
            </a:r>
            <a:br>
              <a:rPr lang="sv-SE" sz="8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sv-SE" sz="8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Female</a:t>
            </a:r>
            <a:endParaRPr lang="sv-SE" sz="800" dirty="0">
              <a:solidFill>
                <a:schemeClr val="bg1"/>
              </a:solidFill>
              <a:latin typeface="Arial Rounded MT Bold" panose="020F070403050403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sv-SE" sz="8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Other</a:t>
            </a:r>
            <a:endParaRPr lang="sv-SE" sz="800" dirty="0">
              <a:solidFill>
                <a:schemeClr val="bg1"/>
              </a:solidFill>
              <a:latin typeface="Arial Rounded MT Bold" panose="020F070403050403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51" name="Gender Colors" descr="En bild som visar cirkel, Färggrann&#10;&#10;Automatiskt genererad beskrivning">
            <a:extLst>
              <a:ext uri="{FF2B5EF4-FFF2-40B4-BE49-F238E27FC236}">
                <a16:creationId xmlns:a16="http://schemas.microsoft.com/office/drawing/2014/main" id="{A71A6042-49D3-B4EC-6BFB-0970282A602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842" y="2620661"/>
            <a:ext cx="484216" cy="484216"/>
          </a:xfrm>
          <a:prstGeom prst="rect">
            <a:avLst/>
          </a:prstGeom>
        </p:spPr>
      </p:pic>
      <p:sp>
        <p:nvSpPr>
          <p:cNvPr id="41" name="Gender">
            <a:extLst>
              <a:ext uri="{FF2B5EF4-FFF2-40B4-BE49-F238E27FC236}">
                <a16:creationId xmlns:a16="http://schemas.microsoft.com/office/drawing/2014/main" id="{8BC581BC-C070-F4CA-0CE6-9796B2D96F8D}"/>
              </a:ext>
            </a:extLst>
          </p:cNvPr>
          <p:cNvSpPr txBox="1"/>
          <p:nvPr/>
        </p:nvSpPr>
        <p:spPr>
          <a:xfrm>
            <a:off x="5196787" y="447916"/>
            <a:ext cx="1335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Gender</a:t>
            </a:r>
          </a:p>
        </p:txBody>
      </p:sp>
      <p:sp>
        <p:nvSpPr>
          <p:cNvPr id="7" name="T1">
            <a:extLst>
              <a:ext uri="{FF2B5EF4-FFF2-40B4-BE49-F238E27FC236}">
                <a16:creationId xmlns:a16="http://schemas.microsoft.com/office/drawing/2014/main" id="{C36A406F-3C0F-B9B9-4584-D0C5F228F411}"/>
              </a:ext>
            </a:extLst>
          </p:cNvPr>
          <p:cNvSpPr/>
          <p:nvPr/>
        </p:nvSpPr>
        <p:spPr>
          <a:xfrm>
            <a:off x="5013234" y="391886"/>
            <a:ext cx="2068286" cy="2895978"/>
          </a:xfrm>
          <a:prstGeom prst="round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75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rgbClr val="264653"/>
            </a:gs>
            <a:gs pos="100000">
              <a:srgbClr val="182C34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B3" descr="En bild som visar Syrenfärg, Magenta, lila, rosa&#10;&#10;Automatiskt genererad beskrivning" hidden="1">
            <a:extLst>
              <a:ext uri="{FF2B5EF4-FFF2-40B4-BE49-F238E27FC236}">
                <a16:creationId xmlns:a16="http://schemas.microsoft.com/office/drawing/2014/main" id="{36BA3246-3CDF-87B7-6BBF-E1ED95A45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80" y="0"/>
            <a:ext cx="12298680" cy="6858000"/>
          </a:xfrm>
          <a:prstGeom prst="rect">
            <a:avLst/>
          </a:prstGeom>
        </p:spPr>
      </p:pic>
      <p:pic>
        <p:nvPicPr>
          <p:cNvPr id="25" name="B2.2" descr="En bild som visar aqua, Electric blue, azur, turkos&#10;&#10;Automatiskt genererad beskrivning" hidden="1">
            <a:extLst>
              <a:ext uri="{FF2B5EF4-FFF2-40B4-BE49-F238E27FC236}">
                <a16:creationId xmlns:a16="http://schemas.microsoft.com/office/drawing/2014/main" id="{3B97484E-B1D6-F7F9-4022-62E63BC97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125" y="0"/>
            <a:ext cx="12298680" cy="6858000"/>
          </a:xfrm>
          <a:prstGeom prst="rect">
            <a:avLst/>
          </a:prstGeom>
        </p:spPr>
      </p:pic>
      <p:pic>
        <p:nvPicPr>
          <p:cNvPr id="27" name="B2" descr="En bild som visar aqua, Electric blue, azur, turkos&#10;&#10;Automatiskt genererad beskrivning" hidden="1">
            <a:extLst>
              <a:ext uri="{FF2B5EF4-FFF2-40B4-BE49-F238E27FC236}">
                <a16:creationId xmlns:a16="http://schemas.microsoft.com/office/drawing/2014/main" id="{37764B18-07C2-64C5-64E8-C213CA2FA5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126" y="0"/>
            <a:ext cx="12538005" cy="6858000"/>
          </a:xfrm>
          <a:prstGeom prst="rect">
            <a:avLst/>
          </a:prstGeom>
        </p:spPr>
      </p:pic>
      <p:pic>
        <p:nvPicPr>
          <p:cNvPr id="29" name="B1" descr="En bild som visar blå, Electric blue, suddig" hidden="1">
            <a:extLst>
              <a:ext uri="{FF2B5EF4-FFF2-40B4-BE49-F238E27FC236}">
                <a16:creationId xmlns:a16="http://schemas.microsoft.com/office/drawing/2014/main" id="{9D183BEC-789C-6F68-BE32-7C5A728A1E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126" y="0"/>
            <a:ext cx="12538005" cy="6858000"/>
          </a:xfrm>
          <a:prstGeom prst="rect">
            <a:avLst/>
          </a:prstGeom>
        </p:spPr>
      </p:pic>
      <p:pic>
        <p:nvPicPr>
          <p:cNvPr id="4" name="Ref" descr="En bild som visar skärmbild, Rektangel, kvadrat, text&#10;&#10;Automatiskt genererad beskrivning" hidden="1">
            <a:extLst>
              <a:ext uri="{FF2B5EF4-FFF2-40B4-BE49-F238E27FC236}">
                <a16:creationId xmlns:a16="http://schemas.microsoft.com/office/drawing/2014/main" id="{BC8B9605-580A-0F59-6D00-62542AC324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33" y="-1892"/>
            <a:ext cx="12399467" cy="6991595"/>
          </a:xfrm>
          <a:prstGeom prst="rect">
            <a:avLst/>
          </a:prstGeom>
        </p:spPr>
      </p:pic>
      <p:sp>
        <p:nvSpPr>
          <p:cNvPr id="5" name="Panel">
            <a:extLst>
              <a:ext uri="{FF2B5EF4-FFF2-40B4-BE49-F238E27FC236}">
                <a16:creationId xmlns:a16="http://schemas.microsoft.com/office/drawing/2014/main" id="{F5F0A5E1-2637-3F0B-BF27-A386DB5A74B8}"/>
              </a:ext>
            </a:extLst>
          </p:cNvPr>
          <p:cNvSpPr/>
          <p:nvPr/>
        </p:nvSpPr>
        <p:spPr>
          <a:xfrm>
            <a:off x="153389" y="391886"/>
            <a:ext cx="2068285" cy="6111551"/>
          </a:xfrm>
          <a:prstGeom prst="round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4" name="Employee count over time">
            <a:extLst>
              <a:ext uri="{FF2B5EF4-FFF2-40B4-BE49-F238E27FC236}">
                <a16:creationId xmlns:a16="http://schemas.microsoft.com/office/drawing/2014/main" id="{337FB56D-57CC-2AC0-4136-A6791E2E7939}"/>
              </a:ext>
            </a:extLst>
          </p:cNvPr>
          <p:cNvSpPr txBox="1"/>
          <p:nvPr/>
        </p:nvSpPr>
        <p:spPr>
          <a:xfrm>
            <a:off x="7611374" y="3831526"/>
            <a:ext cx="3082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Revenue, </a:t>
            </a:r>
            <a:r>
              <a:rPr lang="sv-SE" sz="12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Pricing</a:t>
            </a:r>
            <a:r>
              <a:rPr lang="sv-SE" sz="12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&amp; </a:t>
            </a:r>
            <a:r>
              <a:rPr lang="sv-SE" sz="12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Margin</a:t>
            </a:r>
            <a:r>
              <a:rPr lang="sv-SE" sz="12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sv-SE" sz="12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Analysis</a:t>
            </a:r>
            <a:endParaRPr lang="sv-SE" sz="1200" dirty="0">
              <a:solidFill>
                <a:schemeClr val="bg1"/>
              </a:solidFill>
              <a:latin typeface="Arial Rounded MT Bold" panose="020F070403050403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4" name="B2">
            <a:extLst>
              <a:ext uri="{FF2B5EF4-FFF2-40B4-BE49-F238E27FC236}">
                <a16:creationId xmlns:a16="http://schemas.microsoft.com/office/drawing/2014/main" id="{BE9FB7CE-7E4D-35DA-717E-2C15E1AE497A}"/>
              </a:ext>
            </a:extLst>
          </p:cNvPr>
          <p:cNvSpPr/>
          <p:nvPr/>
        </p:nvSpPr>
        <p:spPr>
          <a:xfrm>
            <a:off x="7474825" y="3681642"/>
            <a:ext cx="4529878" cy="2821795"/>
          </a:xfrm>
          <a:prstGeom prst="round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B1">
            <a:extLst>
              <a:ext uri="{FF2B5EF4-FFF2-40B4-BE49-F238E27FC236}">
                <a16:creationId xmlns:a16="http://schemas.microsoft.com/office/drawing/2014/main" id="{9A3E947A-FB03-89A7-4FFB-68E8A89047A5}"/>
              </a:ext>
            </a:extLst>
          </p:cNvPr>
          <p:cNvSpPr/>
          <p:nvPr/>
        </p:nvSpPr>
        <p:spPr>
          <a:xfrm>
            <a:off x="2583311" y="391887"/>
            <a:ext cx="4529878" cy="6111550"/>
          </a:xfrm>
          <a:prstGeom prst="round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Employment Type">
            <a:extLst>
              <a:ext uri="{FF2B5EF4-FFF2-40B4-BE49-F238E27FC236}">
                <a16:creationId xmlns:a16="http://schemas.microsoft.com/office/drawing/2014/main" id="{AC6CBE6B-3285-A47C-920F-DB68D58C9B6A}"/>
              </a:ext>
            </a:extLst>
          </p:cNvPr>
          <p:cNvSpPr txBox="1"/>
          <p:nvPr/>
        </p:nvSpPr>
        <p:spPr>
          <a:xfrm>
            <a:off x="10034282" y="1317370"/>
            <a:ext cx="1552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Original Revenue</a:t>
            </a:r>
          </a:p>
        </p:txBody>
      </p:sp>
      <p:sp>
        <p:nvSpPr>
          <p:cNvPr id="42" name="Age Group">
            <a:extLst>
              <a:ext uri="{FF2B5EF4-FFF2-40B4-BE49-F238E27FC236}">
                <a16:creationId xmlns:a16="http://schemas.microsoft.com/office/drawing/2014/main" id="{37C58958-8FB8-AAA4-7149-FCCBD02EA47A}"/>
              </a:ext>
            </a:extLst>
          </p:cNvPr>
          <p:cNvSpPr txBox="1"/>
          <p:nvPr/>
        </p:nvSpPr>
        <p:spPr>
          <a:xfrm>
            <a:off x="7611374" y="1317371"/>
            <a:ext cx="1706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Campaign Revenue</a:t>
            </a:r>
          </a:p>
        </p:txBody>
      </p:sp>
      <p:sp>
        <p:nvSpPr>
          <p:cNvPr id="10" name="T1">
            <a:extLst>
              <a:ext uri="{FF2B5EF4-FFF2-40B4-BE49-F238E27FC236}">
                <a16:creationId xmlns:a16="http://schemas.microsoft.com/office/drawing/2014/main" id="{7807F75A-F85A-7B14-1CC4-3D3DB35FE8A4}"/>
              </a:ext>
            </a:extLst>
          </p:cNvPr>
          <p:cNvSpPr/>
          <p:nvPr/>
        </p:nvSpPr>
        <p:spPr>
          <a:xfrm>
            <a:off x="7474826" y="391887"/>
            <a:ext cx="2068286" cy="1279434"/>
          </a:xfrm>
          <a:prstGeom prst="round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1">
            <a:extLst>
              <a:ext uri="{FF2B5EF4-FFF2-40B4-BE49-F238E27FC236}">
                <a16:creationId xmlns:a16="http://schemas.microsoft.com/office/drawing/2014/main" id="{60FB12A9-30BC-6BFF-F620-024132528C23}"/>
              </a:ext>
            </a:extLst>
          </p:cNvPr>
          <p:cNvSpPr/>
          <p:nvPr/>
        </p:nvSpPr>
        <p:spPr>
          <a:xfrm>
            <a:off x="9936417" y="391887"/>
            <a:ext cx="2068286" cy="1279434"/>
          </a:xfrm>
          <a:prstGeom prst="round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1">
            <a:extLst>
              <a:ext uri="{FF2B5EF4-FFF2-40B4-BE49-F238E27FC236}">
                <a16:creationId xmlns:a16="http://schemas.microsoft.com/office/drawing/2014/main" id="{D1947BF2-BE7A-AB86-53C7-521B873B1E4A}"/>
              </a:ext>
            </a:extLst>
          </p:cNvPr>
          <p:cNvSpPr/>
          <p:nvPr/>
        </p:nvSpPr>
        <p:spPr>
          <a:xfrm>
            <a:off x="7474825" y="2008430"/>
            <a:ext cx="2068286" cy="1279434"/>
          </a:xfrm>
          <a:prstGeom prst="round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Employee count over time">
            <a:extLst>
              <a:ext uri="{FF2B5EF4-FFF2-40B4-BE49-F238E27FC236}">
                <a16:creationId xmlns:a16="http://schemas.microsoft.com/office/drawing/2014/main" id="{6E5F7B65-A70F-36A8-A6B5-ADBA651839C3}"/>
              </a:ext>
            </a:extLst>
          </p:cNvPr>
          <p:cNvSpPr txBox="1"/>
          <p:nvPr/>
        </p:nvSpPr>
        <p:spPr>
          <a:xfrm>
            <a:off x="2846474" y="498752"/>
            <a:ext cx="3082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Timeline</a:t>
            </a:r>
            <a:endParaRPr lang="sv-SE" sz="1200" dirty="0">
              <a:solidFill>
                <a:schemeClr val="bg1"/>
              </a:solidFill>
              <a:latin typeface="Arial Rounded MT Bold" panose="020F070403050403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7" name="Gender">
            <a:extLst>
              <a:ext uri="{FF2B5EF4-FFF2-40B4-BE49-F238E27FC236}">
                <a16:creationId xmlns:a16="http://schemas.microsoft.com/office/drawing/2014/main" id="{A962E989-013A-9732-BC79-42BD16DACA33}"/>
              </a:ext>
            </a:extLst>
          </p:cNvPr>
          <p:cNvSpPr txBox="1"/>
          <p:nvPr/>
        </p:nvSpPr>
        <p:spPr>
          <a:xfrm>
            <a:off x="7611374" y="2977818"/>
            <a:ext cx="1681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Campaign </a:t>
            </a:r>
            <a:r>
              <a:rPr lang="sv-SE" sz="10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Margin</a:t>
            </a:r>
            <a:endParaRPr lang="sv-SE" sz="1000" dirty="0">
              <a:solidFill>
                <a:schemeClr val="bg1"/>
              </a:solidFill>
              <a:latin typeface="Arial Rounded MT Bold" panose="020F070403050403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9" name="T1">
            <a:extLst>
              <a:ext uri="{FF2B5EF4-FFF2-40B4-BE49-F238E27FC236}">
                <a16:creationId xmlns:a16="http://schemas.microsoft.com/office/drawing/2014/main" id="{FE97BB27-A059-C94F-9D7A-A6322928FD95}"/>
              </a:ext>
            </a:extLst>
          </p:cNvPr>
          <p:cNvSpPr/>
          <p:nvPr/>
        </p:nvSpPr>
        <p:spPr>
          <a:xfrm>
            <a:off x="9936417" y="2008430"/>
            <a:ext cx="2068286" cy="1279434"/>
          </a:xfrm>
          <a:prstGeom prst="round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Gender">
            <a:extLst>
              <a:ext uri="{FF2B5EF4-FFF2-40B4-BE49-F238E27FC236}">
                <a16:creationId xmlns:a16="http://schemas.microsoft.com/office/drawing/2014/main" id="{1F723A2C-0BDC-85BD-F7A5-FE425B6EF25E}"/>
              </a:ext>
            </a:extLst>
          </p:cNvPr>
          <p:cNvSpPr txBox="1"/>
          <p:nvPr/>
        </p:nvSpPr>
        <p:spPr>
          <a:xfrm>
            <a:off x="10034282" y="2976731"/>
            <a:ext cx="1681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Revenue </a:t>
            </a:r>
            <a:r>
              <a:rPr lang="sv-SE" sz="10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Difference</a:t>
            </a:r>
            <a:endParaRPr lang="sv-SE" sz="1000" dirty="0">
              <a:solidFill>
                <a:schemeClr val="bg1"/>
              </a:solidFill>
              <a:latin typeface="Arial Rounded MT Bold" panose="020F070403050403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B5E4F6E9-5947-45F7-8DBC-4086FB4704A7}"/>
              </a:ext>
            </a:extLst>
          </p:cNvPr>
          <p:cNvSpPr/>
          <p:nvPr/>
        </p:nvSpPr>
        <p:spPr>
          <a:xfrm>
            <a:off x="7545670" y="4256165"/>
            <a:ext cx="176530" cy="176530"/>
          </a:xfrm>
          <a:prstGeom prst="ellipse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Employee count over time">
            <a:extLst>
              <a:ext uri="{FF2B5EF4-FFF2-40B4-BE49-F238E27FC236}">
                <a16:creationId xmlns:a16="http://schemas.microsoft.com/office/drawing/2014/main" id="{F9E22BEB-1EE9-E88D-6A05-F75C8D76793C}"/>
              </a:ext>
            </a:extLst>
          </p:cNvPr>
          <p:cNvSpPr txBox="1"/>
          <p:nvPr/>
        </p:nvSpPr>
        <p:spPr>
          <a:xfrm>
            <a:off x="7664220" y="4221319"/>
            <a:ext cx="1397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Campaign Revenue</a:t>
            </a:r>
          </a:p>
        </p:txBody>
      </p:sp>
      <p:sp>
        <p:nvSpPr>
          <p:cNvPr id="32" name="Ellips 31">
            <a:extLst>
              <a:ext uri="{FF2B5EF4-FFF2-40B4-BE49-F238E27FC236}">
                <a16:creationId xmlns:a16="http://schemas.microsoft.com/office/drawing/2014/main" id="{9BB24A02-D01E-1FAA-D2C7-4E63D748D434}"/>
              </a:ext>
            </a:extLst>
          </p:cNvPr>
          <p:cNvSpPr/>
          <p:nvPr/>
        </p:nvSpPr>
        <p:spPr>
          <a:xfrm>
            <a:off x="9052108" y="4252114"/>
            <a:ext cx="176530" cy="176530"/>
          </a:xfrm>
          <a:prstGeom prst="ellipse">
            <a:avLst/>
          </a:prstGeom>
          <a:solidFill>
            <a:srgbClr val="2A9D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Employee count over time">
            <a:extLst>
              <a:ext uri="{FF2B5EF4-FFF2-40B4-BE49-F238E27FC236}">
                <a16:creationId xmlns:a16="http://schemas.microsoft.com/office/drawing/2014/main" id="{A220CE47-D149-8E2B-1477-C1FEF5A91E15}"/>
              </a:ext>
            </a:extLst>
          </p:cNvPr>
          <p:cNvSpPr txBox="1"/>
          <p:nvPr/>
        </p:nvSpPr>
        <p:spPr>
          <a:xfrm>
            <a:off x="9221290" y="4216078"/>
            <a:ext cx="1266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Original Revenue</a:t>
            </a:r>
          </a:p>
        </p:txBody>
      </p:sp>
      <p:sp>
        <p:nvSpPr>
          <p:cNvPr id="34" name="Ellips 33">
            <a:extLst>
              <a:ext uri="{FF2B5EF4-FFF2-40B4-BE49-F238E27FC236}">
                <a16:creationId xmlns:a16="http://schemas.microsoft.com/office/drawing/2014/main" id="{F5CF020F-A796-C250-9DB1-E13583227704}"/>
              </a:ext>
            </a:extLst>
          </p:cNvPr>
          <p:cNvSpPr/>
          <p:nvPr/>
        </p:nvSpPr>
        <p:spPr>
          <a:xfrm>
            <a:off x="10471085" y="4252982"/>
            <a:ext cx="176530" cy="176530"/>
          </a:xfrm>
          <a:prstGeom prst="ellipse">
            <a:avLst/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Employee count over time">
            <a:extLst>
              <a:ext uri="{FF2B5EF4-FFF2-40B4-BE49-F238E27FC236}">
                <a16:creationId xmlns:a16="http://schemas.microsoft.com/office/drawing/2014/main" id="{FF03D4F9-188C-6081-B821-F5ABA92817CF}"/>
              </a:ext>
            </a:extLst>
          </p:cNvPr>
          <p:cNvSpPr txBox="1"/>
          <p:nvPr/>
        </p:nvSpPr>
        <p:spPr>
          <a:xfrm>
            <a:off x="10618283" y="4216078"/>
            <a:ext cx="1429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Campaign </a:t>
            </a:r>
            <a:r>
              <a:rPr lang="sv-SE" sz="10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Margin</a:t>
            </a:r>
            <a:endParaRPr lang="sv-SE" sz="1000" dirty="0">
              <a:solidFill>
                <a:schemeClr val="bg1"/>
              </a:solidFill>
              <a:latin typeface="Arial Rounded MT Bold" panose="020F070403050403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293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rgbClr val="264653"/>
            </a:gs>
            <a:gs pos="100000">
              <a:srgbClr val="182C34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B3" descr="En bild som visar Syrenfärg, Magenta, lila, rosa&#10;&#10;Automatiskt genererad beskrivning" hidden="1">
            <a:extLst>
              <a:ext uri="{FF2B5EF4-FFF2-40B4-BE49-F238E27FC236}">
                <a16:creationId xmlns:a16="http://schemas.microsoft.com/office/drawing/2014/main" id="{36BA3246-3CDF-87B7-6BBF-E1ED95A45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80" y="0"/>
            <a:ext cx="12298680" cy="6858000"/>
          </a:xfrm>
          <a:prstGeom prst="rect">
            <a:avLst/>
          </a:prstGeom>
        </p:spPr>
      </p:pic>
      <p:pic>
        <p:nvPicPr>
          <p:cNvPr id="25" name="B2.2" descr="En bild som visar aqua, Electric blue, azur, turkos&#10;&#10;Automatiskt genererad beskrivning" hidden="1">
            <a:extLst>
              <a:ext uri="{FF2B5EF4-FFF2-40B4-BE49-F238E27FC236}">
                <a16:creationId xmlns:a16="http://schemas.microsoft.com/office/drawing/2014/main" id="{3B97484E-B1D6-F7F9-4022-62E63BC97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125" y="0"/>
            <a:ext cx="12298680" cy="6858000"/>
          </a:xfrm>
          <a:prstGeom prst="rect">
            <a:avLst/>
          </a:prstGeom>
        </p:spPr>
      </p:pic>
      <p:pic>
        <p:nvPicPr>
          <p:cNvPr id="27" name="B2" descr="En bild som visar aqua, Electric blue, azur, turkos&#10;&#10;Automatiskt genererad beskrivning" hidden="1">
            <a:extLst>
              <a:ext uri="{FF2B5EF4-FFF2-40B4-BE49-F238E27FC236}">
                <a16:creationId xmlns:a16="http://schemas.microsoft.com/office/drawing/2014/main" id="{37764B18-07C2-64C5-64E8-C213CA2FA5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126" y="0"/>
            <a:ext cx="12538005" cy="6858000"/>
          </a:xfrm>
          <a:prstGeom prst="rect">
            <a:avLst/>
          </a:prstGeom>
        </p:spPr>
      </p:pic>
      <p:pic>
        <p:nvPicPr>
          <p:cNvPr id="29" name="B1" descr="En bild som visar blå, Electric blue, suddig" hidden="1">
            <a:extLst>
              <a:ext uri="{FF2B5EF4-FFF2-40B4-BE49-F238E27FC236}">
                <a16:creationId xmlns:a16="http://schemas.microsoft.com/office/drawing/2014/main" id="{9D183BEC-789C-6F68-BE32-7C5A728A1E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126" y="0"/>
            <a:ext cx="12538005" cy="6858000"/>
          </a:xfrm>
          <a:prstGeom prst="rect">
            <a:avLst/>
          </a:prstGeom>
        </p:spPr>
      </p:pic>
      <p:pic>
        <p:nvPicPr>
          <p:cNvPr id="4" name="Ref" descr="En bild som visar skärmbild, Rektangel, kvadrat, text&#10;&#10;Automatiskt genererad beskrivning" hidden="1">
            <a:extLst>
              <a:ext uri="{FF2B5EF4-FFF2-40B4-BE49-F238E27FC236}">
                <a16:creationId xmlns:a16="http://schemas.microsoft.com/office/drawing/2014/main" id="{BC8B9605-580A-0F59-6D00-62542AC324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33" y="-1892"/>
            <a:ext cx="12399467" cy="6991595"/>
          </a:xfrm>
          <a:prstGeom prst="rect">
            <a:avLst/>
          </a:prstGeom>
        </p:spPr>
      </p:pic>
      <p:sp>
        <p:nvSpPr>
          <p:cNvPr id="5" name="Panel">
            <a:extLst>
              <a:ext uri="{FF2B5EF4-FFF2-40B4-BE49-F238E27FC236}">
                <a16:creationId xmlns:a16="http://schemas.microsoft.com/office/drawing/2014/main" id="{F5F0A5E1-2637-3F0B-BF27-A386DB5A74B8}"/>
              </a:ext>
            </a:extLst>
          </p:cNvPr>
          <p:cNvSpPr/>
          <p:nvPr/>
        </p:nvSpPr>
        <p:spPr>
          <a:xfrm>
            <a:off x="153389" y="391886"/>
            <a:ext cx="2068285" cy="6111551"/>
          </a:xfrm>
          <a:prstGeom prst="round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4" name="Employee count over time">
            <a:extLst>
              <a:ext uri="{FF2B5EF4-FFF2-40B4-BE49-F238E27FC236}">
                <a16:creationId xmlns:a16="http://schemas.microsoft.com/office/drawing/2014/main" id="{337FB56D-57CC-2AC0-4136-A6791E2E7939}"/>
              </a:ext>
            </a:extLst>
          </p:cNvPr>
          <p:cNvSpPr txBox="1"/>
          <p:nvPr/>
        </p:nvSpPr>
        <p:spPr>
          <a:xfrm>
            <a:off x="7611374" y="3831526"/>
            <a:ext cx="3082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Campaign </a:t>
            </a:r>
            <a:r>
              <a:rPr lang="sv-SE" sz="12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Analysis</a:t>
            </a:r>
            <a:endParaRPr lang="sv-SE" sz="1200" dirty="0">
              <a:solidFill>
                <a:schemeClr val="bg1"/>
              </a:solidFill>
              <a:latin typeface="Arial Rounded MT Bold" panose="020F070403050403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4" name="B2">
            <a:extLst>
              <a:ext uri="{FF2B5EF4-FFF2-40B4-BE49-F238E27FC236}">
                <a16:creationId xmlns:a16="http://schemas.microsoft.com/office/drawing/2014/main" id="{BE9FB7CE-7E4D-35DA-717E-2C15E1AE497A}"/>
              </a:ext>
            </a:extLst>
          </p:cNvPr>
          <p:cNvSpPr/>
          <p:nvPr/>
        </p:nvSpPr>
        <p:spPr>
          <a:xfrm>
            <a:off x="7474825" y="3681642"/>
            <a:ext cx="4529878" cy="2821795"/>
          </a:xfrm>
          <a:prstGeom prst="round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B1">
            <a:extLst>
              <a:ext uri="{FF2B5EF4-FFF2-40B4-BE49-F238E27FC236}">
                <a16:creationId xmlns:a16="http://schemas.microsoft.com/office/drawing/2014/main" id="{9A3E947A-FB03-89A7-4FFB-68E8A89047A5}"/>
              </a:ext>
            </a:extLst>
          </p:cNvPr>
          <p:cNvSpPr/>
          <p:nvPr/>
        </p:nvSpPr>
        <p:spPr>
          <a:xfrm>
            <a:off x="2583311" y="391887"/>
            <a:ext cx="4529878" cy="6111550"/>
          </a:xfrm>
          <a:prstGeom prst="round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Employment Type">
            <a:extLst>
              <a:ext uri="{FF2B5EF4-FFF2-40B4-BE49-F238E27FC236}">
                <a16:creationId xmlns:a16="http://schemas.microsoft.com/office/drawing/2014/main" id="{AC6CBE6B-3285-A47C-920F-DB68D58C9B6A}"/>
              </a:ext>
            </a:extLst>
          </p:cNvPr>
          <p:cNvSpPr txBox="1"/>
          <p:nvPr/>
        </p:nvSpPr>
        <p:spPr>
          <a:xfrm>
            <a:off x="10034282" y="1317370"/>
            <a:ext cx="1552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Original Revenue</a:t>
            </a:r>
          </a:p>
        </p:txBody>
      </p:sp>
      <p:sp>
        <p:nvSpPr>
          <p:cNvPr id="42" name="Age Group">
            <a:extLst>
              <a:ext uri="{FF2B5EF4-FFF2-40B4-BE49-F238E27FC236}">
                <a16:creationId xmlns:a16="http://schemas.microsoft.com/office/drawing/2014/main" id="{37C58958-8FB8-AAA4-7149-FCCBD02EA47A}"/>
              </a:ext>
            </a:extLst>
          </p:cNvPr>
          <p:cNvSpPr txBox="1"/>
          <p:nvPr/>
        </p:nvSpPr>
        <p:spPr>
          <a:xfrm>
            <a:off x="7611374" y="1317371"/>
            <a:ext cx="1706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Campaign Revenue</a:t>
            </a:r>
          </a:p>
        </p:txBody>
      </p:sp>
      <p:sp>
        <p:nvSpPr>
          <p:cNvPr id="10" name="T1">
            <a:extLst>
              <a:ext uri="{FF2B5EF4-FFF2-40B4-BE49-F238E27FC236}">
                <a16:creationId xmlns:a16="http://schemas.microsoft.com/office/drawing/2014/main" id="{7807F75A-F85A-7B14-1CC4-3D3DB35FE8A4}"/>
              </a:ext>
            </a:extLst>
          </p:cNvPr>
          <p:cNvSpPr/>
          <p:nvPr/>
        </p:nvSpPr>
        <p:spPr>
          <a:xfrm>
            <a:off x="7474826" y="391887"/>
            <a:ext cx="2068286" cy="1279434"/>
          </a:xfrm>
          <a:prstGeom prst="round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1">
            <a:extLst>
              <a:ext uri="{FF2B5EF4-FFF2-40B4-BE49-F238E27FC236}">
                <a16:creationId xmlns:a16="http://schemas.microsoft.com/office/drawing/2014/main" id="{60FB12A9-30BC-6BFF-F620-024132528C23}"/>
              </a:ext>
            </a:extLst>
          </p:cNvPr>
          <p:cNvSpPr/>
          <p:nvPr/>
        </p:nvSpPr>
        <p:spPr>
          <a:xfrm>
            <a:off x="9936417" y="391887"/>
            <a:ext cx="2068286" cy="1279434"/>
          </a:xfrm>
          <a:prstGeom prst="round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1">
            <a:extLst>
              <a:ext uri="{FF2B5EF4-FFF2-40B4-BE49-F238E27FC236}">
                <a16:creationId xmlns:a16="http://schemas.microsoft.com/office/drawing/2014/main" id="{D1947BF2-BE7A-AB86-53C7-521B873B1E4A}"/>
              </a:ext>
            </a:extLst>
          </p:cNvPr>
          <p:cNvSpPr/>
          <p:nvPr/>
        </p:nvSpPr>
        <p:spPr>
          <a:xfrm>
            <a:off x="7474825" y="2008430"/>
            <a:ext cx="2068286" cy="1279434"/>
          </a:xfrm>
          <a:prstGeom prst="round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Employee count over time">
            <a:extLst>
              <a:ext uri="{FF2B5EF4-FFF2-40B4-BE49-F238E27FC236}">
                <a16:creationId xmlns:a16="http://schemas.microsoft.com/office/drawing/2014/main" id="{6E5F7B65-A70F-36A8-A6B5-ADBA651839C3}"/>
              </a:ext>
            </a:extLst>
          </p:cNvPr>
          <p:cNvSpPr txBox="1"/>
          <p:nvPr/>
        </p:nvSpPr>
        <p:spPr>
          <a:xfrm>
            <a:off x="2846474" y="498752"/>
            <a:ext cx="3693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Best &amp; </a:t>
            </a:r>
            <a:r>
              <a:rPr lang="sv-SE" sz="12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Worst</a:t>
            </a:r>
            <a:r>
              <a:rPr lang="sv-SE" sz="12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sv-SE" sz="12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Performing</a:t>
            </a:r>
            <a:r>
              <a:rPr lang="sv-SE" sz="12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Campaign by </a:t>
            </a:r>
            <a:r>
              <a:rPr lang="sv-SE" sz="12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Margin</a:t>
            </a:r>
            <a:endParaRPr lang="sv-SE" sz="1200" dirty="0">
              <a:solidFill>
                <a:schemeClr val="bg1"/>
              </a:solidFill>
              <a:latin typeface="Arial Rounded MT Bold" panose="020F070403050403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7" name="Gender">
            <a:extLst>
              <a:ext uri="{FF2B5EF4-FFF2-40B4-BE49-F238E27FC236}">
                <a16:creationId xmlns:a16="http://schemas.microsoft.com/office/drawing/2014/main" id="{A962E989-013A-9732-BC79-42BD16DACA33}"/>
              </a:ext>
            </a:extLst>
          </p:cNvPr>
          <p:cNvSpPr txBox="1"/>
          <p:nvPr/>
        </p:nvSpPr>
        <p:spPr>
          <a:xfrm>
            <a:off x="7611374" y="2977818"/>
            <a:ext cx="1681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Campaign </a:t>
            </a:r>
            <a:r>
              <a:rPr lang="sv-SE" sz="10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Margin</a:t>
            </a:r>
            <a:endParaRPr lang="sv-SE" sz="1000" dirty="0">
              <a:solidFill>
                <a:schemeClr val="bg1"/>
              </a:solidFill>
              <a:latin typeface="Arial Rounded MT Bold" panose="020F070403050403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9" name="T1">
            <a:extLst>
              <a:ext uri="{FF2B5EF4-FFF2-40B4-BE49-F238E27FC236}">
                <a16:creationId xmlns:a16="http://schemas.microsoft.com/office/drawing/2014/main" id="{FE97BB27-A059-C94F-9D7A-A6322928FD95}"/>
              </a:ext>
            </a:extLst>
          </p:cNvPr>
          <p:cNvSpPr/>
          <p:nvPr/>
        </p:nvSpPr>
        <p:spPr>
          <a:xfrm>
            <a:off x="9936417" y="2008430"/>
            <a:ext cx="2068286" cy="1279434"/>
          </a:xfrm>
          <a:prstGeom prst="round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Gender">
            <a:extLst>
              <a:ext uri="{FF2B5EF4-FFF2-40B4-BE49-F238E27FC236}">
                <a16:creationId xmlns:a16="http://schemas.microsoft.com/office/drawing/2014/main" id="{1F723A2C-0BDC-85BD-F7A5-FE425B6EF25E}"/>
              </a:ext>
            </a:extLst>
          </p:cNvPr>
          <p:cNvSpPr txBox="1"/>
          <p:nvPr/>
        </p:nvSpPr>
        <p:spPr>
          <a:xfrm>
            <a:off x="10034282" y="2976731"/>
            <a:ext cx="1681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Revenue </a:t>
            </a:r>
            <a:r>
              <a:rPr lang="sv-SE" sz="1000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Difference</a:t>
            </a:r>
            <a:endParaRPr lang="sv-SE" sz="1000" dirty="0">
              <a:solidFill>
                <a:schemeClr val="bg1"/>
              </a:solidFill>
              <a:latin typeface="Arial Rounded MT Bold" panose="020F070403050403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" name="Employee count over time">
            <a:extLst>
              <a:ext uri="{FF2B5EF4-FFF2-40B4-BE49-F238E27FC236}">
                <a16:creationId xmlns:a16="http://schemas.microsoft.com/office/drawing/2014/main" id="{22C51F7A-F8CA-CBBE-83B6-C50ED2706F92}"/>
              </a:ext>
            </a:extLst>
          </p:cNvPr>
          <p:cNvSpPr txBox="1"/>
          <p:nvPr/>
        </p:nvSpPr>
        <p:spPr>
          <a:xfrm>
            <a:off x="7611374" y="4400041"/>
            <a:ext cx="43155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Campaign K30 is considered the best-performing because it generated the highest profit margin. Profit is a crucial factor in evaluating campaign success, and K30's strong margin reflects its financial performance, ensuring sustained profitability and financial stability.</a:t>
            </a:r>
            <a:endParaRPr lang="sv-SE" sz="1200" dirty="0">
              <a:solidFill>
                <a:schemeClr val="bg1"/>
              </a:solidFill>
              <a:latin typeface="Arial Rounded MT Bold" panose="020F070403050403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46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9254</TotalTime>
  <Words>245</Words>
  <Application>Microsoft Office PowerPoint</Application>
  <PresentationFormat>Bredbild</PresentationFormat>
  <Paragraphs>82</Paragraphs>
  <Slides>10</Slides>
  <Notes>10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Sebastian Jarosz</dc:creator>
  <cp:lastModifiedBy>Sebastian Jarosz</cp:lastModifiedBy>
  <cp:revision>20</cp:revision>
  <dcterms:created xsi:type="dcterms:W3CDTF">2023-09-22T20:11:05Z</dcterms:created>
  <dcterms:modified xsi:type="dcterms:W3CDTF">2023-09-30T10:21:14Z</dcterms:modified>
</cp:coreProperties>
</file>