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43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8CF009-059E-8151-B391-C050BDC1E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D15E268-0127-3F52-B6D7-D56B8CACD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035570A-D91A-DD88-076C-4F1B23A8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808-389B-446D-A285-A61A2B83A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C1DBD32-3946-FA25-BD00-46908E94A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CAEFEF3-EA31-841D-BE02-B8E64E3C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82-4110-4EE0-9259-0D8AA6D7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2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AE08CB-BEFE-F214-4CB4-68474FAC1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B73CADA-6B2B-B44D-90A0-7608D75A3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DEFD439-65BC-82B8-0D82-A5D1DFA28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808-389B-446D-A285-A61A2B83A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479477C-9914-39DE-F8AF-13B47589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F742605-50EC-3424-2196-814DA60B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82-4110-4EE0-9259-0D8AA6D7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01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8ECEA4C-EC2F-A235-7AFD-43B05A085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834699A-62A8-5AF1-05E4-81F93446E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EE5119-3C5E-244C-3A4A-42BD41B1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808-389B-446D-A285-A61A2B83A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656D8D7-526F-CBBA-8AD9-37EB48E0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C815456-DCA9-083D-8B87-57143529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82-4110-4EE0-9259-0D8AA6D7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62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51DF52-076D-865D-FBA7-6BC1602C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4B93BCD-22E2-058D-75A3-3E256DDE4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A42310F-31E6-E949-9587-5ABEA7CB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808-389B-446D-A285-A61A2B83A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6AC1A5-A0E2-5242-D3BF-8FDED8A86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479363-CC1E-409C-1C94-38843592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82-4110-4EE0-9259-0D8AA6D7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7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6C2A1-31CE-56B8-665B-816010F6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98FB0D5-1393-3E70-8D13-701DAF1EA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C1BCCD4-60FB-56A0-6A1B-1568704B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808-389B-446D-A285-A61A2B83A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F1CCB61-A6EF-8245-7958-15BF14D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82F7BB3-D63C-045D-7F30-30259754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82-4110-4EE0-9259-0D8AA6D7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9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57DA363-74C4-5A75-0AAE-95B7637C0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F07156-C361-245B-E421-990874A6F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DDC7BD2-B003-284A-2F69-9E2FAD7BE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AEFDDA1-C9D3-FF13-2C9C-59BECFE3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808-389B-446D-A285-A61A2B83A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370D9B3-CFD5-5D5B-3761-2FF3935D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0242798-B23D-DFCB-56CF-C0EFEAE1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82-4110-4EE0-9259-0D8AA6D7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7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3C2687-698A-458A-F03B-A52167CE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7DE069-58B3-4654-F464-F371D258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9E5CEA11-D186-952A-B49B-409938171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B800AAF-2CFD-C3C4-1DDA-7246015EB7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D0311D0-C084-2182-CB91-EEB0F4604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FB53E3CC-6CB6-9A85-B1F4-F6347C61F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808-389B-446D-A285-A61A2B83A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A260762-2D71-21EB-88FE-E36DBD5F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E22C907F-3A88-3416-7D18-9714F3B9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82-4110-4EE0-9259-0D8AA6D7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84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41F415-A913-FA5C-338D-80373A31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354A50F8-E92B-FF7D-FDE6-1616CA9F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808-389B-446D-A285-A61A2B83A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DA570BB-2075-AC2C-F424-F05DC867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4BC244-70DC-AEC3-B9AE-92C73AAA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82-4110-4EE0-9259-0D8AA6D7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6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F39A5F18-1F71-2A1E-6413-BF7CAC97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808-389B-446D-A285-A61A2B83A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915E8DD-C2DF-594E-09E1-DF13628A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11BC89C-0067-A639-974C-E7E50882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82-4110-4EE0-9259-0D8AA6D7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0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C22DAE-5AE0-B81B-A89B-C8EBF1B0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81C846-02C1-DAB0-D8A1-F27BBA81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1D87908-7BE5-B5F2-C431-B9D05EC0F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BDACA7F-311D-472B-994D-F602E8AE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808-389B-446D-A285-A61A2B83A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91360C8-B3D2-9D24-FAAE-33B61173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B716C85-6BB6-BE27-0982-248277D0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82-4110-4EE0-9259-0D8AA6D7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B62EB4-2156-DBC2-23C8-2190FB7F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6EC0C33-8FD2-0AF8-D777-B127B4728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FE8B365-46EC-F1D3-017D-B06E2F45A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33E730C-B5B1-8E37-F724-B3F6BDA6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F8808-389B-446D-A285-A61A2B83A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5A95C6C9-2ABC-147F-15C8-C5B24F6AB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2F19812-F68A-FD8A-5593-61C465557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1F682-4110-4EE0-9259-0D8AA6D7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49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325EA73-8DE1-DC08-C133-C5242EF0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28386C0-C20E-C216-212A-A2DB7386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18EBAA1-38D2-0BC6-E7DC-987F84289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4F8808-389B-446D-A285-A61A2B83A6A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298A4B-BA8F-CDA8-846B-A8CBF6130B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6F8EE98-F70B-CCD7-F465-71B9BE966B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1F682-4110-4EE0-9259-0D8AA6D75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6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48A12A0-96AC-5BBB-81BC-3C4E62AAC1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NetDevice</a:t>
            </a:r>
            <a:r>
              <a:rPr lang="cs-CZ"/>
              <a:t>Manager</a:t>
            </a:r>
            <a:endParaRPr lang="en-US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E22B4E7-C984-7358-A575-D5701B072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8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D963BF-7AC6-B2B9-4E3F-955AC015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Cíle aplikace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9AB213-DE88-736C-9C08-1E693AFE6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Zpříjemnit monitorování síťových zařízení </a:t>
            </a:r>
          </a:p>
          <a:p>
            <a:r>
              <a:rPr lang="cs-CZ" dirty="0"/>
              <a:t>Za pomocí protokolu SNMP sledovat stavy zařízení na síti</a:t>
            </a:r>
          </a:p>
          <a:p>
            <a:r>
              <a:rPr lang="cs-CZ" dirty="0"/>
              <a:t>Poskytovat </a:t>
            </a:r>
            <a:r>
              <a:rPr lang="cs-CZ" dirty="0" err="1"/>
              <a:t>Syslog</a:t>
            </a:r>
            <a:r>
              <a:rPr lang="cs-CZ" dirty="0"/>
              <a:t> server pro zařízení na síti</a:t>
            </a:r>
          </a:p>
          <a:p>
            <a:r>
              <a:rPr lang="cs-CZ" dirty="0" err="1"/>
              <a:t>Vystvářet</a:t>
            </a:r>
            <a:r>
              <a:rPr lang="cs-CZ" dirty="0"/>
              <a:t> denní zprávy o celkovém stavu a událostech</a:t>
            </a:r>
          </a:p>
          <a:p>
            <a:endParaRPr lang="en-US" dirty="0"/>
          </a:p>
        </p:txBody>
      </p:sp>
      <p:pic>
        <p:nvPicPr>
          <p:cNvPr id="1028" name="Picture 4" descr="PRTG Network Monitor Pricing, Cost &amp; Reviews - Capterra Singapore 2024">
            <a:extLst>
              <a:ext uri="{FF2B5EF4-FFF2-40B4-BE49-F238E27FC236}">
                <a16:creationId xmlns:a16="http://schemas.microsoft.com/office/drawing/2014/main" id="{5BD2EDF0-6537-73BB-D8DC-8180CB057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823" y="4086987"/>
            <a:ext cx="4207017" cy="240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974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4EF188-C9B0-0AE3-7032-794F372C7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Gui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AE0417-0EF8-7B9E-B966-582C8CC62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Přidávání a nastavování zařízení </a:t>
            </a:r>
            <a:endParaRPr lang="cs-CZ" sz="2800" dirty="0"/>
          </a:p>
          <a:p>
            <a:r>
              <a:rPr lang="cs-CZ" dirty="0"/>
              <a:t>Zobrazení a vyhledání OID pro dané zařízení</a:t>
            </a:r>
          </a:p>
          <a:p>
            <a:r>
              <a:rPr lang="cs-CZ" dirty="0"/>
              <a:t>Nastavení </a:t>
            </a:r>
            <a:r>
              <a:rPr lang="cs-CZ" dirty="0" err="1"/>
              <a:t>CRONu</a:t>
            </a:r>
            <a:r>
              <a:rPr lang="cs-CZ" dirty="0"/>
              <a:t> pro kontrolu a logování stavů</a:t>
            </a:r>
          </a:p>
          <a:p>
            <a:r>
              <a:rPr lang="cs-CZ" dirty="0"/>
              <a:t>Interaktivní mapa sítě</a:t>
            </a:r>
            <a:endParaRPr lang="en-US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9EDD54E-C8ED-1E33-A983-80C470EBE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539" y="3837617"/>
            <a:ext cx="4745423" cy="233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85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FAD553-15B6-E7E8-54A4-D66895C7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Api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24C846-4682-BFD6-C6BE-FDFE6DB7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bude </a:t>
            </a:r>
            <a:r>
              <a:rPr lang="cs-CZ" dirty="0" err="1"/>
              <a:t>postkytovat</a:t>
            </a:r>
            <a:r>
              <a:rPr lang="cs-CZ" dirty="0"/>
              <a:t> informace pomocí </a:t>
            </a:r>
            <a:r>
              <a:rPr lang="cs-CZ" dirty="0" err="1"/>
              <a:t>api</a:t>
            </a:r>
            <a:endParaRPr lang="cs-CZ" dirty="0"/>
          </a:p>
          <a:p>
            <a:pPr lvl="1"/>
            <a:r>
              <a:rPr lang="cs-CZ" sz="2800" dirty="0"/>
              <a:t>Umožnění integrace s aplikacemi třetích stran </a:t>
            </a:r>
            <a:r>
              <a:rPr lang="cs-CZ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  <p:pic>
        <p:nvPicPr>
          <p:cNvPr id="2050" name="Picture 2" descr="What's an API and Why Should You Care?">
            <a:extLst>
              <a:ext uri="{FF2B5EF4-FFF2-40B4-BE49-F238E27FC236}">
                <a16:creationId xmlns:a16="http://schemas.microsoft.com/office/drawing/2014/main" id="{54085625-6B22-947C-0C99-56655C70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527" y="3344954"/>
            <a:ext cx="2966946" cy="296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773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FC80B3-F9C2-7580-50B4-4CFA0D39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  <a:endParaRPr lang="en-US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5EEF59-87F1-D6DE-EB78-D28712E31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Tabulky</a:t>
            </a:r>
          </a:p>
          <a:p>
            <a:pPr lvl="1"/>
            <a:r>
              <a:rPr lang="cs-CZ" dirty="0" err="1"/>
              <a:t>Device</a:t>
            </a:r>
            <a:r>
              <a:rPr lang="cs-CZ" dirty="0"/>
              <a:t> (id, </a:t>
            </a:r>
            <a:r>
              <a:rPr lang="cs-CZ" dirty="0" err="1"/>
              <a:t>name</a:t>
            </a:r>
            <a:r>
              <a:rPr lang="cs-CZ" dirty="0"/>
              <a:t>, </a:t>
            </a:r>
            <a:r>
              <a:rPr lang="cs-CZ" dirty="0" err="1"/>
              <a:t>description</a:t>
            </a:r>
            <a:r>
              <a:rPr lang="cs-CZ" dirty="0"/>
              <a:t>, </a:t>
            </a:r>
            <a:r>
              <a:rPr lang="cs-CZ" dirty="0" err="1"/>
              <a:t>ip</a:t>
            </a:r>
            <a:r>
              <a:rPr lang="cs-CZ" dirty="0"/>
              <a:t> </a:t>
            </a:r>
            <a:r>
              <a:rPr lang="cs-CZ" dirty="0" err="1"/>
              <a:t>address</a:t>
            </a:r>
            <a:r>
              <a:rPr lang="cs-CZ" dirty="0"/>
              <a:t>, port, </a:t>
            </a:r>
            <a:r>
              <a:rPr lang="cs-CZ" dirty="0" err="1"/>
              <a:t>snmp</a:t>
            </a:r>
            <a:r>
              <a:rPr lang="cs-CZ" dirty="0"/>
              <a:t> </a:t>
            </a:r>
            <a:r>
              <a:rPr lang="cs-CZ" dirty="0" err="1"/>
              <a:t>version</a:t>
            </a:r>
            <a:r>
              <a:rPr lang="cs-CZ" dirty="0"/>
              <a:t>,…)</a:t>
            </a:r>
          </a:p>
          <a:p>
            <a:pPr lvl="1"/>
            <a:r>
              <a:rPr lang="cs-CZ" dirty="0" err="1"/>
              <a:t>Community</a:t>
            </a:r>
            <a:r>
              <a:rPr lang="cs-CZ" dirty="0"/>
              <a:t> (id, type, </a:t>
            </a:r>
            <a:r>
              <a:rPr lang="cs-CZ" dirty="0" err="1"/>
              <a:t>name</a:t>
            </a:r>
            <a:r>
              <a:rPr lang="cs-CZ" dirty="0"/>
              <a:t>, </a:t>
            </a:r>
            <a:r>
              <a:rPr lang="cs-CZ" dirty="0" err="1"/>
              <a:t>description</a:t>
            </a:r>
            <a:r>
              <a:rPr lang="cs-CZ" dirty="0"/>
              <a:t>,…)</a:t>
            </a:r>
          </a:p>
          <a:p>
            <a:pPr lvl="1"/>
            <a:r>
              <a:rPr lang="cs-CZ" dirty="0" err="1"/>
              <a:t>ObjectIdentificator</a:t>
            </a:r>
            <a:r>
              <a:rPr lang="cs-CZ" dirty="0"/>
              <a:t> (id, </a:t>
            </a:r>
            <a:r>
              <a:rPr lang="cs-CZ" dirty="0" err="1"/>
              <a:t>name</a:t>
            </a:r>
            <a:r>
              <a:rPr lang="cs-CZ" dirty="0"/>
              <a:t>, </a:t>
            </a:r>
            <a:r>
              <a:rPr lang="cs-CZ" dirty="0" err="1"/>
              <a:t>description</a:t>
            </a:r>
            <a:r>
              <a:rPr lang="cs-CZ" dirty="0"/>
              <a:t>, OID,…) </a:t>
            </a:r>
          </a:p>
          <a:p>
            <a:pPr lvl="1"/>
            <a:r>
              <a:rPr lang="cs-CZ" dirty="0" err="1"/>
              <a:t>EventLog</a:t>
            </a:r>
            <a:r>
              <a:rPr lang="cs-CZ" dirty="0"/>
              <a:t> (id, </a:t>
            </a:r>
            <a:r>
              <a:rPr lang="cs-CZ" dirty="0" err="1"/>
              <a:t>creation</a:t>
            </a:r>
            <a:r>
              <a:rPr lang="cs-CZ" dirty="0"/>
              <a:t>, </a:t>
            </a:r>
            <a:r>
              <a:rPr lang="cs-CZ" dirty="0" err="1"/>
              <a:t>message</a:t>
            </a:r>
            <a:r>
              <a:rPr lang="cs-CZ" dirty="0"/>
              <a:t>, type, priority, </a:t>
            </a:r>
            <a:r>
              <a:rPr lang="cs-CZ" dirty="0" err="1"/>
              <a:t>deviceId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A mnoho dalších….</a:t>
            </a:r>
            <a:endParaRPr lang="en-US" dirty="0"/>
          </a:p>
        </p:txBody>
      </p:sp>
      <p:pic>
        <p:nvPicPr>
          <p:cNvPr id="3074" name="Picture 2" descr="Syslog - Definition and Details">
            <a:extLst>
              <a:ext uri="{FF2B5EF4-FFF2-40B4-BE49-F238E27FC236}">
                <a16:creationId xmlns:a16="http://schemas.microsoft.com/office/drawing/2014/main" id="{1C90A32D-7AE0-5E05-45B2-7998BBC3A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915" y="3552764"/>
            <a:ext cx="2642008" cy="307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395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D3A56BCF-64D6-F253-652F-4CA06DFF8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56" b="11034"/>
          <a:stretch/>
        </p:blipFill>
        <p:spPr>
          <a:xfrm>
            <a:off x="200740" y="990114"/>
            <a:ext cx="11790520" cy="440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532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124</Words>
  <Application>Microsoft Office PowerPoint</Application>
  <PresentationFormat>Širokoúhlá obrazovka</PresentationFormat>
  <Paragraphs>21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Motiv Office</vt:lpstr>
      <vt:lpstr>NetDeviceManager</vt:lpstr>
      <vt:lpstr>Cíle aplikace</vt:lpstr>
      <vt:lpstr>Gui</vt:lpstr>
      <vt:lpstr>Api</vt:lpstr>
      <vt:lpstr>Databáze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NetDeviceMonitor</dc:title>
  <dc:creator>Jaroslav Němec</dc:creator>
  <cp:lastModifiedBy>Jaroslav Němec</cp:lastModifiedBy>
  <cp:revision>3</cp:revision>
  <dcterms:created xsi:type="dcterms:W3CDTF">2024-03-20T20:49:11Z</dcterms:created>
  <dcterms:modified xsi:type="dcterms:W3CDTF">2024-03-26T23:00:57Z</dcterms:modified>
</cp:coreProperties>
</file>