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t>14.02.2025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A801F-A763-49F0-9340-9CE6E525A0F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8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dirty="0"/>
              <a:t>Středoškolská odborná činnost 2020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Název práce: </a:t>
            </a:r>
            <a:r>
              <a:rPr lang="cs-CZ" dirty="0" err="1"/>
              <a:t>Coopmaster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Jméno: Jaroslav Němec</a:t>
            </a:r>
            <a:br>
              <a:rPr lang="cs-CZ" dirty="0"/>
            </a:br>
            <a:r>
              <a:rPr lang="cs-CZ" sz="3100" dirty="0"/>
              <a:t>Škola: </a:t>
            </a:r>
            <a:r>
              <a:rPr lang="en-GB" sz="3100" dirty="0" err="1"/>
              <a:t>Střední</a:t>
            </a:r>
            <a:r>
              <a:rPr lang="en-GB" sz="3100" dirty="0"/>
              <a:t> </a:t>
            </a:r>
            <a:r>
              <a:rPr lang="en-GB" sz="3100" dirty="0" err="1"/>
              <a:t>škola</a:t>
            </a:r>
            <a:r>
              <a:rPr lang="en-GB" sz="3100" dirty="0"/>
              <a:t> a </a:t>
            </a:r>
            <a:r>
              <a:rPr lang="en-GB" sz="3100" dirty="0" err="1"/>
              <a:t>vyšší</a:t>
            </a:r>
            <a:r>
              <a:rPr lang="en-GB" sz="3100" dirty="0"/>
              <a:t> </a:t>
            </a:r>
            <a:r>
              <a:rPr lang="en-GB" sz="3100" dirty="0" err="1"/>
              <a:t>odborná</a:t>
            </a:r>
            <a:r>
              <a:rPr lang="en-GB" sz="3100" dirty="0"/>
              <a:t> </a:t>
            </a:r>
            <a:r>
              <a:rPr lang="en-GB" sz="3100" dirty="0" err="1"/>
              <a:t>škola</a:t>
            </a:r>
            <a:r>
              <a:rPr lang="en-GB" sz="3100" dirty="0"/>
              <a:t> </a:t>
            </a:r>
            <a:r>
              <a:rPr lang="en-GB" sz="3100" dirty="0" err="1"/>
              <a:t>aplikované</a:t>
            </a:r>
            <a:r>
              <a:rPr lang="en-GB" sz="3100" dirty="0"/>
              <a:t> </a:t>
            </a:r>
            <a:r>
              <a:rPr lang="en-GB" sz="3100" dirty="0" err="1"/>
              <a:t>kybernetiky</a:t>
            </a:r>
            <a:br>
              <a:rPr lang="cs-CZ" sz="1800" dirty="0"/>
            </a:br>
            <a:r>
              <a:rPr lang="cs-CZ" sz="3100" dirty="0"/>
              <a:t>Kraj: Královéhradecký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43C86918-7174-4C10-AE58-66D312E70443}"/>
              </a:ext>
            </a:extLst>
          </p:cNvPr>
          <p:cNvSpPr txBox="1"/>
          <p:nvPr/>
        </p:nvSpPr>
        <p:spPr>
          <a:xfrm>
            <a:off x="5446059" y="793376"/>
            <a:ext cx="610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>
                <a:latin typeface="+mj-lt"/>
                <a:ea typeface="+mj-ea"/>
                <a:cs typeface="+mj-cs"/>
              </a:rPr>
              <a:t>Obor: 18. Informatika</a:t>
            </a:r>
            <a:endParaRPr lang="cs-CZ" sz="36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2834B96-3770-8920-FA17-EE08194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 dirty="0"/>
              <a:t>Středoškolská odborná činnost </a:t>
            </a:r>
            <a:r>
              <a:rPr lang="en-GB" sz="1400" dirty="0"/>
              <a:t>2024/25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9315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460D6-9B7E-59EA-CD4A-C27239E3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3C429-7A38-3C3C-EECA-EA634A7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65930" cy="1600200"/>
          </a:xfrm>
        </p:spPr>
        <p:txBody>
          <a:bodyPr anchor="b">
            <a:normAutofit/>
          </a:bodyPr>
          <a:lstStyle/>
          <a:p>
            <a:r>
              <a:rPr lang="cs-CZ" sz="4400" dirty="0"/>
              <a:t>Děkuji za pozornost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B14642-EF38-5D94-F749-D9C30F97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en-GB"/>
              <a:t>nemec.jaroslav@ssakhk.cz</a:t>
            </a:r>
            <a:endParaRPr lang="en-GB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F0BEC4-E6F9-7A7A-2E32-43A0750B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22930E-7ACB-53FB-6596-8C345F61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20" y="739630"/>
            <a:ext cx="3898899" cy="4873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4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cs-CZ" sz="2800" dirty="0" err="1"/>
              <a:t>Coopmaster</a:t>
            </a:r>
            <a:endParaRPr lang="cs-CZ" sz="2800" dirty="0"/>
          </a:p>
          <a:p>
            <a:r>
              <a:rPr lang="cs-CZ" sz="2800" dirty="0"/>
              <a:t>Jak funguje</a:t>
            </a:r>
            <a:r>
              <a:rPr lang="en-US" sz="2800" dirty="0"/>
              <a:t>?</a:t>
            </a:r>
            <a:endParaRPr lang="cs-CZ" sz="2800" dirty="0"/>
          </a:p>
          <a:p>
            <a:r>
              <a:rPr lang="cs-CZ" sz="2800" dirty="0"/>
              <a:t>Co umí</a:t>
            </a:r>
            <a:r>
              <a:rPr lang="en-US" sz="2800" dirty="0"/>
              <a:t>?</a:t>
            </a:r>
            <a:endParaRPr lang="cs-CZ" sz="2800" dirty="0"/>
          </a:p>
          <a:p>
            <a:r>
              <a:rPr lang="cs-CZ" sz="2800" dirty="0"/>
              <a:t>Výzvy a úspěchy</a:t>
            </a:r>
          </a:p>
          <a:p>
            <a:r>
              <a:rPr lang="cs-CZ" sz="2800" dirty="0"/>
              <a:t>Co bude umět</a:t>
            </a:r>
          </a:p>
          <a:p>
            <a:r>
              <a:rPr lang="cs-CZ" sz="2800" dirty="0"/>
              <a:t>Živá ukázka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 dirty="0"/>
              <a:t>Středoškolská odborná činnost </a:t>
            </a:r>
            <a:r>
              <a:rPr lang="en-GB" sz="1400" dirty="0"/>
              <a:t>2024/25</a:t>
            </a:r>
            <a:endParaRPr lang="cs-CZ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7D45ED-1ECB-73F6-BF0D-89BA3082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36" y="849034"/>
            <a:ext cx="4696480" cy="5334744"/>
          </a:xfrm>
          <a:prstGeom prst="rect">
            <a:avLst/>
          </a:prstGeom>
        </p:spPr>
      </p:pic>
      <p:sp>
        <p:nvSpPr>
          <p:cNvPr id="14" name="Nadpis 1">
            <a:extLst>
              <a:ext uri="{FF2B5EF4-FFF2-40B4-BE49-F238E27FC236}">
                <a16:creationId xmlns:a16="http://schemas.microsoft.com/office/drawing/2014/main" id="{3E8DC1CE-940C-9FE3-F378-2D5F09422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dirty="0"/>
              <a:t>Obsah prezentace</a:t>
            </a:r>
          </a:p>
        </p:txBody>
      </p:sp>
    </p:spTree>
    <p:extLst>
      <p:ext uri="{BB962C8B-B14F-4D97-AF65-F5344CB8AC3E}">
        <p14:creationId xmlns:p14="http://schemas.microsoft.com/office/powerpoint/2010/main" val="352562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2F53D-296F-C648-17C3-E83D10A88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A5F3E-E025-11E8-F279-83497181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Motivace a cíl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332674-056C-074C-A151-9C94909DF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cs-CZ" dirty="0"/>
              <a:t>Automatizace v zemědělství</a:t>
            </a:r>
          </a:p>
          <a:p>
            <a:r>
              <a:rPr lang="cs-CZ" dirty="0"/>
              <a:t>Technické výzvy</a:t>
            </a:r>
          </a:p>
          <a:p>
            <a:r>
              <a:rPr lang="cs-CZ" dirty="0"/>
              <a:t>Propojení řemesla a IT</a:t>
            </a:r>
          </a:p>
          <a:p>
            <a:r>
              <a:rPr lang="cs-CZ" dirty="0"/>
              <a:t>Efektivita procesů</a:t>
            </a:r>
          </a:p>
          <a:p>
            <a:r>
              <a:rPr lang="cs-CZ" dirty="0"/>
              <a:t>Monitoring chovu</a:t>
            </a:r>
          </a:p>
          <a:p>
            <a:r>
              <a:rPr lang="cs-CZ" dirty="0"/>
              <a:t>Zlepšení řízení 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7B90895-7D5A-1977-8317-0D8FF932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5DA38-FB32-DA60-2235-CA0B2B87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60" y="981564"/>
            <a:ext cx="3412466" cy="48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863A2-1E04-AE61-2319-6A6865E6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C8A567-ACEB-D155-6B31-EC026498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" r="-3" b="-3"/>
          <a:stretch/>
        </p:blipFill>
        <p:spPr>
          <a:xfrm>
            <a:off x="5641042" y="1825625"/>
            <a:ext cx="5712758" cy="4351338"/>
          </a:xfrm>
          <a:prstGeom prst="rect">
            <a:avLst/>
          </a:prstGeom>
          <a:noFill/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8A6AB26-105C-4575-D754-68EFF0C6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Jak funguje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0E877C-35F9-E2E4-F9F3-F91A9F4F6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cs-CZ" dirty="0"/>
              <a:t>Modulární systém</a:t>
            </a:r>
          </a:p>
          <a:p>
            <a:r>
              <a:rPr lang="cs-CZ" dirty="0"/>
              <a:t>Hardware na míru, čidla, kamery</a:t>
            </a:r>
          </a:p>
          <a:p>
            <a:r>
              <a:rPr lang="cs-CZ" dirty="0"/>
              <a:t>Persistence dat</a:t>
            </a:r>
          </a:p>
          <a:p>
            <a:r>
              <a:rPr lang="cs-CZ" dirty="0"/>
              <a:t>Vzdálený přístup</a:t>
            </a:r>
          </a:p>
          <a:p>
            <a:r>
              <a:rPr lang="cs-CZ" dirty="0"/>
              <a:t>Notifikace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B170181-A2F9-525D-30B6-BB1F297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</p:spTree>
    <p:extLst>
      <p:ext uri="{BB962C8B-B14F-4D97-AF65-F5344CB8AC3E}">
        <p14:creationId xmlns:p14="http://schemas.microsoft.com/office/powerpoint/2010/main" val="421408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96B4F-1F75-FEC8-D170-74ADE2C4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8272F8-6427-0064-1916-EE7F8981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Co umí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C17F0D-DB03-1B2B-3388-0A6506B5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Automatizace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denního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režimu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Řízení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délky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dne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Monitorování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snášky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Kontrola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přítomnosti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Monitoring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komfortu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Analýza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snůšky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cs-CZ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Detekce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vetřelců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cs-CZ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err="1"/>
              <a:t>Vzd</a:t>
            </a:r>
            <a:r>
              <a:rPr lang="cs-CZ" altLang="en-US" dirty="0" err="1"/>
              <a:t>álený</a:t>
            </a:r>
            <a:r>
              <a:rPr lang="cs-CZ" altLang="en-US" dirty="0"/>
              <a:t> přístup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Notifikace</a:t>
            </a:r>
            <a:endParaRPr lang="en-US" altLang="en-US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GB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ACC5FAA-83C7-0F1E-69A1-B310A73E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BFC7B-7A80-239F-CAD8-6D38F8E3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16" y="1493979"/>
            <a:ext cx="3436101" cy="40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534F-13C5-8117-EFF2-9882FB1D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8EF4F-F32B-E2C7-6954-C2EF957E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Úspěchy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2AC9B-243D-34F8-D1DB-F5936B61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01" y="1825625"/>
            <a:ext cx="3165598" cy="4351338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6287DE6-DEC6-893A-7A4B-B1969477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cs-CZ" dirty="0"/>
              <a:t>Reálný provoz</a:t>
            </a:r>
          </a:p>
          <a:p>
            <a:r>
              <a:rPr lang="cs-CZ" dirty="0"/>
              <a:t>Dokončený projekt </a:t>
            </a:r>
          </a:p>
          <a:p>
            <a:r>
              <a:rPr lang="cs-CZ" dirty="0"/>
              <a:t>Spokojená uživatelka</a:t>
            </a:r>
          </a:p>
          <a:p>
            <a:r>
              <a:rPr lang="cs-CZ" dirty="0"/>
              <a:t>Děda má Wifi i v garáži</a:t>
            </a:r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127E8D-0159-B1B7-449F-543E9798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</p:spTree>
    <p:extLst>
      <p:ext uri="{BB962C8B-B14F-4D97-AF65-F5344CB8AC3E}">
        <p14:creationId xmlns:p14="http://schemas.microsoft.com/office/powerpoint/2010/main" val="52530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A9F8-0AF0-F587-A8C7-789AE1C7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27EEE6-91CD-3492-918E-076F3874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Výzvy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AC8F28-713A-5A27-7558-1CD9816D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03976" cy="4351338"/>
          </a:xfrm>
        </p:spPr>
        <p:txBody>
          <a:bodyPr/>
          <a:lstStyle/>
          <a:p>
            <a:r>
              <a:rPr lang="cs-CZ" dirty="0"/>
              <a:t>Redukce nákladů na provoz a instalaci</a:t>
            </a:r>
          </a:p>
          <a:p>
            <a:r>
              <a:rPr lang="cs-CZ" dirty="0"/>
              <a:t>Životnost jednotlivých komponent</a:t>
            </a:r>
          </a:p>
          <a:p>
            <a:r>
              <a:rPr lang="cs-CZ" dirty="0"/>
              <a:t>Redesign konstrukce dveří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93A6A-048A-4DBE-7EFD-6D5E480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41124"/>
            <a:ext cx="5181600" cy="2720339"/>
          </a:xfrm>
          <a:prstGeom prst="rect">
            <a:avLst/>
          </a:prstGeom>
          <a:noFill/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9855C84-207A-67B1-12E6-F70B134C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7" y="6369797"/>
            <a:ext cx="317350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400"/>
              <a:t>Středoškolská odborná činnost </a:t>
            </a:r>
            <a:r>
              <a:rPr lang="en-GB" sz="1400"/>
              <a:t>2024/25</a:t>
            </a:r>
            <a:endParaRPr lang="cs-CZ" sz="1400"/>
          </a:p>
        </p:txBody>
      </p:sp>
    </p:spTree>
    <p:extLst>
      <p:ext uri="{BB962C8B-B14F-4D97-AF65-F5344CB8AC3E}">
        <p14:creationId xmlns:p14="http://schemas.microsoft.com/office/powerpoint/2010/main" val="40418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910D7-2E40-E8DF-6F9F-C505BFA3C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CB3378-64EB-226A-55AA-C60577EF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bude umět nová verze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1938263-2396-5283-D3BE-ABCFD0DA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6" y="6369797"/>
            <a:ext cx="3542177" cy="365125"/>
          </a:xfrm>
        </p:spPr>
        <p:txBody>
          <a:bodyPr/>
          <a:lstStyle/>
          <a:p>
            <a:r>
              <a:rPr lang="cs-CZ" dirty="0"/>
              <a:t>Středoškolská odborná činnost </a:t>
            </a:r>
            <a:r>
              <a:rPr lang="en-GB" dirty="0"/>
              <a:t>2024/25</a:t>
            </a:r>
            <a:endParaRPr lang="cs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D9F9B-C9C9-B33C-0655-872381E8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Robustnější konstrukce váhy</a:t>
            </a:r>
          </a:p>
          <a:p>
            <a:r>
              <a:rPr lang="cs-CZ" dirty="0"/>
              <a:t>Nejlepší nosnice</a:t>
            </a:r>
          </a:p>
          <a:p>
            <a:r>
              <a:rPr lang="cs-CZ" dirty="0"/>
              <a:t>Automatická </a:t>
            </a:r>
            <a:r>
              <a:rPr lang="cs-CZ" dirty="0" err="1"/>
              <a:t>configurace</a:t>
            </a:r>
            <a:r>
              <a:rPr lang="cs-CZ" dirty="0"/>
              <a:t> zavírání dveří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60DA4-F27D-AC4E-29A6-21A0FB7C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24" y="1122830"/>
            <a:ext cx="3936872" cy="47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85D3A-9855-117C-E905-7BD15FBDE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BF69AD-4956-F8C6-9895-CC23BF98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Živá ukázka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0D4AFFB-81F0-5576-9E52-CFBAE9D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1916" y="6369797"/>
            <a:ext cx="3542177" cy="365125"/>
          </a:xfrm>
        </p:spPr>
        <p:txBody>
          <a:bodyPr/>
          <a:lstStyle/>
          <a:p>
            <a:r>
              <a:rPr lang="cs-CZ" dirty="0"/>
              <a:t>Středoškolská odborná činnost </a:t>
            </a:r>
            <a:r>
              <a:rPr lang="en-GB" dirty="0"/>
              <a:t>2024/25</a:t>
            </a:r>
            <a:endParaRPr lang="cs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6FA488-9719-7E46-9E5A-FBEEBCBC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Model dveří</a:t>
            </a:r>
          </a:p>
          <a:p>
            <a:r>
              <a:rPr lang="cs-CZ" dirty="0"/>
              <a:t>Váha</a:t>
            </a:r>
          </a:p>
          <a:p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Assistant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E9A9D-89CF-B7EB-81B8-330D68E4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27" y="965585"/>
            <a:ext cx="642074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930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550</TotalTime>
  <Words>211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Motiv Office</vt:lpstr>
      <vt:lpstr>Název práce: Coopmaster  Jméno: Jaroslav Němec Škola: Střední škola a vyšší odborná škola aplikované kybernetiky Kraj: Královéhradecký</vt:lpstr>
      <vt:lpstr>PowerPoint Presentation</vt:lpstr>
      <vt:lpstr>Motivace a cíl</vt:lpstr>
      <vt:lpstr>Jak funguje?</vt:lpstr>
      <vt:lpstr>Co umí?</vt:lpstr>
      <vt:lpstr>Úspěchy</vt:lpstr>
      <vt:lpstr>Výzvy</vt:lpstr>
      <vt:lpstr>Co bude umět nová verze</vt:lpstr>
      <vt:lpstr>Živá ukázka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Jaroslav Nemec</cp:lastModifiedBy>
  <cp:revision>5</cp:revision>
  <dcterms:created xsi:type="dcterms:W3CDTF">2020-03-21T20:56:17Z</dcterms:created>
  <dcterms:modified xsi:type="dcterms:W3CDTF">2025-02-14T14:26:03Z</dcterms:modified>
</cp:coreProperties>
</file>