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" y="0"/>
            <a:ext cx="12049125" cy="87376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Title : Online Shopping  Application Using Hibernate FrameWork</a:t>
            </a:r>
            <a:endParaRPr lang="en-US" sz="24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35" y="1440815"/>
            <a:ext cx="10177145" cy="5417185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endParaRPr lang="en-US" sz="1800" i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 descr="photocomposition-horizontal-shopping-banner-with-woman-big-smartpho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983615"/>
            <a:ext cx="10176510" cy="557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720" y="0"/>
            <a:ext cx="12192000" cy="6856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2400" b="1" u="sng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b="1" u="sng">
                <a:solidFill>
                  <a:schemeClr val="accent4">
                    <a:lumMod val="50000"/>
                  </a:schemeClr>
                </a:solidFill>
              </a:rPr>
              <a:t>Objective Of The Project :</a:t>
            </a:r>
            <a:endParaRPr lang="en-US" sz="2400" b="1" u="sng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>
                <a:solidFill>
                  <a:schemeClr val="tx1"/>
                </a:solidFill>
                <a:latin typeface="Bell MT" panose="02020503060305020303" charset="0"/>
                <a:cs typeface="Bell MT" panose="02020503060305020303" charset="0"/>
              </a:rPr>
              <a:t>Now a days Online shopping  has become an integral  part of modern life . Consumer now have the convenience of  browsing  &amp; purchasing products from the comfort of their homes or office ,anytime and anywhere.</a:t>
            </a:r>
            <a:endParaRPr lang="en-US" sz="2000" b="1">
              <a:solidFill>
                <a:schemeClr val="tx1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 b="1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>
                <a:solidFill>
                  <a:schemeClr val="tx1"/>
                </a:solidFill>
                <a:latin typeface="Bell MT" panose="02020503060305020303" charset="0"/>
                <a:cs typeface="Bell MT" panose="02020503060305020303" charset="0"/>
              </a:rPr>
              <a:t>People can save their time &amp; energy by purchasing products online with some discounts. The offers on the internet can be easily compared,&amp; the buyer can buy the products according to their favorable conditions like price,qualiy etc..</a:t>
            </a:r>
            <a:endParaRPr lang="en-US" sz="2000" b="1">
              <a:solidFill>
                <a:schemeClr val="tx1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solidFill>
                <a:schemeClr val="tx1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solidFill>
                <a:schemeClr val="tx1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solidFill>
                <a:schemeClr val="tx1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>
                <a:solidFill>
                  <a:schemeClr val="tx1"/>
                </a:solidFill>
                <a:latin typeface="Bell MT" panose="02020503060305020303" charset="0"/>
                <a:cs typeface="Bell MT" panose="02020503060305020303" charset="0"/>
              </a:rPr>
              <a:t>The project aims to address this need by creating an innovative online shopping application that offers a seamless and enjoyable  shopping experience for customers while providing efficient management tools for  administrators</a:t>
            </a:r>
            <a:r>
              <a:rPr lang="en-US" sz="2000" b="1">
                <a:solidFill>
                  <a:schemeClr val="tx1"/>
                </a:solidFill>
              </a:rPr>
              <a:t>.</a:t>
            </a:r>
            <a:endParaRPr lang="en-US" sz="2000" b="1">
              <a:solidFill>
                <a:schemeClr val="tx1"/>
              </a:solidFill>
            </a:endParaRPr>
          </a:p>
          <a:p>
            <a:endParaRPr 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36955" y="1247140"/>
            <a:ext cx="505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38250" y="908685"/>
            <a:ext cx="2995295" cy="579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 u="sng">
                <a:solidFill>
                  <a:schemeClr val="accent2">
                    <a:lumMod val="75000"/>
                  </a:schemeClr>
                </a:solidFill>
              </a:rPr>
              <a:t>Project Requirement:</a:t>
            </a:r>
            <a:endParaRPr lang="en-US" sz="2400" b="1" u="sng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32205" y="1395730"/>
            <a:ext cx="5598160" cy="2748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38250" y="1488440"/>
            <a:ext cx="5036820" cy="283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Programming Language  : Java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DataBase                            : SQL(RDBMS)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FrameWork                        : Hibernate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57885" y="1123950"/>
            <a:ext cx="1068705" cy="1013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1600" b="1" u="sng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b="1" u="sng">
                <a:solidFill>
                  <a:schemeClr val="accent4">
                    <a:lumMod val="50000"/>
                  </a:schemeClr>
                </a:solidFill>
              </a:rPr>
              <a:t>Entities:</a:t>
            </a:r>
            <a:endParaRPr lang="en-US" sz="2000" b="1" u="sng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1600" b="1" u="sng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1600" b="1" u="sng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57885" y="1820545"/>
            <a:ext cx="6317615" cy="332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User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Orders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Product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OrderDetail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Category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Review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US" sz="1600">
              <a:solidFill>
                <a:schemeClr val="tx2">
                  <a:lumMod val="75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1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158115"/>
            <a:ext cx="12192000" cy="6936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17)"/>
          <p:cNvPicPr>
            <a:picLocks noChangeAspect="1"/>
          </p:cNvPicPr>
          <p:nvPr/>
        </p:nvPicPr>
        <p:blipFill>
          <a:blip r:embed="rId1"/>
          <a:srcRect l="4064" t="5030" r="-4064" b="-5030"/>
          <a:stretch>
            <a:fillRect/>
          </a:stretch>
        </p:blipFill>
        <p:spPr>
          <a:xfrm>
            <a:off x="952500" y="745490"/>
            <a:ext cx="10546080" cy="5680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WPS Presentation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Wingdings</vt:lpstr>
      <vt:lpstr>Bell MT</vt:lpstr>
      <vt:lpstr>Calibri Light</vt:lpstr>
      <vt:lpstr>Calibri</vt:lpstr>
      <vt:lpstr>Microsoft YaHei</vt:lpstr>
      <vt:lpstr>Arial Unicode MS</vt:lpstr>
      <vt:lpstr>Office Theme</vt:lpstr>
      <vt:lpstr>Title : Online Shopping  Application Using Hibernate FrameWork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 Online Shopping  Application Using Hibernate FrameWork</dc:title>
  <dc:creator/>
  <cp:lastModifiedBy>admin</cp:lastModifiedBy>
  <cp:revision>4</cp:revision>
  <dcterms:created xsi:type="dcterms:W3CDTF">2024-03-20T16:58:00Z</dcterms:created>
  <dcterms:modified xsi:type="dcterms:W3CDTF">2024-03-22T10:49:50Z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062680C2C0BC4EA2B6F91A1AFEDF0C9B_11</vt:lpwstr>
  </property>
  <property fmtid="{D5CDD505-2E9C-101B-9397-08002B2CF9AE}" pid="3" name="KSOProductBuildVer">
    <vt:lpwstr>1033-12.2.0.13489</vt:lpwstr>
  </property>
</Properties>
</file>