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2" r:id="rId3"/>
    <p:sldId id="258" r:id="rId4"/>
    <p:sldId id="270" r:id="rId5"/>
    <p:sldId id="274" r:id="rId6"/>
    <p:sldId id="284" r:id="rId7"/>
    <p:sldId id="28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363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ED23B9-CD31-4562-A6EF-88FEE0F4D208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F45E54-5770-4180-AB6D-B532400149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D1A7A8-D04E-4911-A8FE-9AFAD2D3AE2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9085F3-E785-4FFD-82E2-99F7BFF1CCD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EA76DD-988F-4EFE-8C37-04CF63291A7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F3775A-4A27-4597-A8F7-BA971A1DFCC0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1F2A84-7635-4066-ACD8-762246F52CB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539EDB-BF9F-41C3-B106-53E2807B363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A52E42-0845-432E-824A-31D8A19B676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61869-726B-4DAB-BCEA-529285A5B66C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4E8E5-6B64-43F3-9D72-E60C78D892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AE640D-FCD5-400B-8574-06EF0D5A77FF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31057-14E1-4D59-B0C5-9AE2C87C2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46525A-3B66-418B-A18A-A835680EFA2C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434DC-A52D-4BF5-80B0-FAD9A054C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4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6F280-F7B4-4E85-BB5A-E93924B5D583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474EC-FB1A-4D9C-A20F-4B1E5062E7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7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E7CCB-79DC-4F85-81F6-10A6D01C3EF5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B9658-E2D6-4922-87DE-8BCEE54A4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4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7C620-20EB-40CB-8453-7D99C4F683B3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02D32-7819-4917-988A-FD9783A1B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74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BBF1BF-FA52-4D80-8136-04AC9798FD25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A5003-0893-40E3-9C5B-A032513E9F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7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40AFB-A956-49E2-9989-922C97E6E88E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3E404-BB4B-4ACD-A5F4-04F7EFA76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3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5DE17-1BD9-4738-B45E-B6F88B94FFCF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D831-B576-4A1C-9234-EBB81D08D5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6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963A2C-8023-4220-A3BA-7ABF43B6C825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6D929-DC82-4DEF-90F9-C984A6283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736F4-1D4A-41B7-8E68-B77CFD7F346C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12083-D3FF-4E91-BAAF-9D3ACB4DA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25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95375"/>
            <a:ext cx="82296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C9E54BC5-DE37-4ACA-9387-49BC3C4C9688}" type="datetimeFigureOut">
              <a:rPr lang="en-US" altLang="en-US"/>
              <a:pPr/>
              <a:t>10/3/2016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CBA4F719-8F09-4BC7-874D-39CBE511B0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1536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Vision / Elevator Pitch</a:t>
            </a:r>
            <a:b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rgbClr val="727272"/>
                </a:solidFill>
                <a:latin typeface="Arial"/>
                <a:ea typeface="ＭＳ Ｐゴシック" panose="020B0600070205080204" pitchFamily="34" charset="-128"/>
                <a:cs typeface="Arial" panose="020B0604020202020204" pitchFamily="34" charset="0"/>
              </a:rPr>
              <a:t>(optional)</a:t>
            </a:r>
            <a:endParaRPr lang="en-US" altLang="EN-US" b="1">
              <a:solidFill>
                <a:srgbClr val="727272"/>
              </a:solidFill>
              <a:latin typeface="Arial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4" name="TextBox 8"/>
          <p:cNvSpPr txBox="1">
            <a:spLocks noChangeArrowheads="1"/>
          </p:cNvSpPr>
          <p:nvPr/>
        </p:nvSpPr>
        <p:spPr bwMode="auto">
          <a:xfrm>
            <a:off x="1685925" y="1855788"/>
            <a:ext cx="6032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productivity app simple enough it just may work.</a:t>
            </a: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Market Opportunity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27652" name="TextBox 8"/>
          <p:cNvSpPr txBox="1">
            <a:spLocks noChangeArrowheads="1"/>
          </p:cNvSpPr>
          <p:nvPr/>
        </p:nvSpPr>
        <p:spPr bwMode="auto">
          <a:xfrm>
            <a:off x="1647825" y="1995488"/>
            <a:ext cx="6213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market is any mobile user who wants to use a time honored method for increasing productivity.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plan to monetize through ad revenue and a paid tier of our 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29698" name="TextBox 21"/>
          <p:cNvSpPr txBox="1">
            <a:spLocks noChangeArrowheads="1"/>
          </p:cNvSpPr>
          <p:nvPr/>
        </p:nvSpPr>
        <p:spPr bwMode="auto">
          <a:xfrm>
            <a:off x="1384300" y="1187450"/>
            <a:ext cx="680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being productive enough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82725" y="3435350"/>
            <a:ext cx="5832475" cy="101566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6aday. Using the Ivy Lee Method to prioritize the users tasks that they may want to do and only allowing them to focus on one at a time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4338" y="221615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rgbClr val="727272"/>
                </a:solidFill>
                <a:latin typeface="Arial"/>
                <a:ea typeface="+mj-ea"/>
                <a:cs typeface="Arial"/>
              </a:rPr>
              <a:t>The Solutions</a:t>
            </a:r>
            <a:endParaRPr lang="en-US" sz="4400" dirty="0"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Product / Service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48" name="TextBox 8"/>
          <p:cNvSpPr txBox="1">
            <a:spLocks noChangeArrowheads="1"/>
          </p:cNvSpPr>
          <p:nvPr/>
        </p:nvSpPr>
        <p:spPr bwMode="auto">
          <a:xfrm>
            <a:off x="1724025" y="1944688"/>
            <a:ext cx="60991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 value our app because it is free and implements a well known method to increase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Marketing &amp; Growth Strategy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457200" y="1006119"/>
            <a:ext cx="8505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plan to increase active downloads to our app through keyword searches in the app store and word of mouth communication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93268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Competition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57200" y="4082874"/>
            <a:ext cx="8195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Keep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Evernote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37892" name="TextBox 8"/>
          <p:cNvSpPr txBox="1">
            <a:spLocks noChangeArrowheads="1"/>
          </p:cNvSpPr>
          <p:nvPr/>
        </p:nvSpPr>
        <p:spPr bwMode="auto">
          <a:xfrm>
            <a:off x="1482725" y="1919288"/>
            <a:ext cx="6264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Jarrall Barnett &amp; Jacob Lantz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1105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72727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Investment</a:t>
            </a:r>
            <a:b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rgbClr val="727272"/>
                </a:solidFill>
                <a:latin typeface="Arial"/>
                <a:ea typeface="ＭＳ Ｐゴシック" panose="020B0600070205080204" pitchFamily="34" charset="-128"/>
                <a:cs typeface="Arial" panose="020B0604020202020204" pitchFamily="34" charset="0"/>
              </a:rPr>
              <a:t>(optional)</a:t>
            </a:r>
            <a:endParaRPr lang="en-US" altLang="EN-US" b="1">
              <a:solidFill>
                <a:srgbClr val="727272"/>
              </a:solidFill>
              <a:latin typeface="Arial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397000" y="1474788"/>
            <a:ext cx="6245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Arial"/>
                <a:cs typeface="Arial"/>
              </a:rPr>
              <a:t>N/A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</TotalTime>
  <Words>151</Words>
  <Application>Microsoft Office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TradeGothic</vt:lpstr>
      <vt:lpstr>TradeGothic BoldCondTwenty</vt:lpstr>
      <vt:lpstr>Office Theme</vt:lpstr>
      <vt:lpstr>Vision / Elevator Pitch (optional)</vt:lpstr>
      <vt:lpstr>Market Opportunity</vt:lpstr>
      <vt:lpstr>The Problem</vt:lpstr>
      <vt:lpstr>Product / Service</vt:lpstr>
      <vt:lpstr>Marketing &amp; Growth Strategy</vt:lpstr>
      <vt:lpstr>Team</vt:lpstr>
      <vt:lpstr>Investment (optional)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Jarrall Barnett</cp:lastModifiedBy>
  <cp:revision>115</cp:revision>
  <dcterms:created xsi:type="dcterms:W3CDTF">2013-12-12T18:46:50Z</dcterms:created>
  <dcterms:modified xsi:type="dcterms:W3CDTF">2016-10-03T05:25:58Z</dcterms:modified>
  <cp:category/>
</cp:coreProperties>
</file>