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2EE"/>
    <a:srgbClr val="313695"/>
    <a:srgbClr val="FDBF71"/>
    <a:srgbClr val="F0F0F0"/>
    <a:srgbClr val="A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>
        <p:scale>
          <a:sx n="190" d="100"/>
          <a:sy n="190" d="100"/>
        </p:scale>
        <p:origin x="-5510" y="-4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32D7-55AC-D684-1504-236CF589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06322-4CA2-41DB-2D73-326E5CE5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89A6-89A6-8B92-ACD4-125B4137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3A7D-6976-5D19-5C6E-8E234D1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D326-4043-4499-6438-41818504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61AE-3FC7-0470-6B59-8BE59CE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69F1E-6C1A-4D4E-4CA1-04003C33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BB6D-F984-5C4A-F319-F75A0D96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87A4-59C9-D428-155E-01C446C9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B79F-1C3D-C1F5-C33E-57CA4C71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B7284-DD37-9BBA-F838-4647A9A46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45003-1455-23FE-276C-0858BDB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57F9-0A3F-3469-F7AC-2C89374E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A347-E51B-9B63-1896-91D6C0FE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5A3B-1847-112A-7436-7B2F28B3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FB4B-19F0-6DCF-B0CE-323B0BAF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000B-5BA4-8F53-345B-3E3DE7F6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6E62-64C5-F927-D305-FA16180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ECD6-3DC2-94DF-7746-DBD55FDE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E12B-23B9-75C6-5A28-DCF3487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3CD4-63D5-4B71-F08A-0718A5AE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7D4A-5AFC-55E0-1888-D661C4BD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1E95-CFE3-2E9D-546A-B9092095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B9CE-9F11-469E-BB52-C847E135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82E8-FDCE-1B87-0D2C-4A204003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B5D2-26A2-A68A-02CE-6C6CA078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03BF-8F4B-53B7-2220-DC5D49090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43135-E93C-B883-5C59-FEF3919B9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5EB4-82DE-5787-E8FF-C8774A68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B5AD-407E-F4ED-4AEB-3049489C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9C46-D024-E075-F4E1-51D8E32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F9AA-B9FB-ECEA-3FF5-10CF79EB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105F-AFB0-62DD-AC3C-0A25D8D1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07A52-8FFA-AFA4-E1FD-17F414B1D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D305-AE1E-D11F-1C7B-9CA44CAEE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0FC7C-1CFA-AEA9-13FF-A1CB2386E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90B1F-C854-9CB6-EC6E-05EDCDAF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E5210-6949-E2E9-4975-17989627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C9311-E6B1-6294-DF09-C7A850A0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91DB-F64A-9A52-7806-31A9855D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E0D68-8E9A-F201-2C4E-4661CD5F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2F2C4-C4B9-A0D7-26BF-846794A2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EFBB8-C3B0-7480-FCE0-00386C77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C9C23-78C3-933E-A1C9-0C70CA10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6439-D167-A294-EC7F-668AA668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3AEE9-6F11-87BC-15CC-C67EF7B8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20DA-79CA-CE47-4F56-87678E2C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897A-1F73-C8A0-474E-83D762B5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EFFC-D3F5-A890-7209-DF08E416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26A0-B775-1630-09A0-EF89301F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4D96A-4770-EF3F-4D81-9562799E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57EC0-33D3-A2A7-2987-0AEEB449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451F-B5B4-9EA7-9FAB-BBAB2BE6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EF420-6C78-02B8-4BAC-C2B13B2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27AAD-267B-F8B4-2231-C0F446F03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0C759-24E7-3B20-9D28-9E719D38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D150-EECE-A2F5-A206-7A66578A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2D00-2A46-A649-1E70-E28CE15E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16CE9-B420-FC7A-759C-2DC21ED8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74B1-E276-3665-1EF9-24934234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7249-2554-FDBD-5B18-8B61BFD34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2758-BAB9-41ED-9D2E-1F0A5614FB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52A5-4B0A-5C63-B02F-8A469F0AF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0C8D-7CBF-1DD4-C024-1EB5F3090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stackoverflow.com/questions/40941264/how-to-draw-a-small-graph-with-community-structure-in-networkx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www.publicdomainpictures.net/view-image.php?image=230456&amp;picture=black-grid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hyperlink" Target="https://www.publicdomainpictures.net/view-image.php?image=230456&amp;picture=black-grid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2.jp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49.png"/><Relationship Id="rId3" Type="http://schemas.openxmlformats.org/officeDocument/2006/relationships/hyperlink" Target="http://stackoverflow.com/questions/40941264/how-to-draw-a-small-graph-with-community-structure-in-networkx" TargetMode="External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hyperlink" Target="https://www.publicdomainpictures.net/view-image.php?image=230456&amp;picture=black-grid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2.jp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.jp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hyperlink" Target="https://www.publicdomainpictures.net/view-image.php?image=230456&amp;picture=black-gri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0941264/how-to-draw-a-small-graph-with-community-structure-in-network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hyperlink" Target="https://www.publicdomainpictures.net/view-image.php?image=230456&amp;picture=black-grid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2.jp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D95CF-0B30-5045-F8A6-73F0DBFE99E0}"/>
              </a:ext>
            </a:extLst>
          </p:cNvPr>
          <p:cNvGrpSpPr/>
          <p:nvPr/>
        </p:nvGrpSpPr>
        <p:grpSpPr>
          <a:xfrm>
            <a:off x="130793" y="794241"/>
            <a:ext cx="1409156" cy="1496241"/>
            <a:chOff x="2548890" y="2000250"/>
            <a:chExt cx="1836420" cy="1836420"/>
          </a:xfrm>
        </p:grpSpPr>
        <p:pic>
          <p:nvPicPr>
            <p:cNvPr id="37" name="Picture 3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AF5217FA-C5EC-7754-63FF-AC41C1E0E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548890" y="2000250"/>
              <a:ext cx="1836420" cy="183642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8BE473D-A4E9-B0BE-43AB-E411ABD8F019}"/>
                </a:ext>
              </a:extLst>
            </p:cNvPr>
            <p:cNvSpPr/>
            <p:nvPr/>
          </p:nvSpPr>
          <p:spPr>
            <a:xfrm>
              <a:off x="2743200" y="2263140"/>
              <a:ext cx="1447800" cy="1310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E78AAD-D2CD-D50A-FD07-FC8BB25E53A4}"/>
              </a:ext>
            </a:extLst>
          </p:cNvPr>
          <p:cNvGrpSpPr/>
          <p:nvPr/>
        </p:nvGrpSpPr>
        <p:grpSpPr>
          <a:xfrm>
            <a:off x="0" y="2077281"/>
            <a:ext cx="1390848" cy="1362189"/>
            <a:chOff x="4705152" y="2731382"/>
            <a:chExt cx="1390848" cy="1362189"/>
          </a:xfrm>
        </p:grpSpPr>
        <p:pic>
          <p:nvPicPr>
            <p:cNvPr id="44" name="Picture 43" descr="A grid of black squares&#10;&#10;Description automatically generated">
              <a:extLst>
                <a:ext uri="{FF2B5EF4-FFF2-40B4-BE49-F238E27FC236}">
                  <a16:creationId xmlns:a16="http://schemas.microsoft.com/office/drawing/2014/main" id="{1D565157-9C42-CBA8-077E-BCAFFF94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/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blipFill>
                  <a:blip r:embed="rId7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6F338C-B91F-CB0D-A317-C77B87CF800F}"/>
              </a:ext>
            </a:extLst>
          </p:cNvPr>
          <p:cNvGrpSpPr/>
          <p:nvPr/>
        </p:nvGrpSpPr>
        <p:grpSpPr>
          <a:xfrm>
            <a:off x="8931692" y="1684447"/>
            <a:ext cx="1390848" cy="1362189"/>
            <a:chOff x="4705152" y="2731382"/>
            <a:chExt cx="1390848" cy="1362189"/>
          </a:xfrm>
        </p:grpSpPr>
        <p:pic>
          <p:nvPicPr>
            <p:cNvPr id="60" name="Picture 59" descr="A grid of black squares&#10;&#10;Description automatically generated">
              <a:extLst>
                <a:ext uri="{FF2B5EF4-FFF2-40B4-BE49-F238E27FC236}">
                  <a16:creationId xmlns:a16="http://schemas.microsoft.com/office/drawing/2014/main" id="{2C4B9863-8E12-FD20-B321-4B739EC6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/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ED24F24E-8130-2EBA-C8F7-A0BDFB3A1C05}"/>
              </a:ext>
            </a:extLst>
          </p:cNvPr>
          <p:cNvSpPr/>
          <p:nvPr/>
        </p:nvSpPr>
        <p:spPr>
          <a:xfrm>
            <a:off x="8155621" y="1914399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14B41000-8C5A-EBA4-7A12-4BBDE493BC73}"/>
              </a:ext>
            </a:extLst>
          </p:cNvPr>
          <p:cNvSpPr/>
          <p:nvPr/>
        </p:nvSpPr>
        <p:spPr>
          <a:xfrm>
            <a:off x="1560096" y="1914399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862192D8-58D0-1658-E193-0EF2525650AB}"/>
              </a:ext>
            </a:extLst>
          </p:cNvPr>
          <p:cNvSpPr/>
          <p:nvPr/>
        </p:nvSpPr>
        <p:spPr>
          <a:xfrm rot="5400000">
            <a:off x="4773233" y="3172511"/>
            <a:ext cx="621412" cy="5339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D72DC475-38BD-13DE-E110-9B58BC6DB41E}"/>
              </a:ext>
            </a:extLst>
          </p:cNvPr>
          <p:cNvSpPr/>
          <p:nvPr/>
        </p:nvSpPr>
        <p:spPr>
          <a:xfrm rot="16200000">
            <a:off x="4773233" y="1208689"/>
            <a:ext cx="621412" cy="5339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F1E1CDAA-9E0D-5508-C83D-5BAAA596F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831" y="826643"/>
            <a:ext cx="5712131" cy="2921014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C9B8739D-6CE3-3CC9-B3FD-5D9EED637B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7426" y="3960657"/>
            <a:ext cx="2494005" cy="19183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475FD970-6F80-DFD2-1DDC-E704C735F6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7426" y="44351"/>
            <a:ext cx="1193025" cy="1118071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0D6B64CF-9080-4664-324F-7D5D157F96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9085" y="4176217"/>
            <a:ext cx="2912165" cy="1626217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151E05FB-C83A-E3F8-A4E2-E7852D6E15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4276" y="5909453"/>
            <a:ext cx="827506" cy="8782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D6BBC3C5-C887-0592-203A-C1CD86831D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97725" y="5956130"/>
            <a:ext cx="806474" cy="784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391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379B47B-3CC5-1FE5-1460-FEEF0E3791AD}"/>
              </a:ext>
            </a:extLst>
          </p:cNvPr>
          <p:cNvGrpSpPr/>
          <p:nvPr/>
        </p:nvGrpSpPr>
        <p:grpSpPr>
          <a:xfrm>
            <a:off x="542956" y="406400"/>
            <a:ext cx="10439445" cy="5334000"/>
            <a:chOff x="542956" y="406400"/>
            <a:chExt cx="10439445" cy="5334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DF02A4-48B7-6723-3AF9-E067053C2EDF}"/>
                </a:ext>
              </a:extLst>
            </p:cNvPr>
            <p:cNvGrpSpPr/>
            <p:nvPr/>
          </p:nvGrpSpPr>
          <p:grpSpPr>
            <a:xfrm>
              <a:off x="4640112" y="2220807"/>
              <a:ext cx="1809042" cy="2017510"/>
              <a:chOff x="4723158" y="2746084"/>
              <a:chExt cx="1372842" cy="1347487"/>
            </a:xfrm>
          </p:grpSpPr>
          <p:pic>
            <p:nvPicPr>
              <p:cNvPr id="18" name="Picture 17" descr="A grid of black squares&#10;&#10;Description automatically generated">
                <a:extLst>
                  <a:ext uri="{FF2B5EF4-FFF2-40B4-BE49-F238E27FC236}">
                    <a16:creationId xmlns:a16="http://schemas.microsoft.com/office/drawing/2014/main" id="{EAF6426F-BC8A-3AE0-5C6B-1504E8E49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4995421" y="2992992"/>
                <a:ext cx="1100579" cy="110057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D938DFA-8704-E79A-5FFE-FE292CD32C20}"/>
                      </a:ext>
                    </a:extLst>
                  </p:cNvPr>
                  <p:cNvSpPr txBox="1"/>
                  <p:nvPr/>
                </p:nvSpPr>
                <p:spPr>
                  <a:xfrm>
                    <a:off x="4948442" y="2746084"/>
                    <a:ext cx="1036493" cy="1850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Hidden features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 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D938DFA-8704-E79A-5FFE-FE292CD32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8442" y="2746084"/>
                    <a:ext cx="1036493" cy="1850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46" r="-1383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4C2B5498-9A3C-4C27-ADC5-E8E4AC76D2F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471610" y="3376525"/>
                    <a:ext cx="713303" cy="2102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Genes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   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4C2B5498-9A3C-4C27-ADC5-E8E4AC76D2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471610" y="3376525"/>
                    <a:ext cx="713303" cy="21020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78574D9-5972-917F-B584-B1A77C1B79E3}"/>
                </a:ext>
              </a:extLst>
            </p:cNvPr>
            <p:cNvGrpSpPr/>
            <p:nvPr/>
          </p:nvGrpSpPr>
          <p:grpSpPr>
            <a:xfrm>
              <a:off x="828040" y="620607"/>
              <a:ext cx="2573867" cy="4968240"/>
              <a:chOff x="929640" y="1272540"/>
              <a:chExt cx="2573867" cy="496824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660B77D2-D34A-7B12-5742-5BEE796FD3CA}"/>
                      </a:ext>
                    </a:extLst>
                  </p:cNvPr>
                  <p:cNvSpPr/>
                  <p:nvPr/>
                </p:nvSpPr>
                <p:spPr>
                  <a:xfrm>
                    <a:off x="929640" y="127254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660B77D2-D34A-7B12-5742-5BEE796FD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1272540"/>
                    <a:ext cx="685800" cy="6553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993778DD-085C-18D3-ACF2-068351195508}"/>
                      </a:ext>
                    </a:extLst>
                  </p:cNvPr>
                  <p:cNvSpPr/>
                  <p:nvPr/>
                </p:nvSpPr>
                <p:spPr>
                  <a:xfrm>
                    <a:off x="929640" y="221742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993778DD-085C-18D3-ACF2-0683511955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2217420"/>
                    <a:ext cx="685800" cy="6553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424E9DE-43AC-7CB4-F75D-C6E626817FCA}"/>
                      </a:ext>
                    </a:extLst>
                  </p:cNvPr>
                  <p:cNvSpPr/>
                  <p:nvPr/>
                </p:nvSpPr>
                <p:spPr>
                  <a:xfrm>
                    <a:off x="929640" y="316230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424E9DE-43AC-7CB4-F75D-C6E626817F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3162300"/>
                    <a:ext cx="685800" cy="6553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A2C10E5C-E67D-397A-57F5-5B39108264EB}"/>
                      </a:ext>
                    </a:extLst>
                  </p:cNvPr>
                  <p:cNvSpPr/>
                  <p:nvPr/>
                </p:nvSpPr>
                <p:spPr>
                  <a:xfrm>
                    <a:off x="929640" y="410718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A2C10E5C-E67D-397A-57F5-5B39108264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4107180"/>
                    <a:ext cx="685800" cy="6553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16B3F94B-01D0-5BB4-4293-99053F72F014}"/>
                      </a:ext>
                    </a:extLst>
                  </p:cNvPr>
                  <p:cNvSpPr/>
                  <p:nvPr/>
                </p:nvSpPr>
                <p:spPr>
                  <a:xfrm>
                    <a:off x="929640" y="558546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16B3F94B-01D0-5BB4-4293-99053F72F0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5585460"/>
                    <a:ext cx="685800" cy="6553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74CC1D1-9B80-105C-F132-99B1E8D52BF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72618" y="4989314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74CC1D1-9B80-105C-F132-99B1E8D52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72618" y="4989314"/>
                    <a:ext cx="59984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B944CED-E711-1560-D62B-79F4557B03DD}"/>
                      </a:ext>
                    </a:extLst>
                  </p:cNvPr>
                  <p:cNvSpPr/>
                  <p:nvPr/>
                </p:nvSpPr>
                <p:spPr>
                  <a:xfrm>
                    <a:off x="2817707" y="192786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B944CED-E711-1560-D62B-79F4557B03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1927860"/>
                    <a:ext cx="685800" cy="65532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8B859D51-D66D-1B9F-60B1-8DE637319558}"/>
                      </a:ext>
                    </a:extLst>
                  </p:cNvPr>
                  <p:cNvSpPr/>
                  <p:nvPr/>
                </p:nvSpPr>
                <p:spPr>
                  <a:xfrm>
                    <a:off x="2817707" y="287274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8B859D51-D66D-1B9F-60B1-8DE6373195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2872740"/>
                    <a:ext cx="685800" cy="65532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F4B75CB-4322-686D-8494-798510B560D8}"/>
                      </a:ext>
                    </a:extLst>
                  </p:cNvPr>
                  <p:cNvSpPr/>
                  <p:nvPr/>
                </p:nvSpPr>
                <p:spPr>
                  <a:xfrm>
                    <a:off x="2817707" y="381762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F4B75CB-4322-686D-8494-798510B560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3817620"/>
                    <a:ext cx="685800" cy="65532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53407C1-F1F9-DE42-3996-1E174001511B}"/>
                      </a:ext>
                    </a:extLst>
                  </p:cNvPr>
                  <p:cNvSpPr/>
                  <p:nvPr/>
                </p:nvSpPr>
                <p:spPr>
                  <a:xfrm>
                    <a:off x="2817707" y="529590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53407C1-F1F9-DE42-3996-1E17400151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5295900"/>
                    <a:ext cx="685800" cy="65532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4782A39-C23B-4E4B-9D37-34E58A546D32}"/>
                  </a:ext>
                </a:extLst>
              </p:cNvPr>
              <p:cNvCxnSpPr>
                <a:stCxn id="2" idx="6"/>
                <a:endCxn id="9" idx="2"/>
              </p:cNvCxnSpPr>
              <p:nvPr/>
            </p:nvCxnSpPr>
            <p:spPr>
              <a:xfrm>
                <a:off x="1615440" y="160020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839014C-3ED3-8936-6B8E-6192AF647DF7}"/>
                  </a:ext>
                </a:extLst>
              </p:cNvPr>
              <p:cNvCxnSpPr>
                <a:cxnSpLocks/>
                <a:stCxn id="2" idx="6"/>
                <a:endCxn id="10" idx="2"/>
              </p:cNvCxnSpPr>
              <p:nvPr/>
            </p:nvCxnSpPr>
            <p:spPr>
              <a:xfrm>
                <a:off x="1615440" y="1600200"/>
                <a:ext cx="1202267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887E887-DF83-AC7D-D470-2652A609320E}"/>
                  </a:ext>
                </a:extLst>
              </p:cNvPr>
              <p:cNvCxnSpPr>
                <a:cxnSpLocks/>
                <a:stCxn id="2" idx="6"/>
                <a:endCxn id="11" idx="2"/>
              </p:cNvCxnSpPr>
              <p:nvPr/>
            </p:nvCxnSpPr>
            <p:spPr>
              <a:xfrm>
                <a:off x="1615440" y="1600200"/>
                <a:ext cx="1202267" cy="25450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F86B9EF-5E33-13F6-9CCA-2FE6DA267E0C}"/>
                  </a:ext>
                </a:extLst>
              </p:cNvPr>
              <p:cNvCxnSpPr>
                <a:cxnSpLocks/>
                <a:stCxn id="2" idx="6"/>
                <a:endCxn id="12" idx="2"/>
              </p:cNvCxnSpPr>
              <p:nvPr/>
            </p:nvCxnSpPr>
            <p:spPr>
              <a:xfrm>
                <a:off x="1615440" y="1600200"/>
                <a:ext cx="1202267" cy="4023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FD28CC5-4687-20F1-AA75-1EBC1A8F1E23}"/>
                  </a:ext>
                </a:extLst>
              </p:cNvPr>
              <p:cNvCxnSpPr>
                <a:cxnSpLocks/>
                <a:stCxn id="3" idx="6"/>
                <a:endCxn id="9" idx="2"/>
              </p:cNvCxnSpPr>
              <p:nvPr/>
            </p:nvCxnSpPr>
            <p:spPr>
              <a:xfrm flipV="1">
                <a:off x="1615440" y="225552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3DDCFA2-5BAA-B74B-C432-A88FA6DABB90}"/>
                  </a:ext>
                </a:extLst>
              </p:cNvPr>
              <p:cNvCxnSpPr>
                <a:cxnSpLocks/>
                <a:stCxn id="3" idx="6"/>
                <a:endCxn id="10" idx="2"/>
              </p:cNvCxnSpPr>
              <p:nvPr/>
            </p:nvCxnSpPr>
            <p:spPr>
              <a:xfrm>
                <a:off x="1615440" y="254508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9DA5D28-A534-2C95-4EF4-4C6DA25DB856}"/>
                  </a:ext>
                </a:extLst>
              </p:cNvPr>
              <p:cNvCxnSpPr>
                <a:cxnSpLocks/>
                <a:stCxn id="3" idx="6"/>
                <a:endCxn id="11" idx="2"/>
              </p:cNvCxnSpPr>
              <p:nvPr/>
            </p:nvCxnSpPr>
            <p:spPr>
              <a:xfrm>
                <a:off x="1615440" y="2545080"/>
                <a:ext cx="1202267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43E045F-9396-062B-ABA7-B46704E11608}"/>
                  </a:ext>
                </a:extLst>
              </p:cNvPr>
              <p:cNvCxnSpPr>
                <a:cxnSpLocks/>
                <a:stCxn id="3" idx="6"/>
                <a:endCxn id="12" idx="2"/>
              </p:cNvCxnSpPr>
              <p:nvPr/>
            </p:nvCxnSpPr>
            <p:spPr>
              <a:xfrm>
                <a:off x="1615440" y="2545080"/>
                <a:ext cx="1202267" cy="30784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D27CF4D-69E4-91E4-FE90-50A518FB953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783184" y="4681772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D27CF4D-69E4-91E4-FE90-50A518FB9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783184" y="4681772"/>
                    <a:ext cx="59984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23673B0-21B3-572E-54E9-C644131FFC8E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 flipV="1">
                <a:off x="1615440" y="2255520"/>
                <a:ext cx="1202267" cy="12344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1215956-EE75-D3AA-A8B0-801B4B87F30E}"/>
                  </a:ext>
                </a:extLst>
              </p:cNvPr>
              <p:cNvCxnSpPr>
                <a:cxnSpLocks/>
                <a:stCxn id="4" idx="6"/>
                <a:endCxn id="10" idx="2"/>
              </p:cNvCxnSpPr>
              <p:nvPr/>
            </p:nvCxnSpPr>
            <p:spPr>
              <a:xfrm flipV="1">
                <a:off x="1615440" y="320040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34F6D6A-710F-8E13-933B-9CE6783104E2}"/>
                  </a:ext>
                </a:extLst>
              </p:cNvPr>
              <p:cNvCxnSpPr>
                <a:cxnSpLocks/>
                <a:stCxn id="4" idx="6"/>
                <a:endCxn id="11" idx="2"/>
              </p:cNvCxnSpPr>
              <p:nvPr/>
            </p:nvCxnSpPr>
            <p:spPr>
              <a:xfrm>
                <a:off x="1615440" y="348996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CC431EC-CC3C-28FB-5D84-99FF38641BE2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1615440" y="3489960"/>
                <a:ext cx="1202267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E933BD2-A307-E0A2-681D-9D647907698C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1615440" y="2255520"/>
                <a:ext cx="1202267" cy="2179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FE7D0FA-2882-1BE4-DFFD-E135371E31B2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1615440" y="3200400"/>
                <a:ext cx="1202267" cy="12344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0AA8E66-E653-5689-9706-9A8266D8CE80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 flipV="1">
                <a:off x="1615440" y="414528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C1440A1-AEBA-47CC-4A6F-6FDBFD8DE198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>
                <a:off x="1615440" y="4434840"/>
                <a:ext cx="1202267" cy="1188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F25FF58-FB15-3121-C7F0-ABC80E8A201B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1615440" y="2255520"/>
                <a:ext cx="1202267" cy="3657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44B4ED3-FD0D-9E53-4735-465C1C95C9A7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 flipV="1">
                <a:off x="1615440" y="3200400"/>
                <a:ext cx="1202267" cy="2712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27B096D-D078-3C27-8B1C-7A08D529BB02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 flipV="1">
                <a:off x="1615440" y="4145280"/>
                <a:ext cx="1202267" cy="17678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B6025EB-3C83-15BB-C435-C03BD7DBA10D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 flipV="1">
                <a:off x="1615440" y="562356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25B84DF-9BCA-7BF9-AA53-D5C3B2FC67D7}"/>
                </a:ext>
              </a:extLst>
            </p:cNvPr>
            <p:cNvGrpSpPr/>
            <p:nvPr/>
          </p:nvGrpSpPr>
          <p:grpSpPr>
            <a:xfrm>
              <a:off x="8107956" y="620607"/>
              <a:ext cx="2595743" cy="4968240"/>
              <a:chOff x="8184797" y="1272542"/>
              <a:chExt cx="2595743" cy="496824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93A5912-6033-EB6F-7F6E-58AFD97D9111}"/>
                  </a:ext>
                </a:extLst>
              </p:cNvPr>
              <p:cNvSpPr/>
              <p:nvPr/>
            </p:nvSpPr>
            <p:spPr>
              <a:xfrm rot="10800000">
                <a:off x="10083801" y="5585462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3527C08-3466-7C28-F043-CA5C3E1CD0F8}"/>
                  </a:ext>
                </a:extLst>
              </p:cNvPr>
              <p:cNvSpPr/>
              <p:nvPr/>
            </p:nvSpPr>
            <p:spPr>
              <a:xfrm rot="10800000">
                <a:off x="10094740" y="4107177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41A5ADC-DA5A-5E64-A40D-F24342CFCA61}"/>
                  </a:ext>
                </a:extLst>
              </p:cNvPr>
              <p:cNvSpPr/>
              <p:nvPr/>
            </p:nvSpPr>
            <p:spPr>
              <a:xfrm rot="10800000">
                <a:off x="10094740" y="3162300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833B09F-177E-98CA-6341-E430A9C0E5E5}"/>
                  </a:ext>
                </a:extLst>
              </p:cNvPr>
              <p:cNvSpPr/>
              <p:nvPr/>
            </p:nvSpPr>
            <p:spPr>
              <a:xfrm rot="10800000">
                <a:off x="10083802" y="2217422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96A523E-9B44-6010-8A75-DB8BE98ED2DD}"/>
                  </a:ext>
                </a:extLst>
              </p:cNvPr>
              <p:cNvSpPr/>
              <p:nvPr/>
            </p:nvSpPr>
            <p:spPr>
              <a:xfrm rot="10800000">
                <a:off x="10083802" y="1272542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7DDD404C-5D64-0CE0-B644-6FAB1AF3E43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05275" y="4672018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7DDD404C-5D64-0CE0-B644-6FAB1AF3E4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305275" y="4672018"/>
                    <a:ext cx="59984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3838993-5CE7-B95E-DF43-B7794D746C78}"/>
                  </a:ext>
                </a:extLst>
              </p:cNvPr>
              <p:cNvSpPr/>
              <p:nvPr/>
            </p:nvSpPr>
            <p:spPr>
              <a:xfrm rot="10800000">
                <a:off x="8195735" y="5299382"/>
                <a:ext cx="685800" cy="6553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6D18452-A843-58BC-64BA-AAE7E74C6B4C}"/>
                  </a:ext>
                </a:extLst>
              </p:cNvPr>
              <p:cNvSpPr/>
              <p:nvPr/>
            </p:nvSpPr>
            <p:spPr>
              <a:xfrm rot="10800000">
                <a:off x="8184797" y="3819207"/>
                <a:ext cx="685800" cy="6553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22299E7-4CAC-0BB5-534F-CF87CAEECB80}"/>
                  </a:ext>
                </a:extLst>
              </p:cNvPr>
              <p:cNvSpPr/>
              <p:nvPr/>
            </p:nvSpPr>
            <p:spPr>
              <a:xfrm rot="10800000">
                <a:off x="8184797" y="2872742"/>
                <a:ext cx="685800" cy="6553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EEF36AE-4A71-5CED-744C-50B13873F5C6}"/>
                  </a:ext>
                </a:extLst>
              </p:cNvPr>
              <p:cNvSpPr/>
              <p:nvPr/>
            </p:nvSpPr>
            <p:spPr>
              <a:xfrm rot="10800000">
                <a:off x="8184797" y="1926277"/>
                <a:ext cx="685800" cy="6553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B20CFA4-F043-7CEE-097A-FA3411A3F105}"/>
                  </a:ext>
                </a:extLst>
              </p:cNvPr>
              <p:cNvCxnSpPr>
                <a:stCxn id="88" idx="6"/>
                <a:endCxn id="94" idx="2"/>
              </p:cNvCxnSpPr>
              <p:nvPr/>
            </p:nvCxnSpPr>
            <p:spPr>
              <a:xfrm flipH="1" flipV="1">
                <a:off x="8881535" y="5627042"/>
                <a:ext cx="1202266" cy="2860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98795EB-154B-F3C5-1BAF-9B43D1611133}"/>
                  </a:ext>
                </a:extLst>
              </p:cNvPr>
              <p:cNvCxnSpPr>
                <a:cxnSpLocks/>
                <a:stCxn id="88" idx="6"/>
                <a:endCxn id="95" idx="2"/>
              </p:cNvCxnSpPr>
              <p:nvPr/>
            </p:nvCxnSpPr>
            <p:spPr>
              <a:xfrm flipH="1" flipV="1">
                <a:off x="8870597" y="4146867"/>
                <a:ext cx="1213204" cy="176625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E194C11-8390-26E5-110C-163EF99F4461}"/>
                  </a:ext>
                </a:extLst>
              </p:cNvPr>
              <p:cNvCxnSpPr>
                <a:cxnSpLocks/>
                <a:stCxn id="88" idx="6"/>
                <a:endCxn id="96" idx="2"/>
              </p:cNvCxnSpPr>
              <p:nvPr/>
            </p:nvCxnSpPr>
            <p:spPr>
              <a:xfrm flipH="1" flipV="1">
                <a:off x="8870597" y="3200402"/>
                <a:ext cx="1213204" cy="2712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BBB33D5-151F-4818-E47F-5F84592C3EA6}"/>
                  </a:ext>
                </a:extLst>
              </p:cNvPr>
              <p:cNvCxnSpPr>
                <a:cxnSpLocks/>
                <a:stCxn id="88" idx="6"/>
                <a:endCxn id="97" idx="2"/>
              </p:cNvCxnSpPr>
              <p:nvPr/>
            </p:nvCxnSpPr>
            <p:spPr>
              <a:xfrm flipH="1" flipV="1">
                <a:off x="8870597" y="2253937"/>
                <a:ext cx="1213204" cy="365918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40DD3ED-03D7-EA97-CBCE-E76CB44BC5F4}"/>
                  </a:ext>
                </a:extLst>
              </p:cNvPr>
              <p:cNvCxnSpPr>
                <a:cxnSpLocks/>
                <a:stCxn id="89" idx="6"/>
                <a:endCxn id="94" idx="2"/>
              </p:cNvCxnSpPr>
              <p:nvPr/>
            </p:nvCxnSpPr>
            <p:spPr>
              <a:xfrm flipH="1">
                <a:off x="8881535" y="4434837"/>
                <a:ext cx="1213205" cy="1192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949D3F5-3906-4AE2-C1B6-597654F30B4D}"/>
                  </a:ext>
                </a:extLst>
              </p:cNvPr>
              <p:cNvCxnSpPr>
                <a:cxnSpLocks/>
                <a:stCxn id="89" idx="6"/>
                <a:endCxn id="95" idx="2"/>
              </p:cNvCxnSpPr>
              <p:nvPr/>
            </p:nvCxnSpPr>
            <p:spPr>
              <a:xfrm flipH="1" flipV="1">
                <a:off x="8870597" y="4146867"/>
                <a:ext cx="1224143" cy="28797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EB01101-6D4D-E78C-C366-2D99DD6BC957}"/>
                  </a:ext>
                </a:extLst>
              </p:cNvPr>
              <p:cNvCxnSpPr>
                <a:cxnSpLocks/>
                <a:stCxn id="89" idx="6"/>
                <a:endCxn id="96" idx="2"/>
              </p:cNvCxnSpPr>
              <p:nvPr/>
            </p:nvCxnSpPr>
            <p:spPr>
              <a:xfrm flipH="1" flipV="1">
                <a:off x="8870597" y="3200402"/>
                <a:ext cx="1224143" cy="12344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8F8964D-584A-3A67-C18F-A69743ED7E48}"/>
                  </a:ext>
                </a:extLst>
              </p:cNvPr>
              <p:cNvCxnSpPr>
                <a:cxnSpLocks/>
                <a:stCxn id="89" idx="6"/>
                <a:endCxn id="97" idx="2"/>
              </p:cNvCxnSpPr>
              <p:nvPr/>
            </p:nvCxnSpPr>
            <p:spPr>
              <a:xfrm flipH="1" flipV="1">
                <a:off x="8870597" y="2253937"/>
                <a:ext cx="1224143" cy="2180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40D1C8DF-A80C-FC1C-72E8-58822AE01C3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132248" y="4989314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40D1C8DF-A80C-FC1C-72E8-58822AE01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0132248" y="4989314"/>
                    <a:ext cx="59984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FEDB5E9-E402-597B-DFF0-C47731E22CA5}"/>
                  </a:ext>
                </a:extLst>
              </p:cNvPr>
              <p:cNvCxnSpPr>
                <a:cxnSpLocks/>
                <a:stCxn id="90" idx="6"/>
                <a:endCxn id="94" idx="2"/>
              </p:cNvCxnSpPr>
              <p:nvPr/>
            </p:nvCxnSpPr>
            <p:spPr>
              <a:xfrm flipH="1">
                <a:off x="8881535" y="3489960"/>
                <a:ext cx="1213205" cy="213708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EAD0E87-7300-3EDC-D34B-4F2F5F7A5C78}"/>
                  </a:ext>
                </a:extLst>
              </p:cNvPr>
              <p:cNvCxnSpPr>
                <a:cxnSpLocks/>
                <a:stCxn id="90" idx="6"/>
                <a:endCxn id="95" idx="2"/>
              </p:cNvCxnSpPr>
              <p:nvPr/>
            </p:nvCxnSpPr>
            <p:spPr>
              <a:xfrm flipH="1">
                <a:off x="8870597" y="3489960"/>
                <a:ext cx="1224143" cy="65690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CA0F0B2-C047-59AA-B7D2-5903D77624B9}"/>
                  </a:ext>
                </a:extLst>
              </p:cNvPr>
              <p:cNvCxnSpPr>
                <a:cxnSpLocks/>
                <a:stCxn id="90" idx="6"/>
                <a:endCxn id="96" idx="2"/>
              </p:cNvCxnSpPr>
              <p:nvPr/>
            </p:nvCxnSpPr>
            <p:spPr>
              <a:xfrm flipH="1" flipV="1">
                <a:off x="8870597" y="3200402"/>
                <a:ext cx="1224143" cy="28955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F44CBE9-2925-FDB7-AB3D-B52EB541DA15}"/>
                  </a:ext>
                </a:extLst>
              </p:cNvPr>
              <p:cNvCxnSpPr>
                <a:cxnSpLocks/>
                <a:stCxn id="90" idx="6"/>
                <a:endCxn id="97" idx="2"/>
              </p:cNvCxnSpPr>
              <p:nvPr/>
            </p:nvCxnSpPr>
            <p:spPr>
              <a:xfrm flipH="1" flipV="1">
                <a:off x="8870597" y="2253937"/>
                <a:ext cx="1224143" cy="123602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65F158-BC8D-7BEB-83EE-98C3F99ADC9C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 flipH="1">
                <a:off x="8881535" y="2545082"/>
                <a:ext cx="1202267" cy="30819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D71C413-AF39-C6FB-1513-D7A3C01857B6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H="1">
                <a:off x="8870597" y="2545082"/>
                <a:ext cx="1213205" cy="160178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BB91662-6F2E-FA7B-6DE5-5BFF9ADAB1F0}"/>
                  </a:ext>
                </a:extLst>
              </p:cNvPr>
              <p:cNvCxnSpPr>
                <a:cxnSpLocks/>
                <a:stCxn id="91" idx="6"/>
                <a:endCxn id="96" idx="2"/>
              </p:cNvCxnSpPr>
              <p:nvPr/>
            </p:nvCxnSpPr>
            <p:spPr>
              <a:xfrm flipH="1">
                <a:off x="8870597" y="2545082"/>
                <a:ext cx="1213205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0192911-D9E2-690D-E327-DE1DD92F7867}"/>
                  </a:ext>
                </a:extLst>
              </p:cNvPr>
              <p:cNvCxnSpPr>
                <a:cxnSpLocks/>
                <a:stCxn id="91" idx="6"/>
                <a:endCxn id="97" idx="2"/>
              </p:cNvCxnSpPr>
              <p:nvPr/>
            </p:nvCxnSpPr>
            <p:spPr>
              <a:xfrm flipH="1" flipV="1">
                <a:off x="8870597" y="2253937"/>
                <a:ext cx="1213205" cy="291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12E93C1-C7F3-63D3-8A49-553F5F464EAD}"/>
                  </a:ext>
                </a:extLst>
              </p:cNvPr>
              <p:cNvCxnSpPr>
                <a:cxnSpLocks/>
                <a:stCxn id="92" idx="6"/>
                <a:endCxn id="94" idx="2"/>
              </p:cNvCxnSpPr>
              <p:nvPr/>
            </p:nvCxnSpPr>
            <p:spPr>
              <a:xfrm flipH="1">
                <a:off x="8881535" y="1600202"/>
                <a:ext cx="1202267" cy="40268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D57899-A9AE-1930-B56C-F79AE2F454E4}"/>
                  </a:ext>
                </a:extLst>
              </p:cNvPr>
              <p:cNvCxnSpPr>
                <a:cxnSpLocks/>
                <a:stCxn id="92" idx="6"/>
                <a:endCxn id="95" idx="2"/>
              </p:cNvCxnSpPr>
              <p:nvPr/>
            </p:nvCxnSpPr>
            <p:spPr>
              <a:xfrm flipH="1">
                <a:off x="8870597" y="1600202"/>
                <a:ext cx="1213205" cy="25466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E068E0D-E833-8DE1-8EAC-91BC01679911}"/>
                  </a:ext>
                </a:extLst>
              </p:cNvPr>
              <p:cNvCxnSpPr>
                <a:cxnSpLocks/>
                <a:stCxn id="92" idx="6"/>
                <a:endCxn id="96" idx="2"/>
              </p:cNvCxnSpPr>
              <p:nvPr/>
            </p:nvCxnSpPr>
            <p:spPr>
              <a:xfrm flipH="1">
                <a:off x="8870597" y="1600202"/>
                <a:ext cx="1213205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246D3B4-85C8-6320-3614-224D3445950B}"/>
                  </a:ext>
                </a:extLst>
              </p:cNvPr>
              <p:cNvCxnSpPr>
                <a:cxnSpLocks/>
                <a:stCxn id="92" idx="6"/>
                <a:endCxn id="97" idx="2"/>
              </p:cNvCxnSpPr>
              <p:nvPr/>
            </p:nvCxnSpPr>
            <p:spPr>
              <a:xfrm flipH="1">
                <a:off x="8870597" y="1600202"/>
                <a:ext cx="1213205" cy="6537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Arrow: Right 173">
              <a:extLst>
                <a:ext uri="{FF2B5EF4-FFF2-40B4-BE49-F238E27FC236}">
                  <a16:creationId xmlns:a16="http://schemas.microsoft.com/office/drawing/2014/main" id="{BDAF5CAC-EC11-D227-10D9-CE1C45FE3C73}"/>
                </a:ext>
              </a:extLst>
            </p:cNvPr>
            <p:cNvSpPr/>
            <p:nvPr/>
          </p:nvSpPr>
          <p:spPr>
            <a:xfrm>
              <a:off x="6766642" y="2510366"/>
              <a:ext cx="999066" cy="16478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549E8880-95C7-8D93-19F0-A3CC2F1AD359}"/>
                </a:ext>
              </a:extLst>
            </p:cNvPr>
            <p:cNvSpPr/>
            <p:nvPr/>
          </p:nvSpPr>
          <p:spPr>
            <a:xfrm>
              <a:off x="542956" y="406400"/>
              <a:ext cx="3153149" cy="53340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50F4E322-FB22-9C6A-BE03-7563C0C4D08B}"/>
                </a:ext>
              </a:extLst>
            </p:cNvPr>
            <p:cNvSpPr/>
            <p:nvPr/>
          </p:nvSpPr>
          <p:spPr>
            <a:xfrm>
              <a:off x="3528153" y="2469522"/>
              <a:ext cx="999066" cy="16478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38A272AE-1BBC-1843-9D85-D06C5D279DC5}"/>
                </a:ext>
              </a:extLst>
            </p:cNvPr>
            <p:cNvSpPr/>
            <p:nvPr/>
          </p:nvSpPr>
          <p:spPr>
            <a:xfrm>
              <a:off x="7829252" y="406400"/>
              <a:ext cx="3153149" cy="53340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37BC6B1-A919-5B47-11E3-A8C5890CB494}"/>
                    </a:ext>
                  </a:extLst>
                </p:cNvPr>
                <p:cNvSpPr txBox="1"/>
                <p:nvPr/>
              </p:nvSpPr>
              <p:spPr>
                <a:xfrm>
                  <a:off x="8227884" y="1395952"/>
                  <a:ext cx="467820" cy="384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37BC6B1-A919-5B47-11E3-A8C5890CB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884" y="1395952"/>
                  <a:ext cx="467820" cy="384144"/>
                </a:xfrm>
                <a:prstGeom prst="rect">
                  <a:avLst/>
                </a:prstGeom>
                <a:blipFill>
                  <a:blip r:embed="rId19"/>
                  <a:stretch>
                    <a:fillRect t="-1587" r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B9EBA748-7827-58F1-FAE6-F81834CB77E1}"/>
                    </a:ext>
                  </a:extLst>
                </p:cNvPr>
                <p:cNvSpPr txBox="1"/>
                <p:nvPr/>
              </p:nvSpPr>
              <p:spPr>
                <a:xfrm>
                  <a:off x="8240330" y="2334569"/>
                  <a:ext cx="473143" cy="384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B9EBA748-7827-58F1-FAE6-F81834CB7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330" y="2334569"/>
                  <a:ext cx="473143" cy="384144"/>
                </a:xfrm>
                <a:prstGeom prst="rect">
                  <a:avLst/>
                </a:prstGeom>
                <a:blipFill>
                  <a:blip r:embed="rId20"/>
                  <a:stretch>
                    <a:fillRect t="-1587" r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EA13673B-E46A-33A9-4D22-5D4DCD7F5DAC}"/>
                    </a:ext>
                  </a:extLst>
                </p:cNvPr>
                <p:cNvSpPr txBox="1"/>
                <p:nvPr/>
              </p:nvSpPr>
              <p:spPr>
                <a:xfrm>
                  <a:off x="8235457" y="3275300"/>
                  <a:ext cx="473143" cy="384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EA13673B-E46A-33A9-4D22-5D4DCD7F5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57" y="3275300"/>
                  <a:ext cx="473143" cy="384144"/>
                </a:xfrm>
                <a:prstGeom prst="rect">
                  <a:avLst/>
                </a:prstGeom>
                <a:blipFill>
                  <a:blip r:embed="rId21"/>
                  <a:stretch>
                    <a:fillRect t="-1587"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E2CB7F0-F972-3272-BB7D-869A5928285A}"/>
                    </a:ext>
                  </a:extLst>
                </p:cNvPr>
                <p:cNvSpPr txBox="1"/>
                <p:nvPr/>
              </p:nvSpPr>
              <p:spPr>
                <a:xfrm>
                  <a:off x="8069669" y="4742715"/>
                  <a:ext cx="815160" cy="4156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E2CB7F0-F972-3272-BB7D-869A59282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9669" y="4742715"/>
                  <a:ext cx="815160" cy="41569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6D312A4-73E1-99DD-8687-1AC2C3D2375D}"/>
                    </a:ext>
                  </a:extLst>
                </p:cNvPr>
                <p:cNvSpPr txBox="1"/>
                <p:nvPr/>
              </p:nvSpPr>
              <p:spPr>
                <a:xfrm>
                  <a:off x="10135851" y="742861"/>
                  <a:ext cx="462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6D312A4-73E1-99DD-8687-1AC2C3D23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5851" y="742861"/>
                  <a:ext cx="462371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6234D26-FAF1-81E5-8818-536967E570ED}"/>
                    </a:ext>
                  </a:extLst>
                </p:cNvPr>
                <p:cNvSpPr txBox="1"/>
                <p:nvPr/>
              </p:nvSpPr>
              <p:spPr>
                <a:xfrm>
                  <a:off x="10138551" y="169045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6234D26-FAF1-81E5-8818-536967E57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8551" y="1690459"/>
                  <a:ext cx="467692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5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04DE041F-D3CE-F010-CB68-09D82EBE6ADD}"/>
                    </a:ext>
                  </a:extLst>
                </p:cNvPr>
                <p:cNvSpPr txBox="1"/>
                <p:nvPr/>
              </p:nvSpPr>
              <p:spPr>
                <a:xfrm>
                  <a:off x="10134342" y="2603434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04DE041F-D3CE-F010-CB68-09D82EBE6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42" y="2603434"/>
                  <a:ext cx="467692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5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9434126-6FD5-87CC-BEA8-1AB25703EE80}"/>
                    </a:ext>
                  </a:extLst>
                </p:cNvPr>
                <p:cNvSpPr txBox="1"/>
                <p:nvPr/>
              </p:nvSpPr>
              <p:spPr>
                <a:xfrm>
                  <a:off x="10141320" y="3549292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9434126-6FD5-87CC-BEA8-1AB25703E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320" y="3549292"/>
                  <a:ext cx="457818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55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CA5677CA-D8B1-E99D-E3AB-52103BB6760E}"/>
                    </a:ext>
                  </a:extLst>
                </p:cNvPr>
                <p:cNvSpPr txBox="1"/>
                <p:nvPr/>
              </p:nvSpPr>
              <p:spPr>
                <a:xfrm>
                  <a:off x="10144020" y="5069249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CA5677CA-D8B1-E99D-E3AB-52103BB67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020" y="5069249"/>
                  <a:ext cx="500458" cy="369332"/>
                </a:xfrm>
                <a:prstGeom prst="rect">
                  <a:avLst/>
                </a:prstGeom>
                <a:blipFill>
                  <a:blip r:embed="rId27"/>
                  <a:stretch>
                    <a:fillRect t="-6667" r="-13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132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2B52C09-5381-B07C-6FFC-6C6AF1D9D2F3}"/>
              </a:ext>
            </a:extLst>
          </p:cNvPr>
          <p:cNvGrpSpPr/>
          <p:nvPr/>
        </p:nvGrpSpPr>
        <p:grpSpPr>
          <a:xfrm>
            <a:off x="3201586" y="621867"/>
            <a:ext cx="5922090" cy="5666201"/>
            <a:chOff x="3619439" y="-243532"/>
            <a:chExt cx="6858000" cy="6858000"/>
          </a:xfrm>
        </p:grpSpPr>
        <p:pic>
          <p:nvPicPr>
            <p:cNvPr id="38" name="Picture 37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6BE0385E-86CB-B0F7-D2A7-F4B94CFCF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19439" y="-243532"/>
              <a:ext cx="6858000" cy="6858000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4C6B6-E3B7-063C-2F94-1347E69B805F}"/>
                </a:ext>
              </a:extLst>
            </p:cNvPr>
            <p:cNvSpPr/>
            <p:nvPr/>
          </p:nvSpPr>
          <p:spPr>
            <a:xfrm rot="1022900">
              <a:off x="5077390" y="909751"/>
              <a:ext cx="1895174" cy="3544545"/>
            </a:xfrm>
            <a:prstGeom prst="ellipse">
              <a:avLst/>
            </a:prstGeom>
            <a:noFill/>
            <a:ln w="38100">
              <a:solidFill>
                <a:srgbClr val="A500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5BAE92-64F9-D5B0-B357-93ECB3BE6183}"/>
                </a:ext>
              </a:extLst>
            </p:cNvPr>
            <p:cNvSpPr/>
            <p:nvPr/>
          </p:nvSpPr>
          <p:spPr>
            <a:xfrm rot="1849464">
              <a:off x="6829958" y="915141"/>
              <a:ext cx="2525941" cy="1098019"/>
            </a:xfrm>
            <a:prstGeom prst="ellipse">
              <a:avLst/>
            </a:prstGeom>
            <a:noFill/>
            <a:ln w="38100">
              <a:solidFill>
                <a:srgbClr val="FDBF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C075E8C-40AF-78C7-9534-A2FC09CE3C7A}"/>
                </a:ext>
              </a:extLst>
            </p:cNvPr>
            <p:cNvSpPr/>
            <p:nvPr/>
          </p:nvSpPr>
          <p:spPr>
            <a:xfrm rot="841856">
              <a:off x="5813180" y="3896343"/>
              <a:ext cx="1866345" cy="1591470"/>
            </a:xfrm>
            <a:prstGeom prst="ellipse">
              <a:avLst/>
            </a:prstGeom>
            <a:noFill/>
            <a:ln w="38100">
              <a:solidFill>
                <a:srgbClr val="31369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EB3512-AD3A-6822-C078-03E31F0E2362}"/>
                </a:ext>
              </a:extLst>
            </p:cNvPr>
            <p:cNvSpPr/>
            <p:nvPr/>
          </p:nvSpPr>
          <p:spPr>
            <a:xfrm rot="264992">
              <a:off x="6974598" y="2723918"/>
              <a:ext cx="2418425" cy="2947991"/>
            </a:xfrm>
            <a:prstGeom prst="ellipse">
              <a:avLst/>
            </a:prstGeom>
            <a:noFill/>
            <a:ln w="38100">
              <a:solidFill>
                <a:srgbClr val="BDE2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DCC7D11-1D2C-8BA8-001A-72B8B4F53A3F}"/>
              </a:ext>
            </a:extLst>
          </p:cNvPr>
          <p:cNvGrpSpPr/>
          <p:nvPr/>
        </p:nvGrpSpPr>
        <p:grpSpPr>
          <a:xfrm>
            <a:off x="425268" y="784138"/>
            <a:ext cx="2573867" cy="4968240"/>
            <a:chOff x="929640" y="1272540"/>
            <a:chExt cx="2573867" cy="49682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422EDE6-0187-D113-60C4-9FC7F6751822}"/>
                    </a:ext>
                  </a:extLst>
                </p:cNvPr>
                <p:cNvSpPr/>
                <p:nvPr/>
              </p:nvSpPr>
              <p:spPr>
                <a:xfrm>
                  <a:off x="929640" y="127254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422EDE6-0187-D113-60C4-9FC7F6751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1272540"/>
                  <a:ext cx="685800" cy="65532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B27E07E-4E41-F153-F48C-11327FABADBA}"/>
                    </a:ext>
                  </a:extLst>
                </p:cNvPr>
                <p:cNvSpPr/>
                <p:nvPr/>
              </p:nvSpPr>
              <p:spPr>
                <a:xfrm>
                  <a:off x="929640" y="221742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B27E07E-4E41-F153-F48C-11327FABA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2217420"/>
                  <a:ext cx="685800" cy="65532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8E7FC09-FD94-B9EF-471A-D657404C960B}"/>
                    </a:ext>
                  </a:extLst>
                </p:cNvPr>
                <p:cNvSpPr/>
                <p:nvPr/>
              </p:nvSpPr>
              <p:spPr>
                <a:xfrm>
                  <a:off x="929640" y="316230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8E7FC09-FD94-B9EF-471A-D657404C96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3162300"/>
                  <a:ext cx="685800" cy="65532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47ABA98-E6FF-627F-4C00-EAF8D505F359}"/>
                    </a:ext>
                  </a:extLst>
                </p:cNvPr>
                <p:cNvSpPr/>
                <p:nvPr/>
              </p:nvSpPr>
              <p:spPr>
                <a:xfrm>
                  <a:off x="929640" y="410718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47ABA98-E6FF-627F-4C00-EAF8D505F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4107180"/>
                  <a:ext cx="685800" cy="6553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CFE2532-F301-7703-CC10-2A96038F1587}"/>
                    </a:ext>
                  </a:extLst>
                </p:cNvPr>
                <p:cNvSpPr/>
                <p:nvPr/>
              </p:nvSpPr>
              <p:spPr>
                <a:xfrm>
                  <a:off x="929640" y="558546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CFE2532-F301-7703-CC10-2A96038F15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5585460"/>
                  <a:ext cx="685800" cy="65532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5708A6E-7D53-0A1D-CB37-B59112920775}"/>
                    </a:ext>
                  </a:extLst>
                </p:cNvPr>
                <p:cNvSpPr txBox="1"/>
                <p:nvPr/>
              </p:nvSpPr>
              <p:spPr>
                <a:xfrm rot="5400000">
                  <a:off x="972618" y="4989314"/>
                  <a:ext cx="599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5708A6E-7D53-0A1D-CB37-B59112920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2618" y="4989314"/>
                  <a:ext cx="5998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1BB36CC-32CD-F5E4-2625-3EE20A9E67B8}"/>
                    </a:ext>
                  </a:extLst>
                </p:cNvPr>
                <p:cNvSpPr/>
                <p:nvPr/>
              </p:nvSpPr>
              <p:spPr>
                <a:xfrm>
                  <a:off x="2817707" y="1927860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1BB36CC-32CD-F5E4-2625-3EE20A9E6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707" y="1927860"/>
                  <a:ext cx="685800" cy="65532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BCF2308-E641-6B95-81A3-166F21BDF09A}"/>
                    </a:ext>
                  </a:extLst>
                </p:cNvPr>
                <p:cNvSpPr/>
                <p:nvPr/>
              </p:nvSpPr>
              <p:spPr>
                <a:xfrm>
                  <a:off x="2817707" y="2872740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BCF2308-E641-6B95-81A3-166F21BDF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707" y="2872740"/>
                  <a:ext cx="685800" cy="65532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CDEA077-960D-4FA3-306E-56AAABB4A845}"/>
                    </a:ext>
                  </a:extLst>
                </p:cNvPr>
                <p:cNvSpPr/>
                <p:nvPr/>
              </p:nvSpPr>
              <p:spPr>
                <a:xfrm>
                  <a:off x="2817707" y="3817620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CDEA077-960D-4FA3-306E-56AAABB4A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707" y="3817620"/>
                  <a:ext cx="685800" cy="65532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AE1F74A-BF19-A03D-C83E-4CCF7BD62D28}"/>
                    </a:ext>
                  </a:extLst>
                </p:cNvPr>
                <p:cNvSpPr/>
                <p:nvPr/>
              </p:nvSpPr>
              <p:spPr>
                <a:xfrm>
                  <a:off x="2817707" y="5295900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AE1F74A-BF19-A03D-C83E-4CCF7BD62D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707" y="5295900"/>
                  <a:ext cx="685800" cy="65532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45151E-174F-5DE1-D3EF-70ACF9CFC01B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615440" y="1600200"/>
              <a:ext cx="1202267" cy="655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0B1109-A7E0-FAB6-1C33-A956ABBD49E4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1615440" y="1600200"/>
              <a:ext cx="1202267" cy="1600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D53EA6-D0EF-11B9-4F10-BC445A49CF87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615440" y="1600200"/>
              <a:ext cx="1202267" cy="2545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B39D6F-44C0-8C60-6629-44E7048D1F38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615440" y="1600200"/>
              <a:ext cx="1202267" cy="4023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1962EE-9403-F708-F6A1-7B400A42FB0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1615440" y="2255520"/>
              <a:ext cx="1202267" cy="289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64AC06-265D-DA6D-B6BD-ED98DBEF95B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615440" y="2545080"/>
              <a:ext cx="1202267" cy="655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76AA85-D2A3-F714-BC65-4FD8D2C1FEC7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615440" y="2545080"/>
              <a:ext cx="1202267" cy="1600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52833C-2A64-3B8F-2DFE-39FB0B386217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615440" y="2545080"/>
              <a:ext cx="1202267" cy="30784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B35535-0B9D-E494-9A1E-974836A05C28}"/>
                    </a:ext>
                  </a:extLst>
                </p:cNvPr>
                <p:cNvSpPr txBox="1"/>
                <p:nvPr/>
              </p:nvSpPr>
              <p:spPr>
                <a:xfrm rot="5400000">
                  <a:off x="2783184" y="4681772"/>
                  <a:ext cx="599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B35535-0B9D-E494-9A1E-974836A05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783184" y="4681772"/>
                  <a:ext cx="59984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60EF00-A94A-4E13-0D77-E0406A27FC9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1615440" y="2255520"/>
              <a:ext cx="1202267" cy="1234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CE89E0-91F5-3E40-3DBC-A876D0AEB1C4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615440" y="3200400"/>
              <a:ext cx="1202267" cy="289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948AFD-4556-E078-F240-6E6FA01F21B5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615440" y="3489960"/>
              <a:ext cx="1202267" cy="655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478B1A-CDBB-2E27-9920-9177A0DB0FF7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615440" y="3489960"/>
              <a:ext cx="1202267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3AF18-5313-BBBD-F317-1B9D643ECEAA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1615440" y="2255520"/>
              <a:ext cx="1202267" cy="2179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B029C7-EDE3-0D1E-0B0C-5E0A36ABD391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615440" y="3200400"/>
              <a:ext cx="1202267" cy="1234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2D67CDB-BD11-0412-C110-58206E8A711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615440" y="4145280"/>
              <a:ext cx="1202267" cy="289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4D3E73-F60B-3D12-372B-65CB05C022A6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615440" y="4434840"/>
              <a:ext cx="1202267" cy="1188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7386AA-2F4F-E20F-7711-BDE4E51AE8F0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1615440" y="2255520"/>
              <a:ext cx="1202267" cy="3657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CF41A5-BBF9-E86D-7CAA-6685172237BD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615440" y="3200400"/>
              <a:ext cx="1202267" cy="2712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86F49A-776C-3C91-89D7-3EF1CD16C17A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615440" y="4145280"/>
              <a:ext cx="1202267" cy="17678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649355-928E-2F6B-3701-30B4B56210AA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615440" y="5623560"/>
              <a:ext cx="1202267" cy="289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C1E49BA-6E63-2447-F78C-F62E5AAE8368}"/>
              </a:ext>
            </a:extLst>
          </p:cNvPr>
          <p:cNvSpPr/>
          <p:nvPr/>
        </p:nvSpPr>
        <p:spPr>
          <a:xfrm>
            <a:off x="140184" y="569931"/>
            <a:ext cx="3153149" cy="5334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D5361B-326C-AAB3-F2DF-523D478F3CCA}"/>
              </a:ext>
            </a:extLst>
          </p:cNvPr>
          <p:cNvSpPr/>
          <p:nvPr/>
        </p:nvSpPr>
        <p:spPr>
          <a:xfrm>
            <a:off x="3136700" y="2505303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08E4792-0093-5324-5EF3-2659260C6DA7}"/>
              </a:ext>
            </a:extLst>
          </p:cNvPr>
          <p:cNvSpPr/>
          <p:nvPr/>
        </p:nvSpPr>
        <p:spPr>
          <a:xfrm>
            <a:off x="8304945" y="1331510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4422FB7-DBE7-F179-B6E0-206576AEC745}"/>
              </a:ext>
            </a:extLst>
          </p:cNvPr>
          <p:cNvSpPr/>
          <p:nvPr/>
        </p:nvSpPr>
        <p:spPr>
          <a:xfrm>
            <a:off x="11055084" y="794628"/>
            <a:ext cx="668867" cy="623146"/>
          </a:xfrm>
          <a:prstGeom prst="ellipse">
            <a:avLst/>
          </a:prstGeom>
          <a:solidFill>
            <a:srgbClr val="FDBF7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AAE97F-7284-0B0E-6783-E452A0CF0430}"/>
              </a:ext>
            </a:extLst>
          </p:cNvPr>
          <p:cNvSpPr/>
          <p:nvPr/>
        </p:nvSpPr>
        <p:spPr>
          <a:xfrm rot="2092767">
            <a:off x="11095395" y="2316820"/>
            <a:ext cx="668867" cy="623146"/>
          </a:xfrm>
          <a:prstGeom prst="ellipse">
            <a:avLst/>
          </a:prstGeom>
          <a:solidFill>
            <a:srgbClr val="BDE2EE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CF63635-A07C-6947-B814-7FCF83979810}"/>
              </a:ext>
            </a:extLst>
          </p:cNvPr>
          <p:cNvSpPr/>
          <p:nvPr/>
        </p:nvSpPr>
        <p:spPr>
          <a:xfrm>
            <a:off x="9569892" y="955574"/>
            <a:ext cx="668867" cy="623146"/>
          </a:xfrm>
          <a:prstGeom prst="ellipse">
            <a:avLst/>
          </a:prstGeom>
          <a:solidFill>
            <a:srgbClr val="A50026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C29DFDD-4B53-A572-15DD-28FF3E1E7682}"/>
              </a:ext>
            </a:extLst>
          </p:cNvPr>
          <p:cNvSpPr/>
          <p:nvPr/>
        </p:nvSpPr>
        <p:spPr>
          <a:xfrm>
            <a:off x="9561862" y="2506885"/>
            <a:ext cx="668867" cy="623146"/>
          </a:xfrm>
          <a:prstGeom prst="ellipse">
            <a:avLst/>
          </a:prstGeom>
          <a:solidFill>
            <a:srgbClr val="313695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0972326-0CC1-05AC-2781-974AC889FB9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>
          <a:xfrm flipH="1">
            <a:off x="9896296" y="1578720"/>
            <a:ext cx="8030" cy="928165"/>
          </a:xfrm>
          <a:prstGeom prst="line">
            <a:avLst/>
          </a:prstGeom>
          <a:ln w="139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8EDC35-F142-CD43-0880-3E44C405C8BF}"/>
              </a:ext>
            </a:extLst>
          </p:cNvPr>
          <p:cNvCxnSpPr>
            <a:cxnSpLocks/>
            <a:stCxn id="111" idx="3"/>
            <a:endCxn id="113" idx="6"/>
          </p:cNvCxnSpPr>
          <p:nvPr/>
        </p:nvCxnSpPr>
        <p:spPr>
          <a:xfrm flipH="1">
            <a:off x="10230729" y="2673898"/>
            <a:ext cx="879114" cy="1445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5C698F6-ED6D-0FCC-D5EA-AF1A5C4E7D59}"/>
              </a:ext>
            </a:extLst>
          </p:cNvPr>
          <p:cNvCxnSpPr>
            <a:cxnSpLocks/>
            <a:stCxn id="112" idx="6"/>
            <a:endCxn id="110" idx="2"/>
          </p:cNvCxnSpPr>
          <p:nvPr/>
        </p:nvCxnSpPr>
        <p:spPr>
          <a:xfrm flipV="1">
            <a:off x="10238759" y="1106201"/>
            <a:ext cx="816325" cy="1609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E0995DF-97A0-E16B-BEAC-BF525FC926B8}"/>
              </a:ext>
            </a:extLst>
          </p:cNvPr>
          <p:cNvCxnSpPr>
            <a:cxnSpLocks/>
            <a:stCxn id="112" idx="5"/>
            <a:endCxn id="111" idx="2"/>
          </p:cNvCxnSpPr>
          <p:nvPr/>
        </p:nvCxnSpPr>
        <p:spPr>
          <a:xfrm>
            <a:off x="10140806" y="1487462"/>
            <a:ext cx="1014668" cy="949685"/>
          </a:xfrm>
          <a:prstGeom prst="line">
            <a:avLst/>
          </a:prstGeom>
          <a:ln w="158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D4B1E52-283B-7190-3AF3-8D7DFD3C8E0A}"/>
              </a:ext>
            </a:extLst>
          </p:cNvPr>
          <p:cNvGrpSpPr/>
          <p:nvPr/>
        </p:nvGrpSpPr>
        <p:grpSpPr>
          <a:xfrm>
            <a:off x="9337146" y="3549476"/>
            <a:ext cx="2666280" cy="2499684"/>
            <a:chOff x="4742320" y="2775892"/>
            <a:chExt cx="1353680" cy="1317679"/>
          </a:xfrm>
        </p:grpSpPr>
        <p:pic>
          <p:nvPicPr>
            <p:cNvPr id="119" name="Picture 118" descr="A grid of black squares&#10;&#10;Description automatically generated">
              <a:extLst>
                <a:ext uri="{FF2B5EF4-FFF2-40B4-BE49-F238E27FC236}">
                  <a16:creationId xmlns:a16="http://schemas.microsoft.com/office/drawing/2014/main" id="{12D73070-013C-ECFE-8F43-6DB814EF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2840136-72A0-4E0D-7788-279E11ECD55D}"/>
                    </a:ext>
                  </a:extLst>
                </p:cNvPr>
                <p:cNvSpPr txBox="1"/>
                <p:nvPr/>
              </p:nvSpPr>
              <p:spPr>
                <a:xfrm>
                  <a:off x="5157148" y="2775892"/>
                  <a:ext cx="748385" cy="178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2840136-72A0-4E0D-7788-279E11ECD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48" y="2775892"/>
                  <a:ext cx="748385" cy="178465"/>
                </a:xfrm>
                <a:prstGeom prst="rect">
                  <a:avLst/>
                </a:prstGeom>
                <a:blipFill>
                  <a:blip r:embed="rId17"/>
                  <a:stretch>
                    <a:fillRect l="-2479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CCA5079-417B-4B4C-0C13-D31BFE54199E}"/>
                    </a:ext>
                  </a:extLst>
                </p:cNvPr>
                <p:cNvSpPr txBox="1"/>
                <p:nvPr/>
              </p:nvSpPr>
              <p:spPr>
                <a:xfrm rot="16200000">
                  <a:off x="4323761" y="3395685"/>
                  <a:ext cx="1009003" cy="171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Communities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CCA5079-417B-4B4C-0C13-D31BFE541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23761" y="3395685"/>
                  <a:ext cx="1009003" cy="171885"/>
                </a:xfrm>
                <a:prstGeom prst="rect">
                  <a:avLst/>
                </a:prstGeom>
                <a:blipFill>
                  <a:blip r:embed="rId18"/>
                  <a:stretch>
                    <a:fillRect l="-5455" r="-23636" b="-1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1F49977D-C8EB-BABD-6461-7E2E13ABDEC3}"/>
              </a:ext>
            </a:extLst>
          </p:cNvPr>
          <p:cNvSpPr/>
          <p:nvPr/>
        </p:nvSpPr>
        <p:spPr>
          <a:xfrm>
            <a:off x="8304945" y="3829828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7F4078F6-32A8-B64E-CA30-BA6133FA739A}"/>
              </a:ext>
            </a:extLst>
          </p:cNvPr>
          <p:cNvGrpSpPr/>
          <p:nvPr/>
        </p:nvGrpSpPr>
        <p:grpSpPr>
          <a:xfrm>
            <a:off x="140184" y="569931"/>
            <a:ext cx="7054831" cy="5418582"/>
            <a:chOff x="140184" y="569931"/>
            <a:chExt cx="7054831" cy="54185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CC7D11-1D2C-8BA8-001A-72B8B4F53A3F}"/>
                </a:ext>
              </a:extLst>
            </p:cNvPr>
            <p:cNvGrpSpPr/>
            <p:nvPr/>
          </p:nvGrpSpPr>
          <p:grpSpPr>
            <a:xfrm>
              <a:off x="425268" y="784138"/>
              <a:ext cx="2573867" cy="4968240"/>
              <a:chOff x="929640" y="1272540"/>
              <a:chExt cx="2573867" cy="496824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B422EDE6-0187-D113-60C4-9FC7F6751822}"/>
                      </a:ext>
                    </a:extLst>
                  </p:cNvPr>
                  <p:cNvSpPr/>
                  <p:nvPr/>
                </p:nvSpPr>
                <p:spPr>
                  <a:xfrm>
                    <a:off x="929640" y="127254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B422EDE6-0187-D113-60C4-9FC7F6751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1272540"/>
                    <a:ext cx="685800" cy="65532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B27E07E-4E41-F153-F48C-11327FABADBA}"/>
                      </a:ext>
                    </a:extLst>
                  </p:cNvPr>
                  <p:cNvSpPr/>
                  <p:nvPr/>
                </p:nvSpPr>
                <p:spPr>
                  <a:xfrm>
                    <a:off x="929640" y="221742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B27E07E-4E41-F153-F48C-11327FABAD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2217420"/>
                    <a:ext cx="685800" cy="65532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8E7FC09-FD94-B9EF-471A-D657404C960B}"/>
                      </a:ext>
                    </a:extLst>
                  </p:cNvPr>
                  <p:cNvSpPr/>
                  <p:nvPr/>
                </p:nvSpPr>
                <p:spPr>
                  <a:xfrm>
                    <a:off x="929640" y="316230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8E7FC09-FD94-B9EF-471A-D657404C96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3162300"/>
                    <a:ext cx="685800" cy="6553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547ABA98-E6FF-627F-4C00-EAF8D505F359}"/>
                      </a:ext>
                    </a:extLst>
                  </p:cNvPr>
                  <p:cNvSpPr/>
                  <p:nvPr/>
                </p:nvSpPr>
                <p:spPr>
                  <a:xfrm>
                    <a:off x="929640" y="410718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547ABA98-E6FF-627F-4C00-EAF8D505F3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4107180"/>
                    <a:ext cx="685800" cy="6553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2CFE2532-F301-7703-CC10-2A96038F1587}"/>
                      </a:ext>
                    </a:extLst>
                  </p:cNvPr>
                  <p:cNvSpPr/>
                  <p:nvPr/>
                </p:nvSpPr>
                <p:spPr>
                  <a:xfrm>
                    <a:off x="929640" y="558546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2CFE2532-F301-7703-CC10-2A96038F15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5585460"/>
                    <a:ext cx="685800" cy="6553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5708A6E-7D53-0A1D-CB37-B59112920775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72618" y="4989314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5708A6E-7D53-0A1D-CB37-B591129207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72618" y="4989314"/>
                    <a:ext cx="59984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C1BB36CC-32CD-F5E4-2625-3EE20A9E67B8}"/>
                      </a:ext>
                    </a:extLst>
                  </p:cNvPr>
                  <p:cNvSpPr/>
                  <p:nvPr/>
                </p:nvSpPr>
                <p:spPr>
                  <a:xfrm>
                    <a:off x="2817707" y="1927860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C1BB36CC-32CD-F5E4-2625-3EE20A9E67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1927860"/>
                    <a:ext cx="685800" cy="6553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BCF2308-E641-6B95-81A3-166F21BDF09A}"/>
                      </a:ext>
                    </a:extLst>
                  </p:cNvPr>
                  <p:cNvSpPr/>
                  <p:nvPr/>
                </p:nvSpPr>
                <p:spPr>
                  <a:xfrm>
                    <a:off x="2817707" y="2872740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BCF2308-E641-6B95-81A3-166F21BDF0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2872740"/>
                    <a:ext cx="685800" cy="6553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CDEA077-960D-4FA3-306E-56AAABB4A845}"/>
                      </a:ext>
                    </a:extLst>
                  </p:cNvPr>
                  <p:cNvSpPr/>
                  <p:nvPr/>
                </p:nvSpPr>
                <p:spPr>
                  <a:xfrm>
                    <a:off x="2817707" y="3817620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CDEA077-960D-4FA3-306E-56AAABB4A8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3817620"/>
                    <a:ext cx="685800" cy="6553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AE1F74A-BF19-A03D-C83E-4CCF7BD62D28}"/>
                      </a:ext>
                    </a:extLst>
                  </p:cNvPr>
                  <p:cNvSpPr/>
                  <p:nvPr/>
                </p:nvSpPr>
                <p:spPr>
                  <a:xfrm>
                    <a:off x="2817707" y="5295900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AE1F74A-BF19-A03D-C83E-4CCF7BD62D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5295900"/>
                    <a:ext cx="685800" cy="65532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45151E-174F-5DE1-D3EF-70ACF9CFC01B}"/>
                  </a:ext>
                </a:extLst>
              </p:cNvPr>
              <p:cNvCxnSpPr>
                <a:stCxn id="4" idx="6"/>
                <a:endCxn id="10" idx="2"/>
              </p:cNvCxnSpPr>
              <p:nvPr/>
            </p:nvCxnSpPr>
            <p:spPr>
              <a:xfrm>
                <a:off x="1615440" y="160020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F0B1109-A7E0-FAB6-1C33-A956ABBD49E4}"/>
                  </a:ext>
                </a:extLst>
              </p:cNvPr>
              <p:cNvCxnSpPr>
                <a:cxnSpLocks/>
                <a:stCxn id="4" idx="6"/>
                <a:endCxn id="11" idx="2"/>
              </p:cNvCxnSpPr>
              <p:nvPr/>
            </p:nvCxnSpPr>
            <p:spPr>
              <a:xfrm>
                <a:off x="1615440" y="1600200"/>
                <a:ext cx="1202267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9D53EA6-D0EF-11B9-4F10-BC445A49CF87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1615440" y="1600200"/>
                <a:ext cx="1202267" cy="25450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B39D6F-44C0-8C60-6629-44E7048D1F38}"/>
                  </a:ext>
                </a:extLst>
              </p:cNvPr>
              <p:cNvCxnSpPr>
                <a:cxnSpLocks/>
                <a:stCxn id="4" idx="6"/>
                <a:endCxn id="13" idx="2"/>
              </p:cNvCxnSpPr>
              <p:nvPr/>
            </p:nvCxnSpPr>
            <p:spPr>
              <a:xfrm>
                <a:off x="1615440" y="1600200"/>
                <a:ext cx="1202267" cy="4023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71962EE-9403-F708-F6A1-7B400A42FB04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1615440" y="225552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64AC06-265D-DA6D-B6BD-ED98DBEF95BF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>
                <a:off x="1615440" y="254508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76AA85-D2A3-F714-BC65-4FD8D2C1FEC7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>
                <a:off x="1615440" y="2545080"/>
                <a:ext cx="1202267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852833C-2A64-3B8F-2DFE-39FB0B386217}"/>
                  </a:ext>
                </a:extLst>
              </p:cNvPr>
              <p:cNvCxnSpPr>
                <a:cxnSpLocks/>
                <a:stCxn id="5" idx="6"/>
                <a:endCxn id="13" idx="2"/>
              </p:cNvCxnSpPr>
              <p:nvPr/>
            </p:nvCxnSpPr>
            <p:spPr>
              <a:xfrm>
                <a:off x="1615440" y="2545080"/>
                <a:ext cx="1202267" cy="30784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DB35535-0B9D-E494-9A1E-974836A05C2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783184" y="4681772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DB35535-0B9D-E494-9A1E-974836A05C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783184" y="4681772"/>
                    <a:ext cx="59984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60EF00-A94A-4E13-0D77-E0406A27FC95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1615440" y="2255520"/>
                <a:ext cx="1202267" cy="12344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CE89E0-91F5-3E40-3DBC-A876D0AEB1C4}"/>
                  </a:ext>
                </a:extLst>
              </p:cNvPr>
              <p:cNvCxnSpPr>
                <a:cxnSpLocks/>
                <a:stCxn id="6" idx="6"/>
                <a:endCxn id="11" idx="2"/>
              </p:cNvCxnSpPr>
              <p:nvPr/>
            </p:nvCxnSpPr>
            <p:spPr>
              <a:xfrm flipV="1">
                <a:off x="1615440" y="320040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8948AFD-4556-E078-F240-6E6FA01F21B5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>
                <a:off x="1615440" y="348996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478B1A-CDBB-2E27-9920-9177A0DB0FF7}"/>
                  </a:ext>
                </a:extLst>
              </p:cNvPr>
              <p:cNvCxnSpPr>
                <a:cxnSpLocks/>
                <a:stCxn id="6" idx="6"/>
                <a:endCxn id="13" idx="2"/>
              </p:cNvCxnSpPr>
              <p:nvPr/>
            </p:nvCxnSpPr>
            <p:spPr>
              <a:xfrm>
                <a:off x="1615440" y="3489960"/>
                <a:ext cx="1202267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063AF18-5313-BBBD-F317-1B9D643ECEAA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 flipV="1">
                <a:off x="1615440" y="2255520"/>
                <a:ext cx="1202267" cy="2179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8B029C7-EDE3-0D1E-0B0C-5E0A36ABD391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 flipV="1">
                <a:off x="1615440" y="3200400"/>
                <a:ext cx="1202267" cy="12344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2D67CDB-BD11-0412-C110-58206E8A7114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 flipV="1">
                <a:off x="1615440" y="414528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4D3E73-F60B-3D12-372B-65CB05C022A6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615440" y="4434840"/>
                <a:ext cx="1202267" cy="1188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57386AA-2F4F-E20F-7711-BDE4E51AE8F0}"/>
                  </a:ext>
                </a:extLst>
              </p:cNvPr>
              <p:cNvCxnSpPr>
                <a:cxnSpLocks/>
                <a:stCxn id="8" idx="6"/>
                <a:endCxn id="10" idx="2"/>
              </p:cNvCxnSpPr>
              <p:nvPr/>
            </p:nvCxnSpPr>
            <p:spPr>
              <a:xfrm flipV="1">
                <a:off x="1615440" y="2255520"/>
                <a:ext cx="1202267" cy="3657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5CF41A5-BBF9-E86D-7CAA-6685172237BD}"/>
                  </a:ext>
                </a:extLst>
              </p:cNvPr>
              <p:cNvCxnSpPr>
                <a:cxnSpLocks/>
                <a:stCxn id="8" idx="6"/>
                <a:endCxn id="11" idx="2"/>
              </p:cNvCxnSpPr>
              <p:nvPr/>
            </p:nvCxnSpPr>
            <p:spPr>
              <a:xfrm flipV="1">
                <a:off x="1615440" y="3200400"/>
                <a:ext cx="1202267" cy="2712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E86F49A-776C-3C91-89D7-3EF1CD16C17A}"/>
                  </a:ext>
                </a:extLst>
              </p:cNvPr>
              <p:cNvCxnSpPr>
                <a:cxnSpLocks/>
                <a:stCxn id="8" idx="6"/>
                <a:endCxn id="12" idx="2"/>
              </p:cNvCxnSpPr>
              <p:nvPr/>
            </p:nvCxnSpPr>
            <p:spPr>
              <a:xfrm flipV="1">
                <a:off x="1615440" y="4145280"/>
                <a:ext cx="1202267" cy="17678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B649355-928E-2F6B-3701-30B4B56210AA}"/>
                  </a:ext>
                </a:extLst>
              </p:cNvPr>
              <p:cNvCxnSpPr>
                <a:cxnSpLocks/>
                <a:stCxn id="8" idx="6"/>
                <a:endCxn id="13" idx="2"/>
              </p:cNvCxnSpPr>
              <p:nvPr/>
            </p:nvCxnSpPr>
            <p:spPr>
              <a:xfrm flipV="1">
                <a:off x="1615440" y="562356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C1E49BA-6E63-2447-F78C-F62E5AAE8368}"/>
                </a:ext>
              </a:extLst>
            </p:cNvPr>
            <p:cNvSpPr/>
            <p:nvPr/>
          </p:nvSpPr>
          <p:spPr>
            <a:xfrm>
              <a:off x="140184" y="569931"/>
              <a:ext cx="3153149" cy="53340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B08E4792-0093-5324-5EF3-2659260C6DA7}"/>
                </a:ext>
              </a:extLst>
            </p:cNvPr>
            <p:cNvSpPr/>
            <p:nvPr/>
          </p:nvSpPr>
          <p:spPr>
            <a:xfrm>
              <a:off x="3496534" y="1270863"/>
              <a:ext cx="999066" cy="16478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4422FB7-DBE7-F179-B6E0-206576AEC745}"/>
                </a:ext>
              </a:extLst>
            </p:cNvPr>
            <p:cNvSpPr/>
            <p:nvPr/>
          </p:nvSpPr>
          <p:spPr>
            <a:xfrm>
              <a:off x="6246673" y="733981"/>
              <a:ext cx="668867" cy="623146"/>
            </a:xfrm>
            <a:prstGeom prst="ellipse">
              <a:avLst/>
            </a:prstGeom>
            <a:solidFill>
              <a:srgbClr val="FDBF7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EAAE97F-7284-0B0E-6783-E452A0CF0430}"/>
                </a:ext>
              </a:extLst>
            </p:cNvPr>
            <p:cNvSpPr/>
            <p:nvPr/>
          </p:nvSpPr>
          <p:spPr>
            <a:xfrm rot="2092767">
              <a:off x="6286984" y="2256173"/>
              <a:ext cx="668867" cy="623146"/>
            </a:xfrm>
            <a:prstGeom prst="ellipse">
              <a:avLst/>
            </a:prstGeom>
            <a:solidFill>
              <a:srgbClr val="BDE2EE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CF63635-A07C-6947-B814-7FCF83979810}"/>
                </a:ext>
              </a:extLst>
            </p:cNvPr>
            <p:cNvSpPr/>
            <p:nvPr/>
          </p:nvSpPr>
          <p:spPr>
            <a:xfrm>
              <a:off x="4761481" y="894927"/>
              <a:ext cx="668867" cy="623146"/>
            </a:xfrm>
            <a:prstGeom prst="ellipse">
              <a:avLst/>
            </a:prstGeom>
            <a:solidFill>
              <a:srgbClr val="A5002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C29DFDD-4B53-A572-15DD-28FF3E1E7682}"/>
                </a:ext>
              </a:extLst>
            </p:cNvPr>
            <p:cNvSpPr/>
            <p:nvPr/>
          </p:nvSpPr>
          <p:spPr>
            <a:xfrm>
              <a:off x="4753451" y="2446238"/>
              <a:ext cx="668867" cy="623146"/>
            </a:xfrm>
            <a:prstGeom prst="ellipse">
              <a:avLst/>
            </a:prstGeom>
            <a:solidFill>
              <a:srgbClr val="313695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972326-0CC1-05AC-2781-974AC889FB9B}"/>
                </a:ext>
              </a:extLst>
            </p:cNvPr>
            <p:cNvCxnSpPr>
              <a:cxnSpLocks/>
              <a:stCxn id="112" idx="4"/>
              <a:endCxn id="113" idx="0"/>
            </p:cNvCxnSpPr>
            <p:nvPr/>
          </p:nvCxnSpPr>
          <p:spPr>
            <a:xfrm flipH="1">
              <a:off x="5087885" y="1518073"/>
              <a:ext cx="8030" cy="928165"/>
            </a:xfrm>
            <a:prstGeom prst="line">
              <a:avLst/>
            </a:prstGeom>
            <a:ln w="139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F8EDC35-F142-CD43-0880-3E44C405C8BF}"/>
                </a:ext>
              </a:extLst>
            </p:cNvPr>
            <p:cNvCxnSpPr>
              <a:cxnSpLocks/>
              <a:stCxn id="111" idx="3"/>
              <a:endCxn id="113" idx="6"/>
            </p:cNvCxnSpPr>
            <p:nvPr/>
          </p:nvCxnSpPr>
          <p:spPr>
            <a:xfrm flipH="1">
              <a:off x="5422318" y="2613251"/>
              <a:ext cx="879114" cy="14456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5C698F6-ED6D-0FCC-D5EA-AF1A5C4E7D59}"/>
                </a:ext>
              </a:extLst>
            </p:cNvPr>
            <p:cNvCxnSpPr>
              <a:cxnSpLocks/>
              <a:stCxn id="112" idx="6"/>
              <a:endCxn id="110" idx="2"/>
            </p:cNvCxnSpPr>
            <p:nvPr/>
          </p:nvCxnSpPr>
          <p:spPr>
            <a:xfrm flipV="1">
              <a:off x="5430348" y="1045554"/>
              <a:ext cx="816325" cy="160946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0995DF-97A0-E16B-BEAC-BF525FC926B8}"/>
                </a:ext>
              </a:extLst>
            </p:cNvPr>
            <p:cNvCxnSpPr>
              <a:cxnSpLocks/>
              <a:stCxn id="112" idx="5"/>
              <a:endCxn id="111" idx="2"/>
            </p:cNvCxnSpPr>
            <p:nvPr/>
          </p:nvCxnSpPr>
          <p:spPr>
            <a:xfrm>
              <a:off x="5332395" y="1426815"/>
              <a:ext cx="1014668" cy="949685"/>
            </a:xfrm>
            <a:prstGeom prst="line">
              <a:avLst/>
            </a:prstGeom>
            <a:ln w="158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D4B1E52-283B-7190-3AF3-8D7DFD3C8E0A}"/>
                </a:ext>
              </a:extLst>
            </p:cNvPr>
            <p:cNvGrpSpPr/>
            <p:nvPr/>
          </p:nvGrpSpPr>
          <p:grpSpPr>
            <a:xfrm>
              <a:off x="4528735" y="3488829"/>
              <a:ext cx="2666280" cy="2499684"/>
              <a:chOff x="4742320" y="2775892"/>
              <a:chExt cx="1353680" cy="1317679"/>
            </a:xfrm>
          </p:grpSpPr>
          <p:pic>
            <p:nvPicPr>
              <p:cNvPr id="119" name="Picture 118" descr="A grid of black squares&#10;&#10;Description automatically generated">
                <a:extLst>
                  <a:ext uri="{FF2B5EF4-FFF2-40B4-BE49-F238E27FC236}">
                    <a16:creationId xmlns:a16="http://schemas.microsoft.com/office/drawing/2014/main" id="{12D73070-013C-ECFE-8F43-6DB814EF9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4995421" y="2992992"/>
                <a:ext cx="1100579" cy="110057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2840136-72A0-4E0D-7788-279E11ECD55D}"/>
                      </a:ext>
                    </a:extLst>
                  </p:cNvPr>
                  <p:cNvSpPr txBox="1"/>
                  <p:nvPr/>
                </p:nvSpPr>
                <p:spPr>
                  <a:xfrm>
                    <a:off x="5157148" y="2775892"/>
                    <a:ext cx="748385" cy="1784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Features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  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2840136-72A0-4E0D-7788-279E11ECD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148" y="2775892"/>
                    <a:ext cx="748385" cy="1784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479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6CCA5079-417B-4B4C-0C13-D31BFE54199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23761" y="3395685"/>
                    <a:ext cx="1009003" cy="1718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Communities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 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6CCA5079-417B-4B4C-0C13-D31BFE5419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323761" y="3395685"/>
                    <a:ext cx="1009003" cy="17188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5455" r="-23636" b="-15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1F49977D-C8EB-BABD-6461-7E2E13ABDEC3}"/>
                </a:ext>
              </a:extLst>
            </p:cNvPr>
            <p:cNvSpPr/>
            <p:nvPr/>
          </p:nvSpPr>
          <p:spPr>
            <a:xfrm>
              <a:off x="3496534" y="3769181"/>
              <a:ext cx="999066" cy="16478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43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EC9D16-2F79-6A52-8C36-5BD04802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72" y="1906668"/>
            <a:ext cx="2970292" cy="289226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458385-8CA7-35EE-F2F9-276F8CAA7993}"/>
              </a:ext>
            </a:extLst>
          </p:cNvPr>
          <p:cNvSpPr/>
          <p:nvPr/>
        </p:nvSpPr>
        <p:spPr>
          <a:xfrm>
            <a:off x="3813107" y="2598188"/>
            <a:ext cx="840065" cy="140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32A85-5889-0474-46A5-27417B11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2" y="1452285"/>
            <a:ext cx="3724795" cy="39534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A6C6A9-F8D8-88E3-571E-FCDDF5EE6A4F}"/>
              </a:ext>
            </a:extLst>
          </p:cNvPr>
          <p:cNvSpPr/>
          <p:nvPr/>
        </p:nvSpPr>
        <p:spPr>
          <a:xfrm>
            <a:off x="7957934" y="2598188"/>
            <a:ext cx="840065" cy="140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FD0BFA-F89B-E3B1-6B8E-B41CB0E33058}"/>
              </a:ext>
            </a:extLst>
          </p:cNvPr>
          <p:cNvSpPr/>
          <p:nvPr/>
        </p:nvSpPr>
        <p:spPr>
          <a:xfrm rot="20364107">
            <a:off x="9302795" y="2599657"/>
            <a:ext cx="652982" cy="6306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5B594A-6385-3E6E-F8BA-CF774BD7D08F}"/>
              </a:ext>
            </a:extLst>
          </p:cNvPr>
          <p:cNvSpPr/>
          <p:nvPr/>
        </p:nvSpPr>
        <p:spPr>
          <a:xfrm rot="1415427">
            <a:off x="10775435" y="3423572"/>
            <a:ext cx="652982" cy="6306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D056D6-EA92-D401-36F2-029F18E7849D}"/>
              </a:ext>
            </a:extLst>
          </p:cNvPr>
          <p:cNvCxnSpPr>
            <a:stCxn id="11" idx="5"/>
            <a:endCxn id="12" idx="2"/>
          </p:cNvCxnSpPr>
          <p:nvPr/>
        </p:nvCxnSpPr>
        <p:spPr>
          <a:xfrm>
            <a:off x="9923837" y="3042492"/>
            <a:ext cx="878883" cy="56575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65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347506-46BF-477D-941E-45AB2966DE9F}"/>
              </a:ext>
            </a:extLst>
          </p:cNvPr>
          <p:cNvGrpSpPr/>
          <p:nvPr/>
        </p:nvGrpSpPr>
        <p:grpSpPr>
          <a:xfrm>
            <a:off x="0" y="595899"/>
            <a:ext cx="5922090" cy="5666201"/>
            <a:chOff x="3619439" y="-243532"/>
            <a:chExt cx="6858000" cy="6858000"/>
          </a:xfrm>
        </p:grpSpPr>
        <p:pic>
          <p:nvPicPr>
            <p:cNvPr id="4" name="Picture 3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DC1F4CAA-1C31-56E5-14A5-16AFA1EA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19439" y="-243532"/>
              <a:ext cx="6858000" cy="685800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3D2F64-B843-F384-3F0D-A806615E9E68}"/>
                </a:ext>
              </a:extLst>
            </p:cNvPr>
            <p:cNvSpPr/>
            <p:nvPr/>
          </p:nvSpPr>
          <p:spPr>
            <a:xfrm rot="1022900">
              <a:off x="5077390" y="909751"/>
              <a:ext cx="1895174" cy="3544545"/>
            </a:xfrm>
            <a:prstGeom prst="ellipse">
              <a:avLst/>
            </a:prstGeom>
            <a:noFill/>
            <a:ln w="38100">
              <a:solidFill>
                <a:srgbClr val="A500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E15169-1BC0-08F4-94AB-7D92F48BE8AD}"/>
                </a:ext>
              </a:extLst>
            </p:cNvPr>
            <p:cNvSpPr/>
            <p:nvPr/>
          </p:nvSpPr>
          <p:spPr>
            <a:xfrm rot="1849464">
              <a:off x="6829958" y="915141"/>
              <a:ext cx="2525941" cy="1098019"/>
            </a:xfrm>
            <a:prstGeom prst="ellipse">
              <a:avLst/>
            </a:prstGeom>
            <a:noFill/>
            <a:ln w="38100">
              <a:solidFill>
                <a:srgbClr val="FDBF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F1FA64-8504-D7C6-97DC-395883490013}"/>
                </a:ext>
              </a:extLst>
            </p:cNvPr>
            <p:cNvSpPr/>
            <p:nvPr/>
          </p:nvSpPr>
          <p:spPr>
            <a:xfrm rot="841856">
              <a:off x="5813180" y="3896343"/>
              <a:ext cx="1866345" cy="1591470"/>
            </a:xfrm>
            <a:prstGeom prst="ellipse">
              <a:avLst/>
            </a:prstGeom>
            <a:noFill/>
            <a:ln w="38100">
              <a:solidFill>
                <a:srgbClr val="31369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67BCB7-DA59-B2A3-157E-23EFFCBD9000}"/>
                </a:ext>
              </a:extLst>
            </p:cNvPr>
            <p:cNvSpPr/>
            <p:nvPr/>
          </p:nvSpPr>
          <p:spPr>
            <a:xfrm rot="264992">
              <a:off x="6974598" y="2723918"/>
              <a:ext cx="2418425" cy="2947991"/>
            </a:xfrm>
            <a:prstGeom prst="ellipse">
              <a:avLst/>
            </a:prstGeom>
            <a:noFill/>
            <a:ln w="38100">
              <a:solidFill>
                <a:srgbClr val="BDE2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93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4E7BF35-E454-B024-9314-CFACA03955F1}"/>
              </a:ext>
            </a:extLst>
          </p:cNvPr>
          <p:cNvGrpSpPr/>
          <p:nvPr/>
        </p:nvGrpSpPr>
        <p:grpSpPr>
          <a:xfrm>
            <a:off x="4073040" y="1108316"/>
            <a:ext cx="8006985" cy="4460089"/>
            <a:chOff x="4073040" y="1108316"/>
            <a:chExt cx="8006985" cy="4460089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C0273F7-D70C-BEF8-BD78-8FAF0C9C1939}"/>
                </a:ext>
              </a:extLst>
            </p:cNvPr>
            <p:cNvSpPr/>
            <p:nvPr/>
          </p:nvSpPr>
          <p:spPr>
            <a:xfrm>
              <a:off x="4073040" y="2515671"/>
              <a:ext cx="999066" cy="16478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4FAA03F-420B-B03F-8BC9-25869C75C118}"/>
                </a:ext>
              </a:extLst>
            </p:cNvPr>
            <p:cNvGrpSpPr/>
            <p:nvPr/>
          </p:nvGrpSpPr>
          <p:grpSpPr>
            <a:xfrm>
              <a:off x="5090540" y="1158965"/>
              <a:ext cx="3019009" cy="4409440"/>
              <a:chOff x="5043329" y="429260"/>
              <a:chExt cx="3153149" cy="440944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2AAF8C5A-060B-64DE-EC2A-5280760D18F5}"/>
                      </a:ext>
                    </a:extLst>
                  </p:cNvPr>
                  <p:cNvSpPr/>
                  <p:nvPr/>
                </p:nvSpPr>
                <p:spPr>
                  <a:xfrm>
                    <a:off x="5328413" y="643467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2AAF8C5A-060B-64DE-EC2A-5280760D18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8413" y="643467"/>
                    <a:ext cx="685800" cy="65532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5DBAC1F5-FC13-E579-F1B9-505DD730F57A}"/>
                      </a:ext>
                    </a:extLst>
                  </p:cNvPr>
                  <p:cNvSpPr/>
                  <p:nvPr/>
                </p:nvSpPr>
                <p:spPr>
                  <a:xfrm>
                    <a:off x="5328413" y="1626447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5DBAC1F5-FC13-E579-F1B9-505DD730F5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8413" y="1626447"/>
                    <a:ext cx="685800" cy="65532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24C53E-6F59-95EE-3BB0-32C487AFA79B}"/>
                      </a:ext>
                    </a:extLst>
                  </p:cNvPr>
                  <p:cNvSpPr/>
                  <p:nvPr/>
                </p:nvSpPr>
                <p:spPr>
                  <a:xfrm>
                    <a:off x="5328413" y="2609427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24C53E-6F59-95EE-3BB0-32C487AFA7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8413" y="2609427"/>
                    <a:ext cx="685800" cy="6553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ADAA0A92-4086-C969-FD54-9ABAF3A6A24C}"/>
                      </a:ext>
                    </a:extLst>
                  </p:cNvPr>
                  <p:cNvSpPr/>
                  <p:nvPr/>
                </p:nvSpPr>
                <p:spPr>
                  <a:xfrm>
                    <a:off x="5329741" y="3965787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ADAA0A92-4086-C969-FD54-9ABAF3A6A2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741" y="3965787"/>
                    <a:ext cx="685800" cy="6553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3FD1525-7ED6-06F2-876B-DFE8F4C0068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336535" y="3404047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3FD1525-7ED6-06F2-876B-DFE8F4C00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336535" y="3404047"/>
                    <a:ext cx="5998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B2A79E4F-9F15-037A-6C82-BA027FC40B82}"/>
                      </a:ext>
                    </a:extLst>
                  </p:cNvPr>
                  <p:cNvSpPr/>
                  <p:nvPr/>
                </p:nvSpPr>
                <p:spPr>
                  <a:xfrm>
                    <a:off x="7216480" y="1298787"/>
                    <a:ext cx="685800" cy="65532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B2A79E4F-9F15-037A-6C82-BA027FC40B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6480" y="1298787"/>
                    <a:ext cx="685800" cy="6553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BDD20485-EA9D-BE92-C437-CFEF106F02D4}"/>
                      </a:ext>
                    </a:extLst>
                  </p:cNvPr>
                  <p:cNvSpPr/>
                  <p:nvPr/>
                </p:nvSpPr>
                <p:spPr>
                  <a:xfrm>
                    <a:off x="7216480" y="2243667"/>
                    <a:ext cx="685800" cy="65532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BDD20485-EA9D-BE92-C437-CFEF106F02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6480" y="2243667"/>
                    <a:ext cx="685800" cy="6553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CB41F80-CA00-3C35-DA27-7442F7FA0E04}"/>
                      </a:ext>
                    </a:extLst>
                  </p:cNvPr>
                  <p:cNvSpPr/>
                  <p:nvPr/>
                </p:nvSpPr>
                <p:spPr>
                  <a:xfrm>
                    <a:off x="7216480" y="3493347"/>
                    <a:ext cx="685800" cy="65532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CB41F80-CA00-3C35-DA27-7442F7FA0E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6480" y="3493347"/>
                    <a:ext cx="685800" cy="6553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3CCE22-BBB7-A1FA-AD94-542B0FB41564}"/>
                  </a:ext>
                </a:extLst>
              </p:cNvPr>
              <p:cNvCxnSpPr>
                <a:stCxn id="55" idx="6"/>
                <a:endCxn id="61" idx="2"/>
              </p:cNvCxnSpPr>
              <p:nvPr/>
            </p:nvCxnSpPr>
            <p:spPr>
              <a:xfrm>
                <a:off x="6014213" y="971127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B674145-AACB-6268-33CD-621681FFFFCD}"/>
                  </a:ext>
                </a:extLst>
              </p:cNvPr>
              <p:cNvCxnSpPr>
                <a:cxnSpLocks/>
                <a:stCxn id="55" idx="6"/>
                <a:endCxn id="62" idx="2"/>
              </p:cNvCxnSpPr>
              <p:nvPr/>
            </p:nvCxnSpPr>
            <p:spPr>
              <a:xfrm>
                <a:off x="6014213" y="971127"/>
                <a:ext cx="1202267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770E314-26D9-B56B-5DA2-8B1080EC3BC7}"/>
                  </a:ext>
                </a:extLst>
              </p:cNvPr>
              <p:cNvCxnSpPr>
                <a:cxnSpLocks/>
                <a:stCxn id="55" idx="6"/>
                <a:endCxn id="64" idx="2"/>
              </p:cNvCxnSpPr>
              <p:nvPr/>
            </p:nvCxnSpPr>
            <p:spPr>
              <a:xfrm>
                <a:off x="6014213" y="971127"/>
                <a:ext cx="1202267" cy="28498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8162AB40-2820-9B50-1052-89ED9CB77AD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221891" y="3017447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8162AB40-2820-9B50-1052-89ED9CB77A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21891" y="3017447"/>
                    <a:ext cx="5998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EA8D1C1-9E80-0056-BF83-707495789C4F}"/>
                  </a:ext>
                </a:extLst>
              </p:cNvPr>
              <p:cNvCxnSpPr>
                <a:cxnSpLocks/>
                <a:stCxn id="57" idx="6"/>
                <a:endCxn id="61" idx="2"/>
              </p:cNvCxnSpPr>
              <p:nvPr/>
            </p:nvCxnSpPr>
            <p:spPr>
              <a:xfrm flipV="1">
                <a:off x="6014213" y="1626447"/>
                <a:ext cx="1202267" cy="3276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80D1C19-2780-69D3-3D98-AAB04E8105A0}"/>
                  </a:ext>
                </a:extLst>
              </p:cNvPr>
              <p:cNvCxnSpPr>
                <a:cxnSpLocks/>
                <a:stCxn id="57" idx="6"/>
                <a:endCxn id="62" idx="2"/>
              </p:cNvCxnSpPr>
              <p:nvPr/>
            </p:nvCxnSpPr>
            <p:spPr>
              <a:xfrm>
                <a:off x="6014213" y="1954107"/>
                <a:ext cx="1202267" cy="617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BE988BD-0F37-601E-C324-668547D707E3}"/>
                  </a:ext>
                </a:extLst>
              </p:cNvPr>
              <p:cNvCxnSpPr>
                <a:cxnSpLocks/>
                <a:stCxn id="57" idx="6"/>
                <a:endCxn id="64" idx="2"/>
              </p:cNvCxnSpPr>
              <p:nvPr/>
            </p:nvCxnSpPr>
            <p:spPr>
              <a:xfrm>
                <a:off x="6014213" y="1954107"/>
                <a:ext cx="1202267" cy="1866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A872DEC-5A95-CF48-3533-E93DD661ED6C}"/>
                  </a:ext>
                </a:extLst>
              </p:cNvPr>
              <p:cNvCxnSpPr>
                <a:cxnSpLocks/>
                <a:stCxn id="58" idx="6"/>
                <a:endCxn id="61" idx="2"/>
              </p:cNvCxnSpPr>
              <p:nvPr/>
            </p:nvCxnSpPr>
            <p:spPr>
              <a:xfrm flipV="1">
                <a:off x="6014213" y="1626447"/>
                <a:ext cx="1202267" cy="13106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0E2DCA-E9F5-7932-85E4-E992C7678AC2}"/>
                  </a:ext>
                </a:extLst>
              </p:cNvPr>
              <p:cNvCxnSpPr>
                <a:cxnSpLocks/>
                <a:stCxn id="58" idx="6"/>
                <a:endCxn id="62" idx="2"/>
              </p:cNvCxnSpPr>
              <p:nvPr/>
            </p:nvCxnSpPr>
            <p:spPr>
              <a:xfrm flipV="1">
                <a:off x="6014213" y="2571327"/>
                <a:ext cx="1202267" cy="3657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B90BD48-EBDC-BD2E-179B-35580C9D43D3}"/>
                  </a:ext>
                </a:extLst>
              </p:cNvPr>
              <p:cNvCxnSpPr>
                <a:cxnSpLocks/>
                <a:stCxn id="58" idx="6"/>
                <a:endCxn id="64" idx="2"/>
              </p:cNvCxnSpPr>
              <p:nvPr/>
            </p:nvCxnSpPr>
            <p:spPr>
              <a:xfrm>
                <a:off x="6014213" y="2937087"/>
                <a:ext cx="1202267" cy="8839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CB9F6-B2C9-B0AA-0990-8DC2F93DBC1B}"/>
                  </a:ext>
                </a:extLst>
              </p:cNvPr>
              <p:cNvCxnSpPr>
                <a:cxnSpLocks/>
                <a:stCxn id="59" idx="6"/>
                <a:endCxn id="61" idx="2"/>
              </p:cNvCxnSpPr>
              <p:nvPr/>
            </p:nvCxnSpPr>
            <p:spPr>
              <a:xfrm flipV="1">
                <a:off x="6015541" y="1626447"/>
                <a:ext cx="1200939" cy="2667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C35A053-09AE-98A1-3520-9098F20A3568}"/>
                  </a:ext>
                </a:extLst>
              </p:cNvPr>
              <p:cNvCxnSpPr>
                <a:cxnSpLocks/>
                <a:stCxn id="59" idx="6"/>
                <a:endCxn id="62" idx="2"/>
              </p:cNvCxnSpPr>
              <p:nvPr/>
            </p:nvCxnSpPr>
            <p:spPr>
              <a:xfrm flipV="1">
                <a:off x="6015541" y="2571327"/>
                <a:ext cx="1200939" cy="17221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37E15FE-E4EC-1265-2D53-58B8012A9FFB}"/>
                  </a:ext>
                </a:extLst>
              </p:cNvPr>
              <p:cNvCxnSpPr>
                <a:cxnSpLocks/>
                <a:stCxn id="59" idx="6"/>
                <a:endCxn id="64" idx="2"/>
              </p:cNvCxnSpPr>
              <p:nvPr/>
            </p:nvCxnSpPr>
            <p:spPr>
              <a:xfrm flipV="1">
                <a:off x="6015541" y="3821007"/>
                <a:ext cx="1200939" cy="4724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F049502-AD9D-F6BB-97B7-C6FA419AA415}"/>
                  </a:ext>
                </a:extLst>
              </p:cNvPr>
              <p:cNvSpPr/>
              <p:nvPr/>
            </p:nvSpPr>
            <p:spPr>
              <a:xfrm>
                <a:off x="5043329" y="429260"/>
                <a:ext cx="3153149" cy="4409440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D2D7201-83B5-058A-3B12-C39A9580A763}"/>
                </a:ext>
              </a:extLst>
            </p:cNvPr>
            <p:cNvSpPr/>
            <p:nvPr/>
          </p:nvSpPr>
          <p:spPr>
            <a:xfrm>
              <a:off x="8185576" y="1108316"/>
              <a:ext cx="999066" cy="16478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9DE3BCF7-6849-69D9-274C-F84D166826C7}"/>
                </a:ext>
              </a:extLst>
            </p:cNvPr>
            <p:cNvSpPr/>
            <p:nvPr/>
          </p:nvSpPr>
          <p:spPr>
            <a:xfrm>
              <a:off x="8187181" y="3542182"/>
              <a:ext cx="999066" cy="16478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18E719C-E2F5-8565-ED50-4E254B86FCF4}"/>
                </a:ext>
              </a:extLst>
            </p:cNvPr>
            <p:cNvGrpSpPr/>
            <p:nvPr/>
          </p:nvGrpSpPr>
          <p:grpSpPr>
            <a:xfrm>
              <a:off x="9398356" y="2992422"/>
              <a:ext cx="2681669" cy="2499684"/>
              <a:chOff x="4734507" y="2775892"/>
              <a:chExt cx="1361493" cy="1317679"/>
            </a:xfrm>
          </p:grpSpPr>
          <p:pic>
            <p:nvPicPr>
              <p:cNvPr id="119" name="Picture 118" descr="A grid of black squares&#10;&#10;Description automatically generated">
                <a:extLst>
                  <a:ext uri="{FF2B5EF4-FFF2-40B4-BE49-F238E27FC236}">
                    <a16:creationId xmlns:a16="http://schemas.microsoft.com/office/drawing/2014/main" id="{603F7EB6-48A9-FBA6-FE0B-FD5869E1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tretch>
                <a:fillRect/>
              </a:stretch>
            </p:blipFill>
            <p:spPr>
              <a:xfrm>
                <a:off x="4995421" y="2992992"/>
                <a:ext cx="1100579" cy="110057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0BEC46D-ED8C-9958-1F94-86660B1DBC88}"/>
                      </a:ext>
                    </a:extLst>
                  </p:cNvPr>
                  <p:cNvSpPr txBox="1"/>
                  <p:nvPr/>
                </p:nvSpPr>
                <p:spPr>
                  <a:xfrm>
                    <a:off x="5157148" y="2775892"/>
                    <a:ext cx="832276" cy="1946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Features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50BEC46D-ED8C-9958-1F94-86660B1DBC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148" y="2775892"/>
                    <a:ext cx="832276" cy="19468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974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9B369EA-396B-9FBD-FA25-99E2380C958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265423" y="3387872"/>
                    <a:ext cx="1125680" cy="1875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Communities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39B369EA-396B-9FBD-FA25-99E2380C95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265423" y="3387872"/>
                    <a:ext cx="1125680" cy="18751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000" r="-26667" b="-2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7399569-7918-47E7-5CAE-1B950FDBBFFA}"/>
                </a:ext>
              </a:extLst>
            </p:cNvPr>
            <p:cNvSpPr/>
            <p:nvPr/>
          </p:nvSpPr>
          <p:spPr>
            <a:xfrm rot="20364107">
              <a:off x="9759995" y="1108316"/>
              <a:ext cx="652982" cy="63067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86CF118-5DF9-BD94-8075-DC2D9B0BD10E}"/>
                </a:ext>
              </a:extLst>
            </p:cNvPr>
            <p:cNvSpPr/>
            <p:nvPr/>
          </p:nvSpPr>
          <p:spPr>
            <a:xfrm rot="1415427">
              <a:off x="11232635" y="1932231"/>
              <a:ext cx="652982" cy="630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B38F303-EF57-54A7-E4B6-0C5C83397DB8}"/>
                </a:ext>
              </a:extLst>
            </p:cNvPr>
            <p:cNvCxnSpPr>
              <a:stCxn id="128" idx="5"/>
              <a:endCxn id="129" idx="2"/>
            </p:cNvCxnSpPr>
            <p:nvPr/>
          </p:nvCxnSpPr>
          <p:spPr>
            <a:xfrm>
              <a:off x="10381037" y="1551151"/>
              <a:ext cx="878883" cy="56575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31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EE993454-5180-0EA8-8FFB-93E670B1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4" y="2067073"/>
            <a:ext cx="5650548" cy="272385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1856476-32B8-4DF3-4155-169CC701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2307239"/>
            <a:ext cx="6029465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7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4</cp:revision>
  <dcterms:created xsi:type="dcterms:W3CDTF">2023-09-27T21:51:09Z</dcterms:created>
  <dcterms:modified xsi:type="dcterms:W3CDTF">2023-09-27T23:48:25Z</dcterms:modified>
</cp:coreProperties>
</file>