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5C34-6B8A-338F-61F4-B2736F13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4BAF4-6505-91B5-CF10-C1BAC4E4A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8068-B806-6086-10A4-CC374FBB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DE3-2917-EED8-2979-D3C76867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DBC4-F5E9-F32C-26D5-4E2C7E0E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D666-6437-2B51-8C6E-73481E2A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530CD-B0D9-B8D5-63FB-7A5243F6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14B4-B018-5DD5-3FEC-CDA038FA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4830-682F-713B-EFFA-C300EBC3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A225-42E5-CEBC-9FF3-DF20FE76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4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44B66-7A7D-4727-ED78-2F5FA4A53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84735-418C-6F8A-839B-45DC355D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FE80-02FE-3599-475E-2C2DE343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4080-6242-94CF-38D3-AE26FED4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93D2-68AA-097A-9DB7-7E659957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3E5F-1942-AC51-217C-0E532AAA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0A11-F99C-2941-EA79-2F195684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FCDB-EC47-2319-C75D-CD33A78C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F888-6255-66EB-7B7D-7685425B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3B16-49EF-201D-378C-C3829474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6D48-8095-7F78-8BA5-288E66EB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DB4C-5C87-5996-1D87-C9DFA7BF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561B-C689-9720-2008-D020AD0A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6F9F-432F-3350-A561-17C6BE63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43B7-5EF0-1E98-FB97-61C1FEE7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6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EAE4-37AD-CFD8-58BF-FBD4E2A9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3751-E933-CC1B-55FB-2AC35943E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3F838-3579-E633-1449-C1088DFAA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0605E-05DB-9B0E-6DF8-49612A31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FAC14-2780-5228-EB48-71A1CC2F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305E-D4DD-AD98-9EB4-91C1E1B4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B5A3-900E-09C5-C1BD-E86CC538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0F1D-3BAD-6590-77E6-3C06A5B3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89642-C6F5-500E-E2FF-A4C62177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2A975-4934-CBE7-CBE2-52B5B0E0C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202EF-13A1-441E-A406-D77B0DCD5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FE4BB-30C9-FEE8-4FEA-B4B8556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A40A3-9490-3241-2B2A-10D3D52B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EDF79-6000-33AA-A478-97272F07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62E0-2C8C-632F-6D15-FE7E3BBB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AEF9D-FCEF-ACB2-D46C-6B23E913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3545A-15BC-9965-BEF1-633C691A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971D6-E530-DFDC-2B1C-F1CC031C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C0ADE-6FCA-7D9C-B229-53A3F60E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F9E7D-5846-55AA-2171-26713B0C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417D2-27A3-63B6-D16B-1FA81B16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8D2C-DF52-7BA9-6AB9-2F23A2B3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E6AB-3AC8-E875-6834-099678E3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68B3-48BD-E54D-F7DA-8BAF61231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E5D6-EDA1-140B-B379-2FA86AD0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24FC0-3150-A799-FB02-CD4EDB19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CD917-6F85-CFD3-43CB-6BE6CF59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E83-94C0-4AFD-882C-B13C28E4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469D9-5A0A-899F-3D63-AB5157F05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757E2-0FBF-1C99-4084-A8DC1006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BA33-4569-31FF-841D-1018B3EB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9A5A6-CFA2-CCB4-F6E3-23C9207C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E1432-AD92-6A05-02E3-DF660C0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D646B-7B60-44AC-055D-83F607F2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401F-92D2-B18E-88CA-9BD168FB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071E-5901-375D-7278-68B83E65C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3A03-7EB1-AF25-DD19-15F4213A4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D29C-8E2E-BDFE-F930-140A0592C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stackoverflow.com/questions/40941264/how-to-draw-a-small-graph-with-community-structure-in-networkx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www.publicdomainpictures.net/view-image.php?image=230456&amp;picture=black-grid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934A59E-CC95-C8E8-4BA5-77CA6ACEF463}"/>
              </a:ext>
            </a:extLst>
          </p:cNvPr>
          <p:cNvSpPr/>
          <p:nvPr/>
        </p:nvSpPr>
        <p:spPr>
          <a:xfrm>
            <a:off x="4858326" y="3873060"/>
            <a:ext cx="4784565" cy="2915089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C9C3F-FC5C-1BE2-FE44-E3530AFF2366}"/>
              </a:ext>
            </a:extLst>
          </p:cNvPr>
          <p:cNvSpPr/>
          <p:nvPr/>
        </p:nvSpPr>
        <p:spPr>
          <a:xfrm>
            <a:off x="535709" y="314036"/>
            <a:ext cx="9107182" cy="3448574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D95CF-0B30-5045-F8A6-73F0DBFE99E0}"/>
              </a:ext>
            </a:extLst>
          </p:cNvPr>
          <p:cNvGrpSpPr/>
          <p:nvPr/>
        </p:nvGrpSpPr>
        <p:grpSpPr>
          <a:xfrm>
            <a:off x="841993" y="749890"/>
            <a:ext cx="1409156" cy="1496241"/>
            <a:chOff x="2548890" y="2000250"/>
            <a:chExt cx="1836420" cy="1836420"/>
          </a:xfrm>
        </p:grpSpPr>
        <p:pic>
          <p:nvPicPr>
            <p:cNvPr id="37" name="Picture 36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AF5217FA-C5EC-7754-63FF-AC41C1E0E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548890" y="2000250"/>
              <a:ext cx="1836420" cy="183642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8BE473D-A4E9-B0BE-43AB-E411ABD8F019}"/>
                </a:ext>
              </a:extLst>
            </p:cNvPr>
            <p:cNvSpPr/>
            <p:nvPr/>
          </p:nvSpPr>
          <p:spPr>
            <a:xfrm>
              <a:off x="2743200" y="2263140"/>
              <a:ext cx="1447800" cy="13106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E78AAD-D2CD-D50A-FD07-FC8BB25E53A4}"/>
              </a:ext>
            </a:extLst>
          </p:cNvPr>
          <p:cNvGrpSpPr/>
          <p:nvPr/>
        </p:nvGrpSpPr>
        <p:grpSpPr>
          <a:xfrm>
            <a:off x="711200" y="2032930"/>
            <a:ext cx="1390848" cy="1362189"/>
            <a:chOff x="4705152" y="2731382"/>
            <a:chExt cx="1390848" cy="1362189"/>
          </a:xfrm>
        </p:grpSpPr>
        <p:pic>
          <p:nvPicPr>
            <p:cNvPr id="44" name="Picture 43" descr="A grid of black squares&#10;&#10;Description automatically generated">
              <a:extLst>
                <a:ext uri="{FF2B5EF4-FFF2-40B4-BE49-F238E27FC236}">
                  <a16:creationId xmlns:a16="http://schemas.microsoft.com/office/drawing/2014/main" id="{1D565157-9C42-CBA8-077E-BCAFFF940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69818C-9762-89ED-B2DF-3E883FD6E320}"/>
                    </a:ext>
                  </a:extLst>
                </p:cNvPr>
                <p:cNvSpPr txBox="1"/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69818C-9762-89ED-B2DF-3E883FD6E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074FCF-549D-1991-A6C2-DA84978E5F81}"/>
                    </a:ext>
                  </a:extLst>
                </p:cNvPr>
                <p:cNvSpPr txBox="1"/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Genes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074FCF-549D-1991-A6C2-DA84978E5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blipFill>
                  <a:blip r:embed="rId7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76F338C-B91F-CB0D-A317-C77B87CF800F}"/>
              </a:ext>
            </a:extLst>
          </p:cNvPr>
          <p:cNvGrpSpPr/>
          <p:nvPr/>
        </p:nvGrpSpPr>
        <p:grpSpPr>
          <a:xfrm>
            <a:off x="9696349" y="1640096"/>
            <a:ext cx="1390848" cy="1362189"/>
            <a:chOff x="4705152" y="2731382"/>
            <a:chExt cx="1390848" cy="1362189"/>
          </a:xfrm>
        </p:grpSpPr>
        <p:pic>
          <p:nvPicPr>
            <p:cNvPr id="60" name="Picture 59" descr="A grid of black squares&#10;&#10;Description automatically generated">
              <a:extLst>
                <a:ext uri="{FF2B5EF4-FFF2-40B4-BE49-F238E27FC236}">
                  <a16:creationId xmlns:a16="http://schemas.microsoft.com/office/drawing/2014/main" id="{2C4B9863-8E12-FD20-B321-4B739EC68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C8D353-83A7-6F06-2231-0846E064C5F5}"/>
                    </a:ext>
                  </a:extLst>
                </p:cNvPr>
                <p:cNvSpPr txBox="1"/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C8D353-83A7-6F06-2231-0846E064C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0F8F2BA-02B3-6063-64CC-80DFFD062707}"/>
                    </a:ext>
                  </a:extLst>
                </p:cNvPr>
                <p:cNvSpPr txBox="1"/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Genes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0F8F2BA-02B3-6063-64CC-80DFFD062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blipFill>
                  <a:blip r:embed="rId8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ED24F24E-8130-2EBA-C8F7-A0BDFB3A1C05}"/>
              </a:ext>
            </a:extLst>
          </p:cNvPr>
          <p:cNvSpPr/>
          <p:nvPr/>
        </p:nvSpPr>
        <p:spPr>
          <a:xfrm>
            <a:off x="8866821" y="1870048"/>
            <a:ext cx="621412" cy="1013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14B41000-8C5A-EBA4-7A12-4BBDE493BC73}"/>
              </a:ext>
            </a:extLst>
          </p:cNvPr>
          <p:cNvSpPr/>
          <p:nvPr/>
        </p:nvSpPr>
        <p:spPr>
          <a:xfrm>
            <a:off x="2271296" y="1870048"/>
            <a:ext cx="621412" cy="1013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862192D8-58D0-1658-E193-0EF2525650AB}"/>
              </a:ext>
            </a:extLst>
          </p:cNvPr>
          <p:cNvSpPr/>
          <p:nvPr/>
        </p:nvSpPr>
        <p:spPr>
          <a:xfrm rot="5400000">
            <a:off x="5484433" y="3128160"/>
            <a:ext cx="621412" cy="5339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D72DC475-38BD-13DE-E110-9B58BC6DB41E}"/>
              </a:ext>
            </a:extLst>
          </p:cNvPr>
          <p:cNvSpPr/>
          <p:nvPr/>
        </p:nvSpPr>
        <p:spPr>
          <a:xfrm rot="16200000">
            <a:off x="5484433" y="1164338"/>
            <a:ext cx="621412" cy="5339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F1E1CDAA-9E0D-5508-C83D-5BAAA596F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0031" y="782292"/>
            <a:ext cx="5712131" cy="2921014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C9B8739D-6CE3-3CC9-B3FD-5D9EED637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8626" y="3916306"/>
            <a:ext cx="2494005" cy="1918300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475FD970-6F80-DFD2-1DDC-E704C735F6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626" y="0"/>
            <a:ext cx="1193025" cy="1118071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0D6B64CF-9080-4664-324F-7D5D157F96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00285" y="4131866"/>
            <a:ext cx="2912165" cy="1626217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151E05FB-C83A-E3F8-A4E2-E7852D6E15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5476" y="5865102"/>
            <a:ext cx="827506" cy="8782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D6BBC3C5-C887-0592-203A-C1CD86831D7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08925" y="5911779"/>
            <a:ext cx="806474" cy="784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391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2</cp:revision>
  <dcterms:created xsi:type="dcterms:W3CDTF">2023-09-27T23:37:51Z</dcterms:created>
  <dcterms:modified xsi:type="dcterms:W3CDTF">2023-09-27T23:42:16Z</dcterms:modified>
</cp:coreProperties>
</file>