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AAC9-A17B-C441-7DB3-7B7F3B6A22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84B7-39D3-851C-78EE-CCD0DE895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50A47-E012-68B8-B05B-630D2AE66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E74F-BBA7-897F-799E-D2897A59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35E94-19FD-708F-C3AD-A0DBD375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7FB9-4AA0-2A8C-F922-AE7DC6E7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13170-42B0-2874-99E6-44B13BA00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FC63-69B0-F7D1-146C-CCB40379D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B862D-31F6-2078-BC6E-0F2F1667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D4329-3B06-8581-275C-9C358000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18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6302E-EDA8-15B9-D16C-AA452A7B9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37164-090E-467A-094B-89E735F86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D5CAB-F1D6-0BCC-CFBB-F56C9AA6A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F99BE-9027-8E80-9808-38866366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EB846-A1E7-601E-D992-1FB364731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21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15893-A413-5D8E-2EBC-03474FF84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0742-0E35-4E77-D9C5-02FD58655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BAAC8-5458-6894-B2B1-96AF6C419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8B928-8C41-D4DC-D0AF-0F557663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8D8E4-9922-992C-E754-7416A2E9E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7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645E-27CD-5BD1-92A2-B9058D8B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AABF-3975-EBA6-0484-D26A61052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FB60B-2EBB-4660-027B-DEB3651B0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639A0-1089-DBF0-F7BF-5A2941CB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03B7-21D9-7CB9-5CE8-9CCE550A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8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5AFD-8EBD-C828-DD61-077F40203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CF5A-191C-4BE7-F9A5-DB2D3A10E3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D491F-43E7-8A5E-995D-639637789E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F668C-9E5C-9BA1-461A-ACCAFF9F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0A190-ABF7-CFEC-1820-7ADD9FE5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BF35-3663-9845-68AF-2DC0744E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5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9E13-2CE9-1D81-A7AF-498FA9E0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BB45C-E875-4BA0-1E6F-6406607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279CF-EDEC-B70C-5367-CC0E1FA94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1E4A03-1858-A38A-4A75-7F2807592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91D25-5350-5EE5-57A1-DDD252CDD6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5C66A8-0781-1FC5-68BF-C3E2E6A2E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4D92E4-729D-6F34-AA9C-7B004B04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CC762-C726-1E1B-69F5-B94AAFC6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2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60B14-3C45-9EC0-B08C-9370EDD31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692F62-3332-826E-EDBD-5FF2E5848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7F0AC3-B924-BDDC-E9D4-AD605637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5D9D95-4941-39E0-DDC1-2519F698B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7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70ED9-0E21-4736-A0F7-703B4C54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847D7D-1A2E-F4CF-A237-82DA4360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204C1-A256-B252-C585-CAB1E359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9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EFE0C-CF40-2B84-24AB-30D14EEBE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7A961-B43D-7EEB-497D-27709F43E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01428A-DDC1-3C8B-550C-9CD102E2E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FBBCB4-65AD-D763-6237-76F82E542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79B1-4FAF-0289-8A50-C909A09A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946C7-3EB2-AAAD-BD87-603B6811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1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DF43-6049-9550-76F2-44E7E2741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03362E-4858-4848-E52B-4610BD1CD2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41E550-225C-A563-D7AA-8F7EF2F1E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848A1-E33C-7912-1C97-FA184E0E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090F-DBC7-1810-0659-B9FDB41F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22959-EC95-BA2A-DFAD-9F457A9E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4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60D546-B4D9-4A87-5B76-0CE47836B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448AC-7FC1-6F8A-37C3-430C3D944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2F55B-D55E-E289-370F-743AE776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A0017-3685-4831-80EE-FFC1A268C8D6}" type="datetimeFigureOut">
              <a:rPr lang="en-US" smtClean="0"/>
              <a:t>9/15/2023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8C3BB-F077-6DFA-CA96-F8B7B384D5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64008-F3AD-E201-D5E1-EB7CAC4C3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4D42F-B07A-4D21-A1F0-6838ED1F31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35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2396251-8153-2016-11D0-FB3DEE2606EF}"/>
              </a:ext>
            </a:extLst>
          </p:cNvPr>
          <p:cNvSpPr/>
          <p:nvPr/>
        </p:nvSpPr>
        <p:spPr>
          <a:xfrm>
            <a:off x="3047560" y="1170945"/>
            <a:ext cx="3607185" cy="322325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4828E84-6559-422F-F97D-74061E45ACC7}"/>
              </a:ext>
            </a:extLst>
          </p:cNvPr>
          <p:cNvSpPr txBox="1"/>
          <p:nvPr/>
        </p:nvSpPr>
        <p:spPr>
          <a:xfrm>
            <a:off x="3136033" y="868162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Encoder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/>
              <p:nvPr/>
            </p:nvSpPr>
            <p:spPr>
              <a:xfrm>
                <a:off x="267675" y="1768367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𝑨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675" y="1768367"/>
                <a:ext cx="895852" cy="78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8ECB80-6489-3633-5426-A4DFA8104539}"/>
              </a:ext>
            </a:extLst>
          </p:cNvPr>
          <p:cNvSpPr/>
          <p:nvPr/>
        </p:nvSpPr>
        <p:spPr>
          <a:xfrm>
            <a:off x="267675" y="2857969"/>
            <a:ext cx="895852" cy="112395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7B605-1A29-F2F9-E75B-BC08DEAB0E04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1163527" y="2160768"/>
            <a:ext cx="561366" cy="6669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5ED05-DECC-BEA0-5273-66323BAAF051}"/>
              </a:ext>
            </a:extLst>
          </p:cNvPr>
          <p:cNvCxnSpPr>
            <a:cxnSpLocks/>
            <a:stCxn id="5" idx="3"/>
            <a:endCxn id="36" idx="1"/>
          </p:cNvCxnSpPr>
          <p:nvPr/>
        </p:nvCxnSpPr>
        <p:spPr>
          <a:xfrm flipV="1">
            <a:off x="1163527" y="2827693"/>
            <a:ext cx="561366" cy="59225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/>
              <p:nvPr/>
            </p:nvSpPr>
            <p:spPr>
              <a:xfrm>
                <a:off x="3818712" y="2135012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12" y="2135012"/>
                <a:ext cx="895852" cy="1392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/>
              <p:nvPr/>
            </p:nvSpPr>
            <p:spPr>
              <a:xfrm>
                <a:off x="6047222" y="2154514"/>
                <a:ext cx="490853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𝒁</m:t>
                      </m:r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222" y="2154514"/>
                <a:ext cx="490853" cy="1392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8B25E-702E-3D38-92B4-A5FDA49AA5E9}"/>
              </a:ext>
            </a:extLst>
          </p:cNvPr>
          <p:cNvCxnSpPr>
            <a:cxnSpLocks/>
          </p:cNvCxnSpPr>
          <p:nvPr/>
        </p:nvCxnSpPr>
        <p:spPr>
          <a:xfrm>
            <a:off x="4771674" y="2796047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DA68-3939-012F-4663-2EC047946AC6}"/>
              </a:ext>
            </a:extLst>
          </p:cNvPr>
          <p:cNvCxnSpPr>
            <a:cxnSpLocks/>
          </p:cNvCxnSpPr>
          <p:nvPr/>
        </p:nvCxnSpPr>
        <p:spPr>
          <a:xfrm flipV="1">
            <a:off x="5550255" y="2790184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7A51CA-DE22-6115-5E7E-F2460E5052D5}"/>
              </a:ext>
            </a:extLst>
          </p:cNvPr>
          <p:cNvSpPr txBox="1"/>
          <p:nvPr/>
        </p:nvSpPr>
        <p:spPr>
          <a:xfrm>
            <a:off x="5094335" y="2611381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/>
              <p:nvPr/>
            </p:nvSpPr>
            <p:spPr>
              <a:xfrm>
                <a:off x="7914035" y="2131430"/>
                <a:ext cx="895852" cy="1392526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𝑯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4035" y="2131430"/>
                <a:ext cx="895852" cy="13925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47EE1E-51B0-D0D4-C649-A31AE2813882}"/>
              </a:ext>
            </a:extLst>
          </p:cNvPr>
          <p:cNvCxnSpPr>
            <a:cxnSpLocks/>
          </p:cNvCxnSpPr>
          <p:nvPr/>
        </p:nvCxnSpPr>
        <p:spPr>
          <a:xfrm>
            <a:off x="6693558" y="2778907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A21-01B6-F67B-9472-770C8B581B8A}"/>
              </a:ext>
            </a:extLst>
          </p:cNvPr>
          <p:cNvCxnSpPr>
            <a:cxnSpLocks/>
          </p:cNvCxnSpPr>
          <p:nvPr/>
        </p:nvCxnSpPr>
        <p:spPr>
          <a:xfrm flipV="1">
            <a:off x="7386751" y="2767181"/>
            <a:ext cx="430359" cy="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97ADC-2A0D-B1D3-DF7A-FC86354D3208}"/>
              </a:ext>
            </a:extLst>
          </p:cNvPr>
          <p:cNvSpPr txBox="1"/>
          <p:nvPr/>
        </p:nvSpPr>
        <p:spPr>
          <a:xfrm>
            <a:off x="7016219" y="2594241"/>
            <a:ext cx="454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/>
              <p:nvPr/>
            </p:nvSpPr>
            <p:spPr>
              <a:xfrm>
                <a:off x="9981976" y="1058455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976" y="1058455"/>
                <a:ext cx="895852" cy="784802"/>
              </a:xfrm>
              <a:prstGeom prst="rect">
                <a:avLst/>
              </a:prstGeom>
              <a:blipFill>
                <a:blip r:embed="rId6"/>
                <a:stretch>
                  <a:fillRect r="-5263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/>
              <p:nvPr/>
            </p:nvSpPr>
            <p:spPr>
              <a:xfrm>
                <a:off x="11181650" y="2258426"/>
                <a:ext cx="895852" cy="11239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650" y="2258426"/>
                <a:ext cx="895852" cy="1123950"/>
              </a:xfrm>
              <a:prstGeom prst="rect">
                <a:avLst/>
              </a:prstGeom>
              <a:blipFill>
                <a:blip r:embed="rId7"/>
                <a:stretch>
                  <a:fillRect r="-1974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7CFCA3-DEF0-AC64-0520-87837E605E8C}"/>
              </a:ext>
            </a:extLst>
          </p:cNvPr>
          <p:cNvCxnSpPr>
            <a:cxnSpLocks/>
            <a:stCxn id="37" idx="3"/>
            <a:endCxn id="123" idx="1"/>
          </p:cNvCxnSpPr>
          <p:nvPr/>
        </p:nvCxnSpPr>
        <p:spPr>
          <a:xfrm flipV="1">
            <a:off x="8809887" y="2820401"/>
            <a:ext cx="441647" cy="72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04AFEB-C76D-76FD-1656-E84002A40CB9}"/>
              </a:ext>
            </a:extLst>
          </p:cNvPr>
          <p:cNvSpPr/>
          <p:nvPr/>
        </p:nvSpPr>
        <p:spPr>
          <a:xfrm>
            <a:off x="5899194" y="1167280"/>
            <a:ext cx="3614292" cy="3223254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79892E-7141-57AB-83EF-7CD96F27D664}"/>
              </a:ext>
            </a:extLst>
          </p:cNvPr>
          <p:cNvSpPr txBox="1"/>
          <p:nvPr/>
        </p:nvSpPr>
        <p:spPr>
          <a:xfrm>
            <a:off x="7506314" y="867926"/>
            <a:ext cx="178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Decoder Module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/>
              <p:nvPr/>
            </p:nvSpPr>
            <p:spPr>
              <a:xfrm>
                <a:off x="7098084" y="5442285"/>
                <a:ext cx="1317797" cy="4968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𝑠𝑜𝑓𝑡𝑚𝑎𝑥</m:t>
                      </m:r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𝒁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𝑾</m:t>
                              </m:r>
                            </m:e>
                            <m:sub>
                              <m:r>
                                <a:rPr kumimoji="0" lang="en-US" sz="16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𝑾</m:t>
                          </m:r>
                        </m:e>
                        <m: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  <m:r>
                        <a:rPr kumimoji="0" lang="en-US" sz="1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∈ </m:t>
                      </m:r>
                      <m:sSup>
                        <m:sSupPr>
                          <m:ctrlP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  <m:r>
                            <a:rPr kumimoji="0" lang="en-US" sz="16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×</m:t>
                          </m:r>
                          <m:sSub>
                            <m:sSubPr>
                              <m:ctrlP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03058AC-5B7F-C39F-4223-33BF94B1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084" y="5442285"/>
                <a:ext cx="1317797" cy="496867"/>
              </a:xfrm>
              <a:prstGeom prst="rect">
                <a:avLst/>
              </a:prstGeom>
              <a:blipFill>
                <a:blip r:embed="rId8"/>
                <a:stretch>
                  <a:fillRect l="-6912" r="-11060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/>
              <p:nvPr/>
            </p:nvSpPr>
            <p:spPr>
              <a:xfrm>
                <a:off x="9322949" y="5155288"/>
                <a:ext cx="915534" cy="107086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𝑪</m:t>
                          </m:r>
                        </m:e>
                        <m:sub>
                          <m:r>
                            <a:rPr kumimoji="0" lang="en-US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D87B36E-D143-FC15-7AB4-A7852B66EB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949" y="5155288"/>
                <a:ext cx="915534" cy="10708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Rectangle 70">
            <a:extLst>
              <a:ext uri="{FF2B5EF4-FFF2-40B4-BE49-F238E27FC236}">
                <a16:creationId xmlns:a16="http://schemas.microsoft.com/office/drawing/2014/main" id="{AC911EAE-0CDF-1CC5-8738-1B783AC74D68}"/>
              </a:ext>
            </a:extLst>
          </p:cNvPr>
          <p:cNvSpPr/>
          <p:nvPr/>
        </p:nvSpPr>
        <p:spPr>
          <a:xfrm>
            <a:off x="10408403" y="3895849"/>
            <a:ext cx="1609649" cy="4412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labels: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/>
              <p:nvPr/>
            </p:nvSpPr>
            <p:spPr>
              <a:xfrm>
                <a:off x="10889697" y="5527500"/>
                <a:ext cx="860107" cy="3264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US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max</m:t>
                              </m:r>
                            </m:e>
                            <m:lim>
                              <m:r>
                                <a:rPr kumimoji="0" 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kumimoji="0" lang="en-US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𝑪</m:t>
                                  </m:r>
                                </m:e>
                                <m:sub>
                                  <m:r>
                                    <a:rPr kumimoji="0" lang="en-US" sz="16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Cambria Math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A905D66C-DBEE-D31D-89A6-A33F9BA40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697" y="5527500"/>
                <a:ext cx="860107" cy="326436"/>
              </a:xfrm>
              <a:prstGeom prst="rect">
                <a:avLst/>
              </a:prstGeom>
              <a:blipFill>
                <a:blip r:embed="rId10"/>
                <a:stretch>
                  <a:fillRect l="-283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77D9977-F248-61FD-D106-1AF653A038A9}"/>
              </a:ext>
            </a:extLst>
          </p:cNvPr>
          <p:cNvSpPr/>
          <p:nvPr/>
        </p:nvSpPr>
        <p:spPr>
          <a:xfrm>
            <a:off x="6918039" y="4801027"/>
            <a:ext cx="5034538" cy="1779385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AE9246-58BC-FCD3-4DAE-FA0108B28917}"/>
              </a:ext>
            </a:extLst>
          </p:cNvPr>
          <p:cNvSpPr txBox="1"/>
          <p:nvPr/>
        </p:nvSpPr>
        <p:spPr>
          <a:xfrm>
            <a:off x="7878006" y="4882931"/>
            <a:ext cx="13569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Linear Classifier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017A1F0-18DE-21CF-F63C-C2A75BA49908}"/>
              </a:ext>
            </a:extLst>
          </p:cNvPr>
          <p:cNvCxnSpPr>
            <a:cxnSpLocks/>
          </p:cNvCxnSpPr>
          <p:nvPr/>
        </p:nvCxnSpPr>
        <p:spPr>
          <a:xfrm>
            <a:off x="10355277" y="569071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F5E054B-A984-9556-D935-BA448A623548}"/>
              </a:ext>
            </a:extLst>
          </p:cNvPr>
          <p:cNvCxnSpPr>
            <a:stCxn id="12" idx="0"/>
            <a:endCxn id="45" idx="0"/>
          </p:cNvCxnSpPr>
          <p:nvPr/>
        </p:nvCxnSpPr>
        <p:spPr>
          <a:xfrm rot="5400000" flipH="1" flipV="1">
            <a:off x="7813246" y="-462141"/>
            <a:ext cx="1096059" cy="4137253"/>
          </a:xfrm>
          <a:prstGeom prst="bentConnector3">
            <a:avLst>
              <a:gd name="adj1" fmla="val 13518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092988-E50E-4109-373C-DE3017D339FF}"/>
                  </a:ext>
                </a:extLst>
              </p:cNvPr>
              <p:cNvSpPr txBox="1"/>
              <p:nvPr/>
            </p:nvSpPr>
            <p:spPr>
              <a:xfrm>
                <a:off x="8036227" y="242641"/>
                <a:ext cx="1160639" cy="404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092988-E50E-4109-373C-DE3017D33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6227" y="242641"/>
                <a:ext cx="116063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2BBDD3E-AC11-62C8-8A42-2063374290D1}"/>
              </a:ext>
            </a:extLst>
          </p:cNvPr>
          <p:cNvSpPr txBox="1"/>
          <p:nvPr/>
        </p:nvSpPr>
        <p:spPr>
          <a:xfrm>
            <a:off x="7625338" y="-37290"/>
            <a:ext cx="2317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Dot product decoder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59A82-7749-AEE1-C44E-7286BCC4BD16}"/>
                  </a:ext>
                </a:extLst>
              </p:cNvPr>
              <p:cNvSpPr txBox="1"/>
              <p:nvPr/>
            </p:nvSpPr>
            <p:spPr>
              <a:xfrm>
                <a:off x="227074" y="1399035"/>
                <a:ext cx="8531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859A82-7749-AEE1-C44E-7286BCC4B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4" y="1399035"/>
                <a:ext cx="85318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76E9EA-BE05-1945-F556-040488BEBB8C}"/>
                  </a:ext>
                </a:extLst>
              </p:cNvPr>
              <p:cNvSpPr txBox="1"/>
              <p:nvPr/>
            </p:nvSpPr>
            <p:spPr>
              <a:xfrm>
                <a:off x="227074" y="4025507"/>
                <a:ext cx="8102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876E9EA-BE05-1945-F556-040488BEB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74" y="4025507"/>
                <a:ext cx="810286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CFE571-7862-3E2B-5D29-C23963207F0A}"/>
                  </a:ext>
                </a:extLst>
              </p:cNvPr>
              <p:cNvSpPr txBox="1"/>
              <p:nvPr/>
            </p:nvSpPr>
            <p:spPr>
              <a:xfrm>
                <a:off x="1724893" y="2658416"/>
                <a:ext cx="1625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GATE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6CFE571-7862-3E2B-5D29-C2396320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893" y="2658416"/>
                <a:ext cx="1625701" cy="338554"/>
              </a:xfrm>
              <a:prstGeom prst="rect">
                <a:avLst/>
              </a:prstGeom>
              <a:blipFill>
                <a:blip r:embed="rId1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461933-360A-6611-C2AC-B10891D6D9E3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350594" y="2827693"/>
            <a:ext cx="390133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1F4D23-C7D3-768F-6A98-6702C6C94FFB}"/>
                  </a:ext>
                </a:extLst>
              </p:cNvPr>
              <p:cNvSpPr txBox="1"/>
              <p:nvPr/>
            </p:nvSpPr>
            <p:spPr>
              <a:xfrm>
                <a:off x="3860917" y="1785182"/>
                <a:ext cx="811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51F4D23-C7D3-768F-6A98-6702C6C94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917" y="1785182"/>
                <a:ext cx="8114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4AD7886B-A6F8-E634-83F9-64E30A4A59EA}"/>
              </a:ext>
            </a:extLst>
          </p:cNvPr>
          <p:cNvCxnSpPr>
            <a:cxnSpLocks/>
            <a:stCxn id="12" idx="2"/>
            <a:endCxn id="76" idx="1"/>
          </p:cNvCxnSpPr>
          <p:nvPr/>
        </p:nvCxnSpPr>
        <p:spPr>
          <a:xfrm rot="16200000" flipH="1">
            <a:off x="5533504" y="4306185"/>
            <a:ext cx="2143680" cy="625390"/>
          </a:xfrm>
          <a:prstGeom prst="bentConnector2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02473876-8E44-DD67-19D2-F378D758E708}"/>
              </a:ext>
            </a:extLst>
          </p:cNvPr>
          <p:cNvCxnSpPr>
            <a:cxnSpLocks/>
          </p:cNvCxnSpPr>
          <p:nvPr/>
        </p:nvCxnSpPr>
        <p:spPr>
          <a:xfrm>
            <a:off x="8785977" y="5690718"/>
            <a:ext cx="41088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7ABF0C8-6C90-39F8-DDB0-22EABC626AE7}"/>
              </a:ext>
            </a:extLst>
          </p:cNvPr>
          <p:cNvCxnSpPr>
            <a:cxnSpLocks/>
          </p:cNvCxnSpPr>
          <p:nvPr/>
        </p:nvCxnSpPr>
        <p:spPr>
          <a:xfrm flipV="1">
            <a:off x="11241968" y="4390534"/>
            <a:ext cx="0" cy="108292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C573A1-97B7-25AA-B335-7514315D7FF6}"/>
                  </a:ext>
                </a:extLst>
              </p:cNvPr>
              <p:cNvSpPr txBox="1"/>
              <p:nvPr/>
            </p:nvSpPr>
            <p:spPr>
              <a:xfrm>
                <a:off x="9361082" y="4813129"/>
                <a:ext cx="812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FC573A1-97B7-25AA-B335-7514315D7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1082" y="4813129"/>
                <a:ext cx="81259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6DAA235-7C18-D4B6-164F-5A2802F734EB}"/>
                  </a:ext>
                </a:extLst>
              </p:cNvPr>
              <p:cNvSpPr txBox="1"/>
              <p:nvPr/>
            </p:nvSpPr>
            <p:spPr>
              <a:xfrm>
                <a:off x="8055303" y="1726306"/>
                <a:ext cx="811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6DAA235-7C18-D4B6-164F-5A2802F73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303" y="1726306"/>
                <a:ext cx="81144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C49BEBA-2008-AC41-FAB5-AB0A00A8F9FD}"/>
                  </a:ext>
                </a:extLst>
              </p:cNvPr>
              <p:cNvSpPr txBox="1"/>
              <p:nvPr/>
            </p:nvSpPr>
            <p:spPr>
              <a:xfrm>
                <a:off x="9251534" y="2651124"/>
                <a:ext cx="162570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GATE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EC49BEBA-2008-AC41-FAB5-AB0A00A8F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1534" y="2651124"/>
                <a:ext cx="1625701" cy="338554"/>
              </a:xfrm>
              <a:prstGeom prst="rect">
                <a:avLst/>
              </a:prstGeom>
              <a:blipFill>
                <a:blip r:embed="rId1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4D65755D-7095-AEF8-753D-2D6B79547F3A}"/>
              </a:ext>
            </a:extLst>
          </p:cNvPr>
          <p:cNvCxnSpPr>
            <a:cxnSpLocks/>
            <a:stCxn id="123" idx="3"/>
            <a:endCxn id="46" idx="1"/>
          </p:cNvCxnSpPr>
          <p:nvPr/>
        </p:nvCxnSpPr>
        <p:spPr>
          <a:xfrm>
            <a:off x="10877235" y="2820401"/>
            <a:ext cx="30441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FBBAEDAD-6338-3CDF-3517-2DFE0A4AE8F4}"/>
              </a:ext>
            </a:extLst>
          </p:cNvPr>
          <p:cNvSpPr txBox="1"/>
          <p:nvPr/>
        </p:nvSpPr>
        <p:spPr>
          <a:xfrm>
            <a:off x="227074" y="137319"/>
            <a:ext cx="3668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CDBNE- Zhou et al, 2023 </a:t>
            </a:r>
          </a:p>
          <a:p>
            <a:r>
              <a:rPr lang="en-US" b="1" dirty="0"/>
              <a:t>Original Task: Community Detection </a:t>
            </a:r>
          </a:p>
        </p:txBody>
      </p:sp>
    </p:spTree>
    <p:extLst>
      <p:ext uri="{BB962C8B-B14F-4D97-AF65-F5344CB8AC3E}">
        <p14:creationId xmlns:p14="http://schemas.microsoft.com/office/powerpoint/2010/main" val="33145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1</cp:revision>
  <dcterms:created xsi:type="dcterms:W3CDTF">2023-09-15T20:42:12Z</dcterms:created>
  <dcterms:modified xsi:type="dcterms:W3CDTF">2023-09-15T20:42:50Z</dcterms:modified>
</cp:coreProperties>
</file>