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2DA4-A4E0-2C02-6ED8-07D65785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FA5F5-3405-9068-4B07-FF2CD4185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C9316-0B82-DFE6-6C35-1C3EF17F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0944A-6CD2-7A56-E35A-0BDA9B5E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06E1-077A-C004-D28C-4B7449C3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9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17DF-4002-75E6-279B-C5D183D3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233E5-3686-8D33-D23A-7A7969A3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686D-CCA9-F6BC-3204-E61C9ED5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2DA7-97FF-F313-D388-7D374CF7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F67C-3D59-F65B-E449-A9B30D69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3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2E876-AE65-4831-31F3-C53229518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9B744-760A-5678-371D-526322FB9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D09ED-D744-8801-30B9-1C07560D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6609-B556-FD5D-511F-AD454DA3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36E0-C7CF-D866-7393-649E904F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4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1CD9-B701-63A9-483F-7F6EB421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1CB7B-A49E-8AAF-A584-364FA814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44568-64FB-74C1-0E4C-130E1391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53BF-C084-8654-790D-5FD8A015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24F06-9309-B257-4CF4-5DC0F6EF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F54F8-0D9A-7AF3-17BB-3914268A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E10D-E317-5A3C-5EA1-14953736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ED727-D803-04D4-FAFA-28870D92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2CBA-A6C7-3F12-380D-72D435D2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AC1E-0710-B969-872B-CC57AE51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9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2380-4C58-2F07-1CBE-AC2DA2B8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E36FB-BB6F-8AEC-170A-5C84C8EED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09BC0-89B0-4F2B-CB34-CBE78B8D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15AAA-5D03-3C9E-6CCF-C2200FDC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A1D82-CD45-93F0-6D44-EEF53270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DCB6-2FF1-12B2-C5F8-A661A1F5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939C-FFF7-B813-D847-31F76439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05A4B-645E-74CA-4503-8CCCF277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C5E18-8005-D226-9A71-63E1A082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042A4-FF78-35F5-E5D3-59886CCF2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283B32-5ECC-A191-29BE-D10EFFF38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49AF7-7978-DB2C-975A-EBAA5255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7F2BB5-7256-1B43-5B0D-5B9A222B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8511D-CE5D-160B-CCA5-89FBB810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5604-D479-8C43-332B-2E06A64F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1DBC8-CA80-8867-DECD-FFF5A6BB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DA17C-DD1D-5995-85CC-18F54ADF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92FBB-40E2-7A1C-536D-DC9E136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32F35-7BB8-E805-1B5B-0EE11472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E76D2-E0B2-CC6D-A209-C54F321F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F66B-7697-E28E-21A9-CC517FF6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D098-E10F-7E9D-315F-6C2423E1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D6C08-AECA-017E-EB14-BF2A7CF5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3B6F9-29A9-9B0F-49BE-818C4D8B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E8D0C-85DA-86AA-11EF-A27C4B28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39EA4-8D28-18BC-3ED1-CEAB0381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9A919-43A5-5CBC-2F4C-129C0B8B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1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310F-FE91-5784-B2EF-2C88B57C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4E4CC-AFED-A7ED-C2A3-30B5F80F5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CEE6A-A131-D21E-C3FE-0C5D7336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5EF6-0B6F-11D4-C21A-649D89E6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702C4-FA48-F9CE-550B-74BC2723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D98C0-F9F4-76F3-9C36-02B42EBF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8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D383C-E623-C778-AA10-0FA09937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CA21-D768-7A69-FC6B-4608D7FD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A6A9-9A4C-95AE-905D-3F50A0052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7CA8-E83C-47F2-B967-FB2E93AD5F5F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4A900-6C99-B56A-0574-0C1B2FDC3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D0DD-D78C-9CBE-6646-3458272AA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0612-B69B-48EC-98E6-94F0D3F66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E4EA1A-6933-7CA5-B222-672712B54CF6}"/>
              </a:ext>
            </a:extLst>
          </p:cNvPr>
          <p:cNvSpPr txBox="1"/>
          <p:nvPr/>
        </p:nvSpPr>
        <p:spPr>
          <a:xfrm>
            <a:off x="360218" y="258618"/>
            <a:ext cx="503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Graph </a:t>
            </a:r>
            <a:r>
              <a:rPr lang="en-US" b="1" dirty="0" err="1"/>
              <a:t>AutoEncoder</a:t>
            </a:r>
            <a:r>
              <a:rPr lang="en-US" b="1" dirty="0"/>
              <a:t> (GAE) - </a:t>
            </a:r>
            <a:r>
              <a:rPr lang="en-US" b="1" dirty="0" err="1"/>
              <a:t>Kipf</a:t>
            </a:r>
            <a:r>
              <a:rPr lang="en-US" b="1" dirty="0"/>
              <a:t> and Welling, 2016 </a:t>
            </a:r>
          </a:p>
          <a:p>
            <a:r>
              <a:rPr lang="en-US" b="1" dirty="0"/>
              <a:t>Original Task: Node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7E090B-7062-B4A1-9A8E-D2E2A7FC3D08}"/>
                  </a:ext>
                </a:extLst>
              </p:cNvPr>
              <p:cNvSpPr/>
              <p:nvPr/>
            </p:nvSpPr>
            <p:spPr>
              <a:xfrm>
                <a:off x="355599" y="2963944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57E090B-7062-B4A1-9A8E-D2E2A7FC3D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2963944"/>
                <a:ext cx="1136073" cy="1108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BB9A8F-B49C-CE61-09C5-1F769278C7E1}"/>
                  </a:ext>
                </a:extLst>
              </p:cNvPr>
              <p:cNvSpPr/>
              <p:nvPr/>
            </p:nvSpPr>
            <p:spPr>
              <a:xfrm>
                <a:off x="355599" y="1416364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BB9A8F-B49C-CE61-09C5-1F769278C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" y="1416364"/>
                <a:ext cx="1136073" cy="11083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846E50-B22D-E9FE-E0D4-5347228077F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91672" y="1970546"/>
            <a:ext cx="586866" cy="7621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EBB393-F307-F2D1-AD0D-D41076A2BC1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1491672" y="2732710"/>
            <a:ext cx="586866" cy="7854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40F570-0B7B-1A5C-6CC1-50E414F05859}"/>
                  </a:ext>
                </a:extLst>
              </p:cNvPr>
              <p:cNvSpPr/>
              <p:nvPr/>
            </p:nvSpPr>
            <p:spPr>
              <a:xfrm>
                <a:off x="4150987" y="2178528"/>
                <a:ext cx="905165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C40F570-0B7B-1A5C-6CC1-50E414F05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87" y="2178528"/>
                <a:ext cx="905165" cy="1108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A04354-F2DC-3D31-9729-7B2B7560982D}"/>
                  </a:ext>
                </a:extLst>
              </p:cNvPr>
              <p:cNvSpPr/>
              <p:nvPr/>
            </p:nvSpPr>
            <p:spPr>
              <a:xfrm>
                <a:off x="7745083" y="2181869"/>
                <a:ext cx="607787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A04354-F2DC-3D31-9729-7B2B75609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083" y="2181869"/>
                <a:ext cx="607787" cy="1108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E5FFA6-46F8-EFE3-CD3C-58E2072A1503}"/>
                  </a:ext>
                </a:extLst>
              </p:cNvPr>
              <p:cNvSpPr txBox="1"/>
              <p:nvPr/>
            </p:nvSpPr>
            <p:spPr>
              <a:xfrm>
                <a:off x="2078538" y="2548044"/>
                <a:ext cx="1606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𝑳𝑿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E5FFA6-46F8-EFE3-CD3C-58E2072A1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38" y="2548044"/>
                <a:ext cx="1606145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6090F5-CBC5-9A46-53CD-F2CD6E4E30AB}"/>
                  </a:ext>
                </a:extLst>
              </p:cNvPr>
              <p:cNvSpPr txBox="1"/>
              <p:nvPr/>
            </p:nvSpPr>
            <p:spPr>
              <a:xfrm>
                <a:off x="5774300" y="2543650"/>
                <a:ext cx="1606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𝑳𝑿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6090F5-CBC5-9A46-53CD-F2CD6E4E3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300" y="2543650"/>
                <a:ext cx="160614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2D1FB2-F9AC-7E17-0AB1-54D0746BF0B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684683" y="2732710"/>
            <a:ext cx="4663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CDF647-98F5-4214-E8BA-33964BB64CD2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7380444" y="2728316"/>
            <a:ext cx="364639" cy="77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8C563F3-C294-CEA4-E8BE-B65F72B67D62}"/>
              </a:ext>
            </a:extLst>
          </p:cNvPr>
          <p:cNvCxnSpPr>
            <a:cxnSpLocks/>
            <a:stCxn id="10" idx="3"/>
            <a:endCxn id="34" idx="1"/>
          </p:cNvCxnSpPr>
          <p:nvPr/>
        </p:nvCxnSpPr>
        <p:spPr>
          <a:xfrm flipV="1">
            <a:off x="8352870" y="2735528"/>
            <a:ext cx="679960" cy="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D0B7F6-2B0F-9899-287B-E7BB7C414ABB}"/>
                  </a:ext>
                </a:extLst>
              </p:cNvPr>
              <p:cNvSpPr txBox="1"/>
              <p:nvPr/>
            </p:nvSpPr>
            <p:spPr>
              <a:xfrm>
                <a:off x="9032830" y="2533036"/>
                <a:ext cx="116063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D0B7F6-2B0F-9899-287B-E7BB7C414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830" y="2533036"/>
                <a:ext cx="1160639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595FF-44F5-6CC1-A9FC-AF7E54E9FE65}"/>
                  </a:ext>
                </a:extLst>
              </p:cNvPr>
              <p:cNvSpPr txBox="1"/>
              <p:nvPr/>
            </p:nvSpPr>
            <p:spPr>
              <a:xfrm>
                <a:off x="497044" y="1053677"/>
                <a:ext cx="853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595FF-44F5-6CC1-A9FC-AF7E54E9F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4" y="1053677"/>
                <a:ext cx="8531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46207C-E96D-D891-4C41-951B3A765BE3}"/>
                  </a:ext>
                </a:extLst>
              </p:cNvPr>
              <p:cNvSpPr txBox="1"/>
              <p:nvPr/>
            </p:nvSpPr>
            <p:spPr>
              <a:xfrm>
                <a:off x="497044" y="4072308"/>
                <a:ext cx="81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246207C-E96D-D891-4C41-951B3A765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44" y="4072308"/>
                <a:ext cx="810286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35C3CD-18F8-D156-7D4B-B5B4C51FA2B1}"/>
                  </a:ext>
                </a:extLst>
              </p:cNvPr>
              <p:cNvSpPr txBox="1"/>
              <p:nvPr/>
            </p:nvSpPr>
            <p:spPr>
              <a:xfrm>
                <a:off x="4150987" y="1785880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135C3CD-18F8-D156-7D4B-B5B4C51FA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87" y="1785880"/>
                <a:ext cx="81144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95C38-D7F9-69EF-115D-FB7792D06614}"/>
                  </a:ext>
                </a:extLst>
              </p:cNvPr>
              <p:cNvSpPr/>
              <p:nvPr/>
            </p:nvSpPr>
            <p:spPr>
              <a:xfrm>
                <a:off x="10588942" y="2181869"/>
                <a:ext cx="1136073" cy="11083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95C38-D7F9-69EF-115D-FB7792D066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8942" y="2181869"/>
                <a:ext cx="1136073" cy="1108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37ACA8-C2B6-81D2-7D01-406612C1105E}"/>
              </a:ext>
            </a:extLst>
          </p:cNvPr>
          <p:cNvCxnSpPr>
            <a:cxnSpLocks/>
            <a:stCxn id="34" idx="3"/>
            <a:endCxn id="13" idx="1"/>
          </p:cNvCxnSpPr>
          <p:nvPr/>
        </p:nvCxnSpPr>
        <p:spPr>
          <a:xfrm>
            <a:off x="10193469" y="2735528"/>
            <a:ext cx="395473" cy="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06DB06-0161-04EC-616D-C0D12FC1E72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380444" y="2728316"/>
            <a:ext cx="364639" cy="101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1F999B6-3381-ADF7-94BA-6F851AEE01E0}"/>
                  </a:ext>
                </a:extLst>
              </p:cNvPr>
              <p:cNvSpPr txBox="1"/>
              <p:nvPr/>
            </p:nvSpPr>
            <p:spPr>
              <a:xfrm>
                <a:off x="7622385" y="1811909"/>
                <a:ext cx="819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1F999B6-3381-ADF7-94BA-6F851AEE0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85" y="1811909"/>
                <a:ext cx="8195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631873-59CB-2EBF-7798-C9D71C5DFC7F}"/>
                  </a:ext>
                </a:extLst>
              </p:cNvPr>
              <p:cNvSpPr txBox="1"/>
              <p:nvPr/>
            </p:nvSpPr>
            <p:spPr>
              <a:xfrm>
                <a:off x="10730387" y="1776075"/>
                <a:ext cx="853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631873-59CB-2EBF-7798-C9D71C5DF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387" y="1776075"/>
                <a:ext cx="8531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6D88E7-6A40-F63D-CD9E-718AE983FB9B}"/>
                  </a:ext>
                </a:extLst>
              </p:cNvPr>
              <p:cNvSpPr txBox="1"/>
              <p:nvPr/>
            </p:nvSpPr>
            <p:spPr>
              <a:xfrm>
                <a:off x="4150987" y="1783448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6D88E7-6A40-F63D-CD9E-718AE983F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987" y="1783448"/>
                <a:ext cx="8114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26926F4-61DE-FDE5-599E-882C7A01DEA5}"/>
                  </a:ext>
                </a:extLst>
              </p:cNvPr>
              <p:cNvSpPr txBox="1"/>
              <p:nvPr/>
            </p:nvSpPr>
            <p:spPr>
              <a:xfrm>
                <a:off x="2159804" y="3120604"/>
                <a:ext cx="13208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26926F4-61DE-FDE5-599E-882C7A01D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04" y="3120604"/>
                <a:ext cx="1320800" cy="3742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357C5DD-3F45-28B1-83FD-5111F9A884DF}"/>
                  </a:ext>
                </a:extLst>
              </p:cNvPr>
              <p:cNvSpPr txBox="1"/>
              <p:nvPr/>
            </p:nvSpPr>
            <p:spPr>
              <a:xfrm>
                <a:off x="5683186" y="3099757"/>
                <a:ext cx="13208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357C5DD-3F45-28B1-83FD-5111F9A88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86" y="3099757"/>
                <a:ext cx="1320800" cy="3742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8415B384-7B78-CCA4-C5DA-C960AC1C78D3}"/>
              </a:ext>
            </a:extLst>
          </p:cNvPr>
          <p:cNvSpPr txBox="1"/>
          <p:nvPr/>
        </p:nvSpPr>
        <p:spPr>
          <a:xfrm>
            <a:off x="2881610" y="1350639"/>
            <a:ext cx="1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GCN Layer 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4BBE8D8-925F-A7F8-C6D2-0B443D3042C9}"/>
              </a:ext>
            </a:extLst>
          </p:cNvPr>
          <p:cNvSpPr txBox="1"/>
          <p:nvPr/>
        </p:nvSpPr>
        <p:spPr>
          <a:xfrm>
            <a:off x="6053151" y="1350639"/>
            <a:ext cx="1439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GCN Layer 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382468-43EC-7D01-2321-93006E9A1E43}"/>
              </a:ext>
            </a:extLst>
          </p:cNvPr>
          <p:cNvSpPr txBox="1"/>
          <p:nvPr/>
        </p:nvSpPr>
        <p:spPr>
          <a:xfrm>
            <a:off x="9149316" y="1362005"/>
            <a:ext cx="23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Dot product decoder 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D1CE4F1-2FE0-7D5A-23F7-C3E3CC9FE0FB}"/>
              </a:ext>
            </a:extLst>
          </p:cNvPr>
          <p:cNvSpPr/>
          <p:nvPr/>
        </p:nvSpPr>
        <p:spPr>
          <a:xfrm>
            <a:off x="1793421" y="1719971"/>
            <a:ext cx="3456667" cy="212235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9524468-3520-9DEB-77C7-A3627062D10C}"/>
              </a:ext>
            </a:extLst>
          </p:cNvPr>
          <p:cNvSpPr/>
          <p:nvPr/>
        </p:nvSpPr>
        <p:spPr>
          <a:xfrm>
            <a:off x="5357901" y="1719971"/>
            <a:ext cx="3333443" cy="212235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9B8370F5-CF06-1D70-2D91-C06F58A07944}"/>
              </a:ext>
            </a:extLst>
          </p:cNvPr>
          <p:cNvSpPr/>
          <p:nvPr/>
        </p:nvSpPr>
        <p:spPr>
          <a:xfrm>
            <a:off x="8806607" y="1713948"/>
            <a:ext cx="3117538" cy="212235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AD76E50-EE36-50B8-F1B9-4F6988AF8FB1}"/>
              </a:ext>
            </a:extLst>
          </p:cNvPr>
          <p:cNvCxnSpPr>
            <a:cxnSpLocks/>
          </p:cNvCxnSpPr>
          <p:nvPr/>
        </p:nvCxnSpPr>
        <p:spPr>
          <a:xfrm>
            <a:off x="3684683" y="2731905"/>
            <a:ext cx="46630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B92D428-9B6B-C075-063F-A4447FF6BE8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056152" y="2728316"/>
            <a:ext cx="718148" cy="35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624726E-142A-80A5-1DDB-2421457B72F9}"/>
              </a:ext>
            </a:extLst>
          </p:cNvPr>
          <p:cNvCxnSpPr/>
          <p:nvPr/>
        </p:nvCxnSpPr>
        <p:spPr>
          <a:xfrm>
            <a:off x="1491672" y="1969741"/>
            <a:ext cx="586866" cy="7621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00CAF13-F0DF-8673-13EE-A18F410533AA}"/>
              </a:ext>
            </a:extLst>
          </p:cNvPr>
          <p:cNvCxnSpPr>
            <a:cxnSpLocks/>
          </p:cNvCxnSpPr>
          <p:nvPr/>
        </p:nvCxnSpPr>
        <p:spPr>
          <a:xfrm flipV="1">
            <a:off x="1491672" y="2731905"/>
            <a:ext cx="586866" cy="785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8DCBD61-D806-5BBD-ED85-0442D5F4DB9B}"/>
              </a:ext>
            </a:extLst>
          </p:cNvPr>
          <p:cNvCxnSpPr>
            <a:cxnSpLocks/>
          </p:cNvCxnSpPr>
          <p:nvPr/>
        </p:nvCxnSpPr>
        <p:spPr>
          <a:xfrm>
            <a:off x="7380444" y="2727511"/>
            <a:ext cx="364639" cy="1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4BCE06E-F4F2-A1C3-5801-15B1562B7468}"/>
              </a:ext>
            </a:extLst>
          </p:cNvPr>
          <p:cNvCxnSpPr>
            <a:cxnSpLocks/>
          </p:cNvCxnSpPr>
          <p:nvPr/>
        </p:nvCxnSpPr>
        <p:spPr>
          <a:xfrm>
            <a:off x="3684683" y="2731100"/>
            <a:ext cx="4663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546011-F1FF-00D8-A70E-61B82A5D0EDF}"/>
              </a:ext>
            </a:extLst>
          </p:cNvPr>
          <p:cNvSpPr txBox="1"/>
          <p:nvPr/>
        </p:nvSpPr>
        <p:spPr>
          <a:xfrm>
            <a:off x="209335" y="6480716"/>
            <a:ext cx="8863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Kipf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Thomas N., and Max Welling. "Variational graph auto-encoders." 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arXiv:1611.07308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(2016).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73E1D-62E4-DE24-2EB7-6F451B17D454}"/>
                  </a:ext>
                </a:extLst>
              </p:cNvPr>
              <p:cNvSpPr txBox="1"/>
              <p:nvPr/>
            </p:nvSpPr>
            <p:spPr>
              <a:xfrm>
                <a:off x="328479" y="5665694"/>
                <a:ext cx="7732758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𝐋𝐨𝐬𝐬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CrossEntropy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BinaryCrossEntropy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</m:acc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473E1D-62E4-DE24-2EB7-6F451B17D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9" y="5665694"/>
                <a:ext cx="7732758" cy="439736"/>
              </a:xfrm>
              <a:prstGeom prst="rect">
                <a:avLst/>
              </a:prstGeom>
              <a:blipFill>
                <a:blip r:embed="rId18"/>
                <a:stretch>
                  <a:fillRect t="-5479" r="-3391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714306-CF2A-D2C9-5093-C67B3FCCDFBE}"/>
              </a:ext>
            </a:extLst>
          </p:cNvPr>
          <p:cNvSpPr/>
          <p:nvPr/>
        </p:nvSpPr>
        <p:spPr>
          <a:xfrm>
            <a:off x="8827312" y="4219745"/>
            <a:ext cx="3117538" cy="2122356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3E758-6157-C547-4D2D-F08422680A52}"/>
                  </a:ext>
                </a:extLst>
              </p:cNvPr>
              <p:cNvSpPr txBox="1"/>
              <p:nvPr/>
            </p:nvSpPr>
            <p:spPr>
              <a:xfrm>
                <a:off x="8920695" y="5132341"/>
                <a:ext cx="1998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𝑆𝑜𝑓𝑡𝑚𝑎𝑥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03E758-6157-C547-4D2D-F08422680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695" y="5132341"/>
                <a:ext cx="1998176" cy="369332"/>
              </a:xfrm>
              <a:prstGeom prst="rect">
                <a:avLst/>
              </a:prstGeom>
              <a:blipFill>
                <a:blip r:embed="rId1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EC5268-D5C4-53A0-B6F1-CDDC67D9D914}"/>
              </a:ext>
            </a:extLst>
          </p:cNvPr>
          <p:cNvCxnSpPr>
            <a:cxnSpLocks/>
          </p:cNvCxnSpPr>
          <p:nvPr/>
        </p:nvCxnSpPr>
        <p:spPr>
          <a:xfrm>
            <a:off x="10838651" y="5317007"/>
            <a:ext cx="395473" cy="5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2104E6-E834-1F1C-041B-B6CE1F691376}"/>
                  </a:ext>
                </a:extLst>
              </p:cNvPr>
              <p:cNvSpPr/>
              <p:nvPr/>
            </p:nvSpPr>
            <p:spPr>
              <a:xfrm>
                <a:off x="11295528" y="4349843"/>
                <a:ext cx="395473" cy="185638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92104E6-E834-1F1C-041B-B6CE1F691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528" y="4349843"/>
                <a:ext cx="395473" cy="18563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2ADE4FF-E215-247B-46A5-3A5A07040020}"/>
              </a:ext>
            </a:extLst>
          </p:cNvPr>
          <p:cNvCxnSpPr>
            <a:cxnSpLocks/>
            <a:stCxn id="10" idx="2"/>
            <a:endCxn id="14" idx="1"/>
          </p:cNvCxnSpPr>
          <p:nvPr/>
        </p:nvCxnSpPr>
        <p:spPr>
          <a:xfrm rot="16200000" flipH="1">
            <a:off x="7471449" y="3867761"/>
            <a:ext cx="2026774" cy="87171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A758C3-7FE2-F164-2E35-9EB00F7353EF}"/>
              </a:ext>
            </a:extLst>
          </p:cNvPr>
          <p:cNvSpPr txBox="1"/>
          <p:nvPr/>
        </p:nvSpPr>
        <p:spPr>
          <a:xfrm>
            <a:off x="9526955" y="3850615"/>
            <a:ext cx="176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C60A2D-AC9F-6B6C-5C99-D8A10047C71D}"/>
                  </a:ext>
                </a:extLst>
              </p:cNvPr>
              <p:cNvSpPr txBox="1"/>
              <p:nvPr/>
            </p:nvSpPr>
            <p:spPr>
              <a:xfrm>
                <a:off x="9510404" y="5731160"/>
                <a:ext cx="132080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C60A2D-AC9F-6B6C-5C99-D8A10047C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404" y="5731160"/>
                <a:ext cx="1320800" cy="3742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05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115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35</cp:revision>
  <dcterms:created xsi:type="dcterms:W3CDTF">2023-09-08T22:51:55Z</dcterms:created>
  <dcterms:modified xsi:type="dcterms:W3CDTF">2023-09-15T20:43:25Z</dcterms:modified>
</cp:coreProperties>
</file>