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89E1-5DE4-B753-D8E5-37BF1F8DB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E0A9D-CB29-C9C3-0408-2F74AAA4B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E4623-AA34-83C9-19D7-1CB8C2F8F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ACBF-6F2F-480C-8776-D86192B533B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C36D-537D-4ECB-8845-D21545A37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48AB7-17E9-97ED-1E68-1DCA51A5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CEE1-9B8B-44CD-908F-34660793C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8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9AA1-0068-3080-7772-6E38028A0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E6D93-0CB7-99A6-0602-008580B6A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60D17-62B4-C200-E282-02685CA5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ACBF-6F2F-480C-8776-D86192B533B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26C4A-9C0E-4E18-EAB7-E3FC12930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03FFA-DCCA-4F10-49A2-AD22E613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CEE1-9B8B-44CD-908F-34660793C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2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1E29C-DC3A-C265-C50B-D0C8B1448A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4A5D8-4767-9F60-E808-2533D0AFC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140DB-1B72-267D-D069-CDED3D2AC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ACBF-6F2F-480C-8776-D86192B533B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7E004-485C-D085-6C7E-AB0F84DC5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F9966-27BA-5D56-844F-27DDB65F5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CEE1-9B8B-44CD-908F-34660793C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2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95660-D881-B973-5725-56BFFFE53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B6F95-F5F3-CC6E-774C-28D027043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F3624-3CF8-DF83-77B4-39C8E6A2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ACBF-6F2F-480C-8776-D86192B533B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6C1E4-E221-F4A2-2588-388C49C8F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403D0-BB5C-1595-101C-CE75631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CEE1-9B8B-44CD-908F-34660793C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5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82BAE-2B5F-1B56-E576-4701F306D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B61DC-BAF1-A00F-3397-3ABB25BC3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121BC-F85E-0D5F-61C7-DE2083669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ACBF-6F2F-480C-8776-D86192B533B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373AC-30CA-7BDB-9690-53271B5F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0464-DCA9-8758-CA7F-AC6074AD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CEE1-9B8B-44CD-908F-34660793C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3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3DEB4-D3D1-4B0C-C21D-47916C874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FAD19-F949-9354-B764-BA5986A3E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15A27-381E-8572-772A-592C67A73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79DEE-FBC0-042A-760F-02D36DCF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ACBF-6F2F-480C-8776-D86192B533B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87894-EF1F-50BD-C767-ED8E48717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990CA-481A-52AA-D67A-CA8AE332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CEE1-9B8B-44CD-908F-34660793C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1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8D36-6B7C-2DF6-0A5F-BBECBCE2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2F778-5768-51DF-23FC-2C300434C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E84A5-2DE0-E27E-F143-47C4FEBD9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9C2F5-2904-BA52-FFCA-72352CD7E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1DB3AC-024D-F0AD-C0FA-8A7AB84AF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438644-647D-AF4D-8403-31BCD8522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ACBF-6F2F-480C-8776-D86192B533B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82844A-1EF6-0C0E-3324-5694C62CD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9D1E6B-0121-EF57-9167-E6C85224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CEE1-9B8B-44CD-908F-34660793C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6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5254C-94CA-5D82-F818-492D12DF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FC0C8-DB01-706F-D436-69BD150BF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ACBF-6F2F-480C-8776-D86192B533B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BCC17-09B5-90D7-DA19-9F3327E5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D0ACD-2360-487F-D8DC-CF6D3017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CEE1-9B8B-44CD-908F-34660793C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6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FD4C0A-EB37-6402-5CCB-514732E13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ACBF-6F2F-480C-8776-D86192B533B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404CF-D7A3-A51B-A152-D936D13FC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0E737-4739-6963-4625-ED197B5B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CEE1-9B8B-44CD-908F-34660793C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6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3CB5-59E8-6550-4D9E-2C084B2B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996B1-10A5-5444-D148-E78EAF66B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AEC1F-8609-80BB-A442-7E46F33D6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50D0B-6503-53D7-114B-6A368478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ACBF-6F2F-480C-8776-D86192B533B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8C6CC-C9AC-6871-A4FF-E90F83310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E453C-E1FA-FC59-7A25-14A89DF29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CEE1-9B8B-44CD-908F-34660793C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4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67B37-E302-6DFC-0FC2-25EDA9DCB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CB7C87-860D-6A81-777F-ACFDDEE4E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F0982-217B-7CFF-4CF9-298B7CFE5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2E894-FA67-AEE8-F56B-28BA7E20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ACBF-6F2F-480C-8776-D86192B533B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99DA7-6D11-BC25-59C7-1DB20BCD9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0E43C-EEDE-C180-A212-A797600A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CEE1-9B8B-44CD-908F-34660793C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8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48EFAC-3A33-BCC9-5C1F-7A14763B5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31086-258E-1819-F425-3C1BA4F18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74C18-5502-B194-24DE-8B53A5484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ACBF-6F2F-480C-8776-D86192B533B0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5DE4F-F47B-2266-AB57-9B8B74AC2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0E4D4-551A-5BE3-3668-19341E03E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5CEE1-9B8B-44CD-908F-34660793C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7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8" Type="http://schemas.openxmlformats.org/officeDocument/2006/relationships/image" Target="../media/image9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5.png"/><Relationship Id="rId17" Type="http://schemas.openxmlformats.org/officeDocument/2006/relationships/image" Target="../media/image8.png"/><Relationship Id="rId2" Type="http://schemas.openxmlformats.org/officeDocument/2006/relationships/image" Target="../media/image21.png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4.png"/><Relationship Id="rId5" Type="http://schemas.openxmlformats.org/officeDocument/2006/relationships/image" Target="../media/image24.png"/><Relationship Id="rId15" Type="http://schemas.openxmlformats.org/officeDocument/2006/relationships/image" Target="../media/image6.png"/><Relationship Id="rId10" Type="http://schemas.openxmlformats.org/officeDocument/2006/relationships/image" Target="../media/image3.png"/><Relationship Id="rId19" Type="http://schemas.openxmlformats.org/officeDocument/2006/relationships/image" Target="../media/image10.png"/><Relationship Id="rId4" Type="http://schemas.openxmlformats.org/officeDocument/2006/relationships/image" Target="../media/image23.png"/><Relationship Id="rId9" Type="http://schemas.openxmlformats.org/officeDocument/2006/relationships/image" Target="../media/image2.pn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E4EA1A-6933-7CA5-B222-672712B54CF6}"/>
              </a:ext>
            </a:extLst>
          </p:cNvPr>
          <p:cNvSpPr txBox="1"/>
          <p:nvPr/>
        </p:nvSpPr>
        <p:spPr>
          <a:xfrm>
            <a:off x="360218" y="258618"/>
            <a:ext cx="6319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Graph Attention </a:t>
            </a:r>
            <a:r>
              <a:rPr lang="en-US" b="1" dirty="0" err="1"/>
              <a:t>AutoEncoder</a:t>
            </a:r>
            <a:r>
              <a:rPr lang="en-US" b="1" dirty="0"/>
              <a:t> (GATE) – Salehi and </a:t>
            </a:r>
            <a:r>
              <a:rPr lang="en-US" b="1" dirty="0" err="1"/>
              <a:t>Davulcu</a:t>
            </a:r>
            <a:r>
              <a:rPr lang="en-US" b="1" dirty="0"/>
              <a:t>, 2019</a:t>
            </a:r>
          </a:p>
          <a:p>
            <a:r>
              <a:rPr lang="en-US" b="1" dirty="0"/>
              <a:t>Original Task: Node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57E090B-7062-B4A1-9A8E-D2E2A7FC3D08}"/>
                  </a:ext>
                </a:extLst>
              </p:cNvPr>
              <p:cNvSpPr/>
              <p:nvPr/>
            </p:nvSpPr>
            <p:spPr>
              <a:xfrm>
                <a:off x="120539" y="3368342"/>
                <a:ext cx="1136073" cy="110836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57E090B-7062-B4A1-9A8E-D2E2A7FC3D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39" y="3368342"/>
                <a:ext cx="1136073" cy="11083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BB9A8F-B49C-CE61-09C5-1F769278C7E1}"/>
                  </a:ext>
                </a:extLst>
              </p:cNvPr>
              <p:cNvSpPr/>
              <p:nvPr/>
            </p:nvSpPr>
            <p:spPr>
              <a:xfrm>
                <a:off x="120539" y="1820762"/>
                <a:ext cx="1136073" cy="110836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BB9A8F-B49C-CE61-09C5-1F769278C7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39" y="1820762"/>
                <a:ext cx="1136073" cy="11083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80595FF-44F5-6CC1-A9FC-AF7E54E9FE65}"/>
                  </a:ext>
                </a:extLst>
              </p:cNvPr>
              <p:cNvSpPr txBox="1"/>
              <p:nvPr/>
            </p:nvSpPr>
            <p:spPr>
              <a:xfrm>
                <a:off x="261984" y="1458075"/>
                <a:ext cx="8531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80595FF-44F5-6CC1-A9FC-AF7E54E9F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84" y="1458075"/>
                <a:ext cx="8531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246207C-E96D-D891-4C41-951B3A765BE3}"/>
                  </a:ext>
                </a:extLst>
              </p:cNvPr>
              <p:cNvSpPr txBox="1"/>
              <p:nvPr/>
            </p:nvSpPr>
            <p:spPr>
              <a:xfrm>
                <a:off x="261984" y="4476706"/>
                <a:ext cx="8102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246207C-E96D-D891-4C41-951B3A765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84" y="4476706"/>
                <a:ext cx="810286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624726E-142A-80A5-1DDB-2421457B72F9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1256612" y="2374944"/>
            <a:ext cx="468667" cy="7077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00CAF13-F0DF-8673-13EE-A18F410533AA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 flipV="1">
            <a:off x="1256612" y="3082714"/>
            <a:ext cx="468667" cy="8398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C10F73-4AEE-43E4-7DF9-79A32FF79AE6}"/>
              </a:ext>
            </a:extLst>
          </p:cNvPr>
          <p:cNvSpPr txBox="1"/>
          <p:nvPr/>
        </p:nvSpPr>
        <p:spPr>
          <a:xfrm>
            <a:off x="527654" y="6414716"/>
            <a:ext cx="11197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Salehi, Amin, and Hasan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Davulcu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"Graph attention auto-encoders."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arXiv:1905.10715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(2019).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4E8A3DC-FFA2-29D6-BE9F-2689C4B144A2}"/>
                  </a:ext>
                </a:extLst>
              </p:cNvPr>
              <p:cNvSpPr/>
              <p:nvPr/>
            </p:nvSpPr>
            <p:spPr>
              <a:xfrm>
                <a:off x="3629767" y="2540575"/>
                <a:ext cx="923861" cy="110836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4E8A3DC-FFA2-29D6-BE9F-2689C4B144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767" y="2540575"/>
                <a:ext cx="923861" cy="11083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7DE40FE-B495-24AA-8B97-A568BE81537D}"/>
                  </a:ext>
                </a:extLst>
              </p:cNvPr>
              <p:cNvSpPr/>
              <p:nvPr/>
            </p:nvSpPr>
            <p:spPr>
              <a:xfrm>
                <a:off x="6166997" y="2528532"/>
                <a:ext cx="500195" cy="110836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7DE40FE-B495-24AA-8B97-A568BE8153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997" y="2528532"/>
                <a:ext cx="500195" cy="11083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C3DAD35-D93E-B719-0AA8-6159E52C3C82}"/>
                  </a:ext>
                </a:extLst>
              </p:cNvPr>
              <p:cNvSpPr/>
              <p:nvPr/>
            </p:nvSpPr>
            <p:spPr>
              <a:xfrm>
                <a:off x="8288322" y="2534553"/>
                <a:ext cx="923861" cy="110836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acc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C3DAD35-D93E-B719-0AA8-6159E52C3C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322" y="2534553"/>
                <a:ext cx="923861" cy="11083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157700E-A423-520B-DC8C-A2A9C0534933}"/>
                  </a:ext>
                </a:extLst>
              </p:cNvPr>
              <p:cNvSpPr/>
              <p:nvPr/>
            </p:nvSpPr>
            <p:spPr>
              <a:xfrm>
                <a:off x="10036865" y="2540575"/>
                <a:ext cx="1136073" cy="110836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157700E-A423-520B-DC8C-A2A9C05349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6865" y="2540575"/>
                <a:ext cx="1136073" cy="11083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710E77-8A58-0A42-2282-755FD1F26B85}"/>
                  </a:ext>
                </a:extLst>
              </p:cNvPr>
              <p:cNvSpPr txBox="1"/>
              <p:nvPr/>
            </p:nvSpPr>
            <p:spPr>
              <a:xfrm>
                <a:off x="1725279" y="2913437"/>
                <a:ext cx="12495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GATE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710E77-8A58-0A42-2282-755FD1F26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279" y="2913437"/>
                <a:ext cx="1249573" cy="338554"/>
              </a:xfrm>
              <a:prstGeom prst="rect">
                <a:avLst/>
              </a:prstGeom>
              <a:blipFill>
                <a:blip r:embed="rId10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2753B08-9B4C-2E45-0998-F8B671A3A5C3}"/>
              </a:ext>
            </a:extLst>
          </p:cNvPr>
          <p:cNvCxnSpPr>
            <a:cxnSpLocks/>
            <a:stCxn id="20" idx="3"/>
            <a:endCxn id="5" idx="1"/>
          </p:cNvCxnSpPr>
          <p:nvPr/>
        </p:nvCxnSpPr>
        <p:spPr>
          <a:xfrm>
            <a:off x="2974852" y="3082714"/>
            <a:ext cx="654915" cy="120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5EB1D1D-E638-A517-14CA-5219CDB84EF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553628" y="3094757"/>
            <a:ext cx="50019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A032262-6415-1E37-5D4D-61179F77F643}"/>
                  </a:ext>
                </a:extLst>
              </p:cNvPr>
              <p:cNvSpPr txBox="1"/>
              <p:nvPr/>
            </p:nvSpPr>
            <p:spPr>
              <a:xfrm>
                <a:off x="6863244" y="2691615"/>
                <a:ext cx="1257588" cy="313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GATE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acc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A032262-6415-1E37-5D4D-61179F77F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244" y="2691615"/>
                <a:ext cx="1257588" cy="313612"/>
              </a:xfrm>
              <a:prstGeom prst="rect">
                <a:avLst/>
              </a:prstGeom>
              <a:blipFill>
                <a:blip r:embed="rId11"/>
                <a:stretch>
                  <a:fillRect t="-1961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203CC81-9287-EECC-F16E-6292DD94D145}"/>
                  </a:ext>
                </a:extLst>
              </p:cNvPr>
              <p:cNvSpPr txBox="1"/>
              <p:nvPr/>
            </p:nvSpPr>
            <p:spPr>
              <a:xfrm>
                <a:off x="4552051" y="2736700"/>
                <a:ext cx="12495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GATE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203CC81-9287-EECC-F16E-6292DD94D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051" y="2736700"/>
                <a:ext cx="1249573" cy="307777"/>
              </a:xfrm>
              <a:prstGeom prst="rect">
                <a:avLst/>
              </a:prstGeom>
              <a:blipFill>
                <a:blip r:embed="rId12"/>
                <a:stretch>
                  <a:fillRect r="-9268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C4811FC-18BE-0B24-5DD4-A1B5FBEEA27F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9212183" y="3088735"/>
            <a:ext cx="824682" cy="60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3DB9CD3-76C5-1274-FD93-7D1FB14D1923}"/>
              </a:ext>
            </a:extLst>
          </p:cNvPr>
          <p:cNvSpPr/>
          <p:nvPr/>
        </p:nvSpPr>
        <p:spPr>
          <a:xfrm>
            <a:off x="1691978" y="1879881"/>
            <a:ext cx="5235692" cy="242975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DCEE1F3B-6720-B7C2-D3DC-6BE9AD7588ED}"/>
              </a:ext>
            </a:extLst>
          </p:cNvPr>
          <p:cNvSpPr/>
          <p:nvPr/>
        </p:nvSpPr>
        <p:spPr>
          <a:xfrm>
            <a:off x="5965031" y="1879880"/>
            <a:ext cx="3372934" cy="2429754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2877B2E-0346-6F75-3175-DAE1499DAB6E}"/>
                  </a:ext>
                </a:extLst>
              </p:cNvPr>
              <p:cNvSpPr txBox="1"/>
              <p:nvPr/>
            </p:nvSpPr>
            <p:spPr>
              <a:xfrm>
                <a:off x="3629767" y="2190278"/>
                <a:ext cx="811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2877B2E-0346-6F75-3175-DAE1499DA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767" y="2190278"/>
                <a:ext cx="81144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EE3EFCBD-A4E4-7A7C-3F19-17E0DA7B7364}"/>
                  </a:ext>
                </a:extLst>
              </p:cNvPr>
              <p:cNvSpPr txBox="1"/>
              <p:nvPr/>
            </p:nvSpPr>
            <p:spPr>
              <a:xfrm>
                <a:off x="8289132" y="2184085"/>
                <a:ext cx="811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EE3EFCBD-A4E4-7A7C-3F19-17E0DA7B7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132" y="2184085"/>
                <a:ext cx="81144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FADDE370-C634-3ABB-3987-68F648525953}"/>
                  </a:ext>
                </a:extLst>
              </p:cNvPr>
              <p:cNvSpPr txBox="1"/>
              <p:nvPr/>
            </p:nvSpPr>
            <p:spPr>
              <a:xfrm>
                <a:off x="10178310" y="2179611"/>
                <a:ext cx="8102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FADDE370-C634-3ABB-3987-68F648525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8310" y="2179611"/>
                <a:ext cx="810286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FF5E1AE-8735-2BDE-9DAE-6E362EB5F96C}"/>
                  </a:ext>
                </a:extLst>
              </p:cNvPr>
              <p:cNvSpPr txBox="1"/>
              <p:nvPr/>
            </p:nvSpPr>
            <p:spPr>
              <a:xfrm>
                <a:off x="6017129" y="2190278"/>
                <a:ext cx="8195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FF5E1AE-8735-2BDE-9DAE-6E362EB5F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129" y="2190278"/>
                <a:ext cx="81958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85DE1F2-89FF-7031-962C-A2C8FDF90585}"/>
                  </a:ext>
                </a:extLst>
              </p:cNvPr>
              <p:cNvSpPr txBox="1"/>
              <p:nvPr/>
            </p:nvSpPr>
            <p:spPr>
              <a:xfrm>
                <a:off x="1275573" y="5051802"/>
                <a:ext cx="5151347" cy="997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𝐋𝐨𝐬𝐬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⋅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𝒩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Sup>
                                        <m:sSub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85DE1F2-89FF-7031-962C-A2C8FDF90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573" y="5051802"/>
                <a:ext cx="5151347" cy="99777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TextBox 144">
            <a:extLst>
              <a:ext uri="{FF2B5EF4-FFF2-40B4-BE49-F238E27FC236}">
                <a16:creationId xmlns:a16="http://schemas.microsoft.com/office/drawing/2014/main" id="{D00E6EB2-C70C-05BA-6528-D0BEF042692A}"/>
              </a:ext>
            </a:extLst>
          </p:cNvPr>
          <p:cNvSpPr txBox="1"/>
          <p:nvPr/>
        </p:nvSpPr>
        <p:spPr>
          <a:xfrm>
            <a:off x="3011866" y="1501899"/>
            <a:ext cx="95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Encoder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352A076-D65D-5EEE-3C7A-6519A8DED7BF}"/>
              </a:ext>
            </a:extLst>
          </p:cNvPr>
          <p:cNvSpPr txBox="1"/>
          <p:nvPr/>
        </p:nvSpPr>
        <p:spPr>
          <a:xfrm>
            <a:off x="8092259" y="1460152"/>
            <a:ext cx="98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Decoder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818864-AC1D-43EA-3419-97EF0B41771C}"/>
              </a:ext>
            </a:extLst>
          </p:cNvPr>
          <p:cNvCxnSpPr>
            <a:cxnSpLocks/>
          </p:cNvCxnSpPr>
          <p:nvPr/>
        </p:nvCxnSpPr>
        <p:spPr>
          <a:xfrm>
            <a:off x="5621616" y="3094757"/>
            <a:ext cx="50019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E4BEE2-4828-84A5-DA1C-8233C2E745A0}"/>
              </a:ext>
            </a:extLst>
          </p:cNvPr>
          <p:cNvCxnSpPr>
            <a:cxnSpLocks/>
          </p:cNvCxnSpPr>
          <p:nvPr/>
        </p:nvCxnSpPr>
        <p:spPr>
          <a:xfrm>
            <a:off x="6679961" y="3094757"/>
            <a:ext cx="50019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AFBFEF-4D58-2B69-5663-CFB1D42550AD}"/>
              </a:ext>
            </a:extLst>
          </p:cNvPr>
          <p:cNvCxnSpPr>
            <a:cxnSpLocks/>
          </p:cNvCxnSpPr>
          <p:nvPr/>
        </p:nvCxnSpPr>
        <p:spPr>
          <a:xfrm>
            <a:off x="7624721" y="3094757"/>
            <a:ext cx="50019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B328D62-E684-5812-605F-2BBAD1BFE591}"/>
              </a:ext>
            </a:extLst>
          </p:cNvPr>
          <p:cNvSpPr txBox="1"/>
          <p:nvPr/>
        </p:nvSpPr>
        <p:spPr>
          <a:xfrm>
            <a:off x="5122790" y="2898048"/>
            <a:ext cx="38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96B247-E9D6-CF67-2727-7B260B8A7F42}"/>
              </a:ext>
            </a:extLst>
          </p:cNvPr>
          <p:cNvSpPr txBox="1"/>
          <p:nvPr/>
        </p:nvSpPr>
        <p:spPr>
          <a:xfrm>
            <a:off x="7209113" y="2913437"/>
            <a:ext cx="38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E4AB413-5FB7-CC30-3943-A2E24C9A6E1D}"/>
              </a:ext>
            </a:extLst>
          </p:cNvPr>
          <p:cNvCxnSpPr>
            <a:cxnSpLocks/>
            <a:stCxn id="6" idx="2"/>
            <a:endCxn id="21" idx="1"/>
          </p:cNvCxnSpPr>
          <p:nvPr/>
        </p:nvCxnSpPr>
        <p:spPr>
          <a:xfrm rot="16200000" flipH="1">
            <a:off x="7622409" y="2431582"/>
            <a:ext cx="1209142" cy="361977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C56FFEA-9851-F44C-C30A-681E063ED9A6}"/>
                  </a:ext>
                </a:extLst>
              </p:cNvPr>
              <p:cNvSpPr/>
              <p:nvPr/>
            </p:nvSpPr>
            <p:spPr>
              <a:xfrm>
                <a:off x="10036865" y="4291856"/>
                <a:ext cx="1136073" cy="110836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C56FFEA-9851-F44C-C30A-681E063ED9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6865" y="4291856"/>
                <a:ext cx="1136073" cy="110836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B567073-056F-5418-479D-B14B6403316A}"/>
                  </a:ext>
                </a:extLst>
              </p:cNvPr>
              <p:cNvSpPr txBox="1"/>
              <p:nvPr/>
            </p:nvSpPr>
            <p:spPr>
              <a:xfrm>
                <a:off x="10178310" y="3929169"/>
                <a:ext cx="8531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B567073-056F-5418-479D-B14B64033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8310" y="3929169"/>
                <a:ext cx="85318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824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91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Jarred Kvamme</dc:creator>
  <cp:lastModifiedBy>Jarred Kvamme</cp:lastModifiedBy>
  <cp:revision>9</cp:revision>
  <dcterms:created xsi:type="dcterms:W3CDTF">2023-09-15T20:41:29Z</dcterms:created>
  <dcterms:modified xsi:type="dcterms:W3CDTF">2023-09-22T17:50:57Z</dcterms:modified>
</cp:coreProperties>
</file>