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E2ED"/>
    <a:srgbClr val="E127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36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5909-988C-FB0F-B198-FEB659327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559E1-8CAF-698E-D507-7C32B12F3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6AFCA-94E9-F893-7F4C-44FD05D6B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694D-2E81-4A2F-87CD-C7D9B706243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74CEE-9C31-D67A-B476-99501DA7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73179-8BA8-F952-EEA4-4E0BB602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436-F663-4879-803B-09852470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7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F37A-A09C-244F-483B-0F549C7A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94C98-FF0D-86F3-980D-0AA49586C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3CDBF-FEB9-6E56-8193-7A89EB52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694D-2E81-4A2F-87CD-C7D9B706243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8FAD3-5C0A-CA2B-A735-C19D9B56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96177-A7DD-057B-D367-F134337A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436-F663-4879-803B-09852470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1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A82A2D-686E-22AC-EDEF-F264FD970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9B5D0-727D-DC1A-A09B-E76DF1418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0DD42-0DDD-E2A9-6EA1-95C93599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694D-2E81-4A2F-87CD-C7D9B706243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0526-0F68-5F0E-5933-18826F89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E2AF9-EFAF-8A48-CA71-BF256A3F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436-F663-4879-803B-09852470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2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CAC5-B132-5D1E-6105-606C5AEC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F04C-A3B5-2BE4-85A5-F4CA99BDE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E2A01-6CD4-8D6B-87D8-785C4848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694D-2E81-4A2F-87CD-C7D9B706243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5738B-D065-7C9D-9D68-C7301046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ED47D-9964-8BBA-CFFA-48C952C6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436-F663-4879-803B-09852470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0CF8-5A6D-336D-CC38-02DB250D1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011B9-7BE4-1257-7F20-E282B7EB6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D329D-C4D8-9094-21D3-73062D01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694D-2E81-4A2F-87CD-C7D9B706243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E3E3-3BB1-02C1-9EF2-26B60361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8F95A-9FF5-1D4B-EF40-790FBED0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436-F663-4879-803B-09852470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C16B-206A-2239-7D52-20F3D994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6679-4917-C030-E049-857CC73D0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9CFF4-DC5C-EA59-9F4E-5A71CEA8E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7C092-C5F9-BDF9-9EBD-7F66667A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694D-2E81-4A2F-87CD-C7D9B706243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32D4D-35BE-066A-2054-34476687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950B1-34F9-D563-BB4D-3686592E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436-F663-4879-803B-09852470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8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99CA-36FD-2481-E98E-30FE3DD2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1FEA3-0D55-2ED8-4568-35C93FBC0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50107-0A7E-544D-E8F1-60C8065C3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CA15A-A699-1373-8854-F506A966B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45D43-DDDF-E867-F9DC-EA490AB44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ADEC2-7F67-E960-5A34-374708F3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694D-2E81-4A2F-87CD-C7D9B706243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C855B-402F-70E8-B9A3-450BF874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863AC-2067-688F-9A08-4E6B1671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436-F663-4879-803B-09852470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6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5C8F-CF27-1B9E-7F5D-412E2D5B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D6D644-4B7E-0A69-B72A-0EF900BB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694D-2E81-4A2F-87CD-C7D9B706243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26083-BFD5-F939-466E-8C530085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D3729-446B-73C8-A584-C4CE27AA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436-F663-4879-803B-09852470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93B27-F35D-5C1B-D2F2-BA5C2BE8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694D-2E81-4A2F-87CD-C7D9B706243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DA04E-88FA-B0D0-48B4-8BB2BE035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769DF-570E-03D2-A10B-E01A8FD0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436-F663-4879-803B-09852470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9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BC97-5AC2-CDFC-A45D-4A908FFB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8FED6-94DF-2E2A-425E-FF4365085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AAF5B-F645-FBF0-50D1-6FEEB0AA3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30FB3-A21D-7130-C1EF-6EAAE3FF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694D-2E81-4A2F-87CD-C7D9B706243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3F549-AB16-D1A9-5544-96E075DC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66213-C818-96AE-B62C-F8244F44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436-F663-4879-803B-09852470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6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7488-8F59-7B86-2DF5-72FB3B525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652D1-4AAF-0907-451C-E8B603F28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82E5F-D62A-BD8C-61F8-81FEA4F48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FCBAF-6A4F-220D-EE22-8D01B25A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694D-2E81-4A2F-87CD-C7D9B706243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4E4A9-5D5E-F42E-C60F-2B768E43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819B7-5961-981E-9480-E75EB6CB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3E436-F663-4879-803B-09852470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A0BE2-26CF-82F8-860D-CC7A7E02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5C185-5B39-FC3C-FBDA-A73AEDAC9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0DE0F-01FE-C567-F19E-0DC59E0D7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1694D-2E81-4A2F-87CD-C7D9B706243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11238-8D1F-707F-D988-308D6C0E2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081F4-8580-A1E1-6DD7-432512060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3E436-F663-4879-803B-09852470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DDDABFD-7DB8-6253-52D1-90FB40315A40}"/>
              </a:ext>
            </a:extLst>
          </p:cNvPr>
          <p:cNvGrpSpPr/>
          <p:nvPr/>
        </p:nvGrpSpPr>
        <p:grpSpPr>
          <a:xfrm>
            <a:off x="7107838" y="1141075"/>
            <a:ext cx="5039027" cy="4722864"/>
            <a:chOff x="2635395" y="1081809"/>
            <a:chExt cx="5039027" cy="4722864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DCAA821-15F5-6CE2-BCF6-4918B2F398E3}"/>
                </a:ext>
              </a:extLst>
            </p:cNvPr>
            <p:cNvSpPr/>
            <p:nvPr/>
          </p:nvSpPr>
          <p:spPr>
            <a:xfrm rot="688593">
              <a:off x="4717382" y="4590219"/>
              <a:ext cx="1262709" cy="1214454"/>
            </a:xfrm>
            <a:prstGeom prst="ellipse">
              <a:avLst/>
            </a:prstGeom>
            <a:solidFill>
              <a:srgbClr val="0070C0">
                <a:alpha val="7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32B4976-1AA8-379E-052F-F9B385E999BC}"/>
                </a:ext>
              </a:extLst>
            </p:cNvPr>
            <p:cNvSpPr/>
            <p:nvPr/>
          </p:nvSpPr>
          <p:spPr>
            <a:xfrm rot="21267429">
              <a:off x="2738493" y="3878940"/>
              <a:ext cx="1262709" cy="1214454"/>
            </a:xfrm>
            <a:prstGeom prst="ellipse">
              <a:avLst/>
            </a:prstGeom>
            <a:solidFill>
              <a:srgbClr val="FFFF00">
                <a:alpha val="7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DD68586-2B43-0BA1-EE5D-971FB1EBB72B}"/>
                </a:ext>
              </a:extLst>
            </p:cNvPr>
            <p:cNvSpPr/>
            <p:nvPr/>
          </p:nvSpPr>
          <p:spPr>
            <a:xfrm rot="21415808">
              <a:off x="6354164" y="3531881"/>
              <a:ext cx="1262709" cy="1214454"/>
            </a:xfrm>
            <a:prstGeom prst="ellipse">
              <a:avLst/>
            </a:prstGeom>
            <a:solidFill>
              <a:srgbClr val="0070C0">
                <a:alpha val="7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3E2ED"/>
                  </a:solidFill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D83B99D-27E8-2AC1-CDB3-961596BA1554}"/>
                </a:ext>
              </a:extLst>
            </p:cNvPr>
            <p:cNvSpPr/>
            <p:nvPr/>
          </p:nvSpPr>
          <p:spPr>
            <a:xfrm rot="21232002">
              <a:off x="6304982" y="1726163"/>
              <a:ext cx="1262709" cy="1214454"/>
            </a:xfrm>
            <a:prstGeom prst="ellipse">
              <a:avLst/>
            </a:prstGeom>
            <a:solidFill>
              <a:srgbClr val="0070C0">
                <a:alpha val="7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E127CB"/>
                  </a:solidFill>
                </a:rPr>
                <a:t>4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012C665-644A-D94D-00BE-D77E712744F1}"/>
                </a:ext>
              </a:extLst>
            </p:cNvPr>
            <p:cNvSpPr/>
            <p:nvPr/>
          </p:nvSpPr>
          <p:spPr>
            <a:xfrm>
              <a:off x="2635395" y="1944018"/>
              <a:ext cx="1262709" cy="1214454"/>
            </a:xfrm>
            <a:prstGeom prst="ellipse">
              <a:avLst/>
            </a:prstGeom>
            <a:solidFill>
              <a:srgbClr val="FFFF00">
                <a:alpha val="7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67D8A74-311F-1D85-670D-69B12C0A7650}"/>
                </a:ext>
              </a:extLst>
            </p:cNvPr>
            <p:cNvSpPr/>
            <p:nvPr/>
          </p:nvSpPr>
          <p:spPr>
            <a:xfrm>
              <a:off x="4408699" y="1081809"/>
              <a:ext cx="1262709" cy="1214454"/>
            </a:xfrm>
            <a:prstGeom prst="ellipse">
              <a:avLst/>
            </a:prstGeom>
            <a:solidFill>
              <a:srgbClr val="FFFF00">
                <a:alpha val="7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3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F7DF3F3-78AA-2988-7A21-65439EC82562}"/>
                </a:ext>
              </a:extLst>
            </p:cNvPr>
            <p:cNvSpPr/>
            <p:nvPr/>
          </p:nvSpPr>
          <p:spPr>
            <a:xfrm>
              <a:off x="2863458" y="2080064"/>
              <a:ext cx="249382" cy="23090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30C0559-550B-4E9E-6632-B876BEC91520}"/>
                </a:ext>
              </a:extLst>
            </p:cNvPr>
            <p:cNvSpPr/>
            <p:nvPr/>
          </p:nvSpPr>
          <p:spPr>
            <a:xfrm>
              <a:off x="3636348" y="2354152"/>
              <a:ext cx="249382" cy="23090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5A2E3AB-BB58-12CB-9E50-3D47574CEF27}"/>
                </a:ext>
              </a:extLst>
            </p:cNvPr>
            <p:cNvSpPr/>
            <p:nvPr/>
          </p:nvSpPr>
          <p:spPr>
            <a:xfrm>
              <a:off x="2953282" y="2887784"/>
              <a:ext cx="249382" cy="230909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B222125-A690-99C1-CC2E-D5D427EDE739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>
              <a:off x="2988149" y="2310973"/>
              <a:ext cx="89824" cy="5768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0391D1-45FA-F14D-30A7-97989571F254}"/>
                </a:ext>
              </a:extLst>
            </p:cNvPr>
            <p:cNvCxnSpPr>
              <a:cxnSpLocks/>
              <a:stCxn id="5" idx="3"/>
              <a:endCxn id="6" idx="7"/>
            </p:cNvCxnSpPr>
            <p:nvPr/>
          </p:nvCxnSpPr>
          <p:spPr>
            <a:xfrm flipH="1">
              <a:off x="3166143" y="2551245"/>
              <a:ext cx="506726" cy="3703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C6BB4E-EDC2-EF99-D8A6-8ED1680B40F7}"/>
                </a:ext>
              </a:extLst>
            </p:cNvPr>
            <p:cNvCxnSpPr>
              <a:cxnSpLocks/>
              <a:stCxn id="4" idx="6"/>
              <a:endCxn id="5" idx="1"/>
            </p:cNvCxnSpPr>
            <p:nvPr/>
          </p:nvCxnSpPr>
          <p:spPr>
            <a:xfrm>
              <a:off x="3112840" y="2195519"/>
              <a:ext cx="560029" cy="1924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DD8B13D-7B19-8989-4497-609E516C17FD}"/>
                </a:ext>
              </a:extLst>
            </p:cNvPr>
            <p:cNvSpPr/>
            <p:nvPr/>
          </p:nvSpPr>
          <p:spPr>
            <a:xfrm>
              <a:off x="2964065" y="3983875"/>
              <a:ext cx="249382" cy="23090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F5C6B03-469B-5406-2097-0E6E202A4C94}"/>
                </a:ext>
              </a:extLst>
            </p:cNvPr>
            <p:cNvSpPr/>
            <p:nvPr/>
          </p:nvSpPr>
          <p:spPr>
            <a:xfrm>
              <a:off x="3736955" y="4257963"/>
              <a:ext cx="249382" cy="23090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7BD53D7-54E8-3668-E75D-300859FFC57E}"/>
                </a:ext>
              </a:extLst>
            </p:cNvPr>
            <p:cNvSpPr/>
            <p:nvPr/>
          </p:nvSpPr>
          <p:spPr>
            <a:xfrm>
              <a:off x="3053889" y="4791595"/>
              <a:ext cx="249382" cy="23090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F2F7FA8-A557-E1AF-EE2F-C959349BE989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>
              <a:off x="3088756" y="4214784"/>
              <a:ext cx="89824" cy="5768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8A971E5-A78D-9EC4-4358-E0F6F862DD51}"/>
                </a:ext>
              </a:extLst>
            </p:cNvPr>
            <p:cNvCxnSpPr>
              <a:cxnSpLocks/>
              <a:stCxn id="20" idx="3"/>
              <a:endCxn id="21" idx="7"/>
            </p:cNvCxnSpPr>
            <p:nvPr/>
          </p:nvCxnSpPr>
          <p:spPr>
            <a:xfrm flipH="1">
              <a:off x="3266750" y="4455056"/>
              <a:ext cx="506726" cy="3703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756756-3F31-52EA-6659-09ECFD502C53}"/>
                </a:ext>
              </a:extLst>
            </p:cNvPr>
            <p:cNvCxnSpPr>
              <a:cxnSpLocks/>
              <a:stCxn id="19" idx="6"/>
              <a:endCxn id="20" idx="1"/>
            </p:cNvCxnSpPr>
            <p:nvPr/>
          </p:nvCxnSpPr>
          <p:spPr>
            <a:xfrm>
              <a:off x="3213447" y="4099330"/>
              <a:ext cx="560029" cy="1924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5A16FF1-7A3D-414D-4CA6-140B37E077B6}"/>
                </a:ext>
              </a:extLst>
            </p:cNvPr>
            <p:cNvSpPr/>
            <p:nvPr/>
          </p:nvSpPr>
          <p:spPr>
            <a:xfrm>
              <a:off x="4627558" y="1189373"/>
              <a:ext cx="249382" cy="23090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1F77F2D-232D-F764-0901-3651154E1667}"/>
                </a:ext>
              </a:extLst>
            </p:cNvPr>
            <p:cNvSpPr/>
            <p:nvPr/>
          </p:nvSpPr>
          <p:spPr>
            <a:xfrm>
              <a:off x="5400448" y="1463461"/>
              <a:ext cx="249382" cy="23090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EDC1E69-1B7B-E947-A480-41E688FD0768}"/>
                </a:ext>
              </a:extLst>
            </p:cNvPr>
            <p:cNvSpPr/>
            <p:nvPr/>
          </p:nvSpPr>
          <p:spPr>
            <a:xfrm>
              <a:off x="4717382" y="1997093"/>
              <a:ext cx="249382" cy="23090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A77411-3AF7-7648-2D37-ABDE0529AF0C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>
              <a:off x="4752249" y="1420282"/>
              <a:ext cx="89824" cy="5768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6520076-5963-CA68-1E87-B8D15323A03D}"/>
                </a:ext>
              </a:extLst>
            </p:cNvPr>
            <p:cNvCxnSpPr>
              <a:cxnSpLocks/>
              <a:stCxn id="26" idx="3"/>
              <a:endCxn id="27" idx="7"/>
            </p:cNvCxnSpPr>
            <p:nvPr/>
          </p:nvCxnSpPr>
          <p:spPr>
            <a:xfrm flipH="1">
              <a:off x="4930243" y="1660554"/>
              <a:ext cx="506726" cy="3703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132439F-E829-0C41-DA83-A6BE4EC8411C}"/>
                </a:ext>
              </a:extLst>
            </p:cNvPr>
            <p:cNvCxnSpPr>
              <a:cxnSpLocks/>
              <a:stCxn id="25" idx="6"/>
              <a:endCxn id="26" idx="1"/>
            </p:cNvCxnSpPr>
            <p:nvPr/>
          </p:nvCxnSpPr>
          <p:spPr>
            <a:xfrm>
              <a:off x="4876940" y="1304828"/>
              <a:ext cx="560029" cy="1924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561DB7A-B17B-408A-22C2-ABC2E9124187}"/>
                </a:ext>
              </a:extLst>
            </p:cNvPr>
            <p:cNvSpPr/>
            <p:nvPr/>
          </p:nvSpPr>
          <p:spPr>
            <a:xfrm>
              <a:off x="4924695" y="4692449"/>
              <a:ext cx="249382" cy="23090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BBD8121-916E-FA2F-A53D-3FC8BB12FD13}"/>
                </a:ext>
              </a:extLst>
            </p:cNvPr>
            <p:cNvSpPr/>
            <p:nvPr/>
          </p:nvSpPr>
          <p:spPr>
            <a:xfrm>
              <a:off x="5697585" y="4966537"/>
              <a:ext cx="249382" cy="23090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46F653E-6015-BF78-7CE2-611FEF9EDACB}"/>
                </a:ext>
              </a:extLst>
            </p:cNvPr>
            <p:cNvSpPr/>
            <p:nvPr/>
          </p:nvSpPr>
          <p:spPr>
            <a:xfrm>
              <a:off x="5014519" y="5500169"/>
              <a:ext cx="249382" cy="23090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7EC933-8198-C2CE-2BE6-9012B59D1EB1}"/>
                </a:ext>
              </a:extLst>
            </p:cNvPr>
            <p:cNvCxnSpPr>
              <a:cxnSpLocks/>
              <a:stCxn id="31" idx="4"/>
              <a:endCxn id="33" idx="0"/>
            </p:cNvCxnSpPr>
            <p:nvPr/>
          </p:nvCxnSpPr>
          <p:spPr>
            <a:xfrm>
              <a:off x="5049386" y="4923358"/>
              <a:ext cx="89824" cy="5768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4D11022-EAA8-4E3B-2663-6C571AD5F28B}"/>
                </a:ext>
              </a:extLst>
            </p:cNvPr>
            <p:cNvCxnSpPr>
              <a:cxnSpLocks/>
              <a:stCxn id="32" idx="3"/>
              <a:endCxn id="33" idx="7"/>
            </p:cNvCxnSpPr>
            <p:nvPr/>
          </p:nvCxnSpPr>
          <p:spPr>
            <a:xfrm flipH="1">
              <a:off x="5227380" y="5163630"/>
              <a:ext cx="506726" cy="3703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A4B3CB7-B104-F6B0-B6E1-6F856B625D00}"/>
                </a:ext>
              </a:extLst>
            </p:cNvPr>
            <p:cNvCxnSpPr>
              <a:cxnSpLocks/>
              <a:stCxn id="31" idx="6"/>
              <a:endCxn id="32" idx="1"/>
            </p:cNvCxnSpPr>
            <p:nvPr/>
          </p:nvCxnSpPr>
          <p:spPr>
            <a:xfrm>
              <a:off x="5174077" y="4807904"/>
              <a:ext cx="560029" cy="1924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3D8294C-2617-9140-2B7B-B8BFC2ED72BD}"/>
                </a:ext>
              </a:extLst>
            </p:cNvPr>
            <p:cNvSpPr/>
            <p:nvPr/>
          </p:nvSpPr>
          <p:spPr>
            <a:xfrm>
              <a:off x="6595937" y="3658858"/>
              <a:ext cx="249382" cy="230909"/>
            </a:xfrm>
            <a:prstGeom prst="ellipse">
              <a:avLst/>
            </a:prstGeom>
            <a:solidFill>
              <a:srgbClr val="03E2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18CF1CD-4F97-1685-7AFA-F0842771F1F4}"/>
                </a:ext>
              </a:extLst>
            </p:cNvPr>
            <p:cNvSpPr/>
            <p:nvPr/>
          </p:nvSpPr>
          <p:spPr>
            <a:xfrm>
              <a:off x="7368827" y="3932946"/>
              <a:ext cx="249382" cy="230909"/>
            </a:xfrm>
            <a:prstGeom prst="ellipse">
              <a:avLst/>
            </a:prstGeom>
            <a:solidFill>
              <a:srgbClr val="03E2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E049201-30B4-FB29-071A-2F15E4EF11D5}"/>
                </a:ext>
              </a:extLst>
            </p:cNvPr>
            <p:cNvSpPr/>
            <p:nvPr/>
          </p:nvSpPr>
          <p:spPr>
            <a:xfrm>
              <a:off x="6685761" y="4466578"/>
              <a:ext cx="249382" cy="230909"/>
            </a:xfrm>
            <a:prstGeom prst="ellipse">
              <a:avLst/>
            </a:prstGeom>
            <a:solidFill>
              <a:srgbClr val="03E2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EDE9F6-CF75-C0B6-682E-BF52A28D39CF}"/>
                </a:ext>
              </a:extLst>
            </p:cNvPr>
            <p:cNvCxnSpPr>
              <a:cxnSpLocks/>
              <a:stCxn id="37" idx="4"/>
              <a:endCxn id="39" idx="0"/>
            </p:cNvCxnSpPr>
            <p:nvPr/>
          </p:nvCxnSpPr>
          <p:spPr>
            <a:xfrm>
              <a:off x="6720628" y="3889767"/>
              <a:ext cx="89824" cy="5768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1D1465-999E-7921-2097-0129D60C36AA}"/>
                </a:ext>
              </a:extLst>
            </p:cNvPr>
            <p:cNvCxnSpPr>
              <a:cxnSpLocks/>
              <a:stCxn id="38" idx="3"/>
              <a:endCxn id="39" idx="7"/>
            </p:cNvCxnSpPr>
            <p:nvPr/>
          </p:nvCxnSpPr>
          <p:spPr>
            <a:xfrm flipH="1">
              <a:off x="6898622" y="4130039"/>
              <a:ext cx="506726" cy="3703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1600BAE-67BE-910A-A9AB-F0EBC5E81E9C}"/>
                </a:ext>
              </a:extLst>
            </p:cNvPr>
            <p:cNvCxnSpPr>
              <a:cxnSpLocks/>
              <a:stCxn id="37" idx="6"/>
              <a:endCxn id="38" idx="1"/>
            </p:cNvCxnSpPr>
            <p:nvPr/>
          </p:nvCxnSpPr>
          <p:spPr>
            <a:xfrm>
              <a:off x="6845319" y="3774313"/>
              <a:ext cx="560029" cy="1924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D6FEC8E-F140-D108-5D6A-2E47C6F28ED0}"/>
                </a:ext>
              </a:extLst>
            </p:cNvPr>
            <p:cNvSpPr/>
            <p:nvPr/>
          </p:nvSpPr>
          <p:spPr>
            <a:xfrm>
              <a:off x="6524863" y="1862209"/>
              <a:ext cx="249382" cy="230909"/>
            </a:xfrm>
            <a:prstGeom prst="ellipse">
              <a:avLst/>
            </a:prstGeom>
            <a:solidFill>
              <a:srgbClr val="E127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00C960E-A878-E01E-DF61-0B4AADE8278B}"/>
                </a:ext>
              </a:extLst>
            </p:cNvPr>
            <p:cNvSpPr/>
            <p:nvPr/>
          </p:nvSpPr>
          <p:spPr>
            <a:xfrm>
              <a:off x="7297753" y="2136297"/>
              <a:ext cx="249382" cy="230909"/>
            </a:xfrm>
            <a:prstGeom prst="ellipse">
              <a:avLst/>
            </a:prstGeom>
            <a:solidFill>
              <a:srgbClr val="E127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9A1C9CE-6487-2BF2-B700-4C1E8C05424F}"/>
                </a:ext>
              </a:extLst>
            </p:cNvPr>
            <p:cNvSpPr/>
            <p:nvPr/>
          </p:nvSpPr>
          <p:spPr>
            <a:xfrm>
              <a:off x="6614687" y="2669929"/>
              <a:ext cx="249382" cy="230909"/>
            </a:xfrm>
            <a:prstGeom prst="ellipse">
              <a:avLst/>
            </a:prstGeom>
            <a:solidFill>
              <a:srgbClr val="E127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393BAFD-453E-B960-5F6F-54F3F3A85BC5}"/>
                </a:ext>
              </a:extLst>
            </p:cNvPr>
            <p:cNvCxnSpPr>
              <a:cxnSpLocks/>
              <a:stCxn id="43" idx="4"/>
              <a:endCxn id="45" idx="0"/>
            </p:cNvCxnSpPr>
            <p:nvPr/>
          </p:nvCxnSpPr>
          <p:spPr>
            <a:xfrm>
              <a:off x="6649554" y="2093118"/>
              <a:ext cx="89824" cy="5768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72C6451-D774-313E-89BB-5D4362FD0D11}"/>
                </a:ext>
              </a:extLst>
            </p:cNvPr>
            <p:cNvCxnSpPr>
              <a:cxnSpLocks/>
              <a:stCxn id="44" idx="3"/>
              <a:endCxn id="45" idx="7"/>
            </p:cNvCxnSpPr>
            <p:nvPr/>
          </p:nvCxnSpPr>
          <p:spPr>
            <a:xfrm flipH="1">
              <a:off x="6827548" y="2333390"/>
              <a:ext cx="506726" cy="3703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28284A-BFEC-EC53-8F74-00923A7C8FB4}"/>
                </a:ext>
              </a:extLst>
            </p:cNvPr>
            <p:cNvCxnSpPr>
              <a:cxnSpLocks/>
              <a:stCxn id="43" idx="6"/>
              <a:endCxn id="44" idx="1"/>
            </p:cNvCxnSpPr>
            <p:nvPr/>
          </p:nvCxnSpPr>
          <p:spPr>
            <a:xfrm>
              <a:off x="6774245" y="1977664"/>
              <a:ext cx="560029" cy="1924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315F35-A274-2094-9758-2253EC070E84}"/>
                </a:ext>
              </a:extLst>
            </p:cNvPr>
            <p:cNvSpPr txBox="1"/>
            <p:nvPr/>
          </p:nvSpPr>
          <p:spPr>
            <a:xfrm>
              <a:off x="4865626" y="465855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5881220-A35E-205F-6734-9B7AD820E22E}"/>
                </a:ext>
              </a:extLst>
            </p:cNvPr>
            <p:cNvSpPr txBox="1"/>
            <p:nvPr/>
          </p:nvSpPr>
          <p:spPr>
            <a:xfrm>
              <a:off x="5669657" y="493543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7FD90AD-D565-B6E2-059F-7F7503932FE9}"/>
                </a:ext>
              </a:extLst>
            </p:cNvPr>
            <p:cNvSpPr txBox="1"/>
            <p:nvPr/>
          </p:nvSpPr>
          <p:spPr>
            <a:xfrm>
              <a:off x="4972154" y="5460216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F4C8B5B-49E6-A34F-9B9B-A3F24AC9EC5A}"/>
                </a:ext>
              </a:extLst>
            </p:cNvPr>
            <p:cNvSpPr txBox="1"/>
            <p:nvPr/>
          </p:nvSpPr>
          <p:spPr>
            <a:xfrm>
              <a:off x="6540080" y="361276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16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6E10585-4B78-1DEE-3580-B35E4180DF7E}"/>
                </a:ext>
              </a:extLst>
            </p:cNvPr>
            <p:cNvSpPr txBox="1"/>
            <p:nvPr/>
          </p:nvSpPr>
          <p:spPr>
            <a:xfrm>
              <a:off x="6649554" y="444398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17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0FD506F-264C-FDE0-B2A2-731D2EC01953}"/>
                </a:ext>
              </a:extLst>
            </p:cNvPr>
            <p:cNvSpPr txBox="1"/>
            <p:nvPr/>
          </p:nvSpPr>
          <p:spPr>
            <a:xfrm>
              <a:off x="7332662" y="389381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E0299E-9C20-5BB8-235C-2CAC47DD66F3}"/>
                </a:ext>
              </a:extLst>
            </p:cNvPr>
            <p:cNvSpPr txBox="1"/>
            <p:nvPr/>
          </p:nvSpPr>
          <p:spPr>
            <a:xfrm>
              <a:off x="6488562" y="1828389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13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6F625A3-458B-3F80-63BF-E4EFA0B99341}"/>
                </a:ext>
              </a:extLst>
            </p:cNvPr>
            <p:cNvSpPr txBox="1"/>
            <p:nvPr/>
          </p:nvSpPr>
          <p:spPr>
            <a:xfrm>
              <a:off x="6569882" y="26446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F317686-AB07-01F4-A340-FD1E478BA845}"/>
                </a:ext>
              </a:extLst>
            </p:cNvPr>
            <p:cNvSpPr txBox="1"/>
            <p:nvPr/>
          </p:nvSpPr>
          <p:spPr>
            <a:xfrm>
              <a:off x="7251564" y="2091438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10CDC1B-89D7-3405-3F4C-911782564807}"/>
                </a:ext>
              </a:extLst>
            </p:cNvPr>
            <p:cNvCxnSpPr>
              <a:cxnSpLocks/>
              <a:stCxn id="25" idx="2"/>
              <a:endCxn id="4" idx="7"/>
            </p:cNvCxnSpPr>
            <p:nvPr/>
          </p:nvCxnSpPr>
          <p:spPr>
            <a:xfrm flipH="1">
              <a:off x="3076319" y="1304828"/>
              <a:ext cx="1551239" cy="8090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F65CB00-E38F-E220-665A-F6A9F6425754}"/>
                </a:ext>
              </a:extLst>
            </p:cNvPr>
            <p:cNvCxnSpPr>
              <a:cxnSpLocks/>
              <a:stCxn id="6" idx="4"/>
              <a:endCxn id="19" idx="0"/>
            </p:cNvCxnSpPr>
            <p:nvPr/>
          </p:nvCxnSpPr>
          <p:spPr>
            <a:xfrm>
              <a:off x="3077973" y="3118693"/>
              <a:ext cx="10783" cy="86518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525A9A6-D1C4-D1D8-55EE-092A7C454B22}"/>
                </a:ext>
              </a:extLst>
            </p:cNvPr>
            <p:cNvCxnSpPr>
              <a:cxnSpLocks/>
              <a:stCxn id="20" idx="6"/>
              <a:endCxn id="27" idx="4"/>
            </p:cNvCxnSpPr>
            <p:nvPr/>
          </p:nvCxnSpPr>
          <p:spPr>
            <a:xfrm flipV="1">
              <a:off x="3986337" y="2228002"/>
              <a:ext cx="855736" cy="214541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506D4FC-4805-112D-182B-EBA2505A777B}"/>
                </a:ext>
              </a:extLst>
            </p:cNvPr>
            <p:cNvCxnSpPr>
              <a:cxnSpLocks/>
              <a:stCxn id="32" idx="7"/>
              <a:endCxn id="39" idx="2"/>
            </p:cNvCxnSpPr>
            <p:nvPr/>
          </p:nvCxnSpPr>
          <p:spPr>
            <a:xfrm flipV="1">
              <a:off x="5910446" y="4582033"/>
              <a:ext cx="775315" cy="4183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22CB4CA-6DB3-32F9-08D1-4890582847EF}"/>
                </a:ext>
              </a:extLst>
            </p:cNvPr>
            <p:cNvCxnSpPr>
              <a:cxnSpLocks/>
              <a:stCxn id="45" idx="4"/>
              <a:endCxn id="37" idx="0"/>
            </p:cNvCxnSpPr>
            <p:nvPr/>
          </p:nvCxnSpPr>
          <p:spPr>
            <a:xfrm flipH="1">
              <a:off x="6720628" y="2900838"/>
              <a:ext cx="18750" cy="75802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E9CF159-7441-DAFB-259D-1F8589ED98A2}"/>
                </a:ext>
              </a:extLst>
            </p:cNvPr>
            <p:cNvCxnSpPr>
              <a:cxnSpLocks/>
              <a:stCxn id="43" idx="3"/>
              <a:endCxn id="31" idx="7"/>
            </p:cNvCxnSpPr>
            <p:nvPr/>
          </p:nvCxnSpPr>
          <p:spPr>
            <a:xfrm flipH="1">
              <a:off x="5137556" y="2059302"/>
              <a:ext cx="1423828" cy="266696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F8761E1-8296-A75E-3D8E-00954B588E2E}"/>
                </a:ext>
              </a:extLst>
            </p:cNvPr>
            <p:cNvCxnSpPr>
              <a:cxnSpLocks/>
              <a:stCxn id="5" idx="6"/>
              <a:endCxn id="37" idx="1"/>
            </p:cNvCxnSpPr>
            <p:nvPr/>
          </p:nvCxnSpPr>
          <p:spPr>
            <a:xfrm>
              <a:off x="3885730" y="2469607"/>
              <a:ext cx="2746728" cy="122306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E7B019FE-8B4C-9116-BC53-4FAD43F06243}"/>
              </a:ext>
            </a:extLst>
          </p:cNvPr>
          <p:cNvSpPr txBox="1"/>
          <p:nvPr/>
        </p:nvSpPr>
        <p:spPr>
          <a:xfrm>
            <a:off x="296334" y="101601"/>
            <a:ext cx="19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Hierarchy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3C5E9E12-13F3-3E9E-4822-E3DC2B3AC653}"/>
              </a:ext>
            </a:extLst>
          </p:cNvPr>
          <p:cNvSpPr/>
          <p:nvPr/>
        </p:nvSpPr>
        <p:spPr>
          <a:xfrm>
            <a:off x="838009" y="3479153"/>
            <a:ext cx="249382" cy="23090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A7DCB5E5-6424-94DB-1E0D-3FF3EF646FA6}"/>
              </a:ext>
            </a:extLst>
          </p:cNvPr>
          <p:cNvSpPr/>
          <p:nvPr/>
        </p:nvSpPr>
        <p:spPr>
          <a:xfrm>
            <a:off x="475375" y="3487215"/>
            <a:ext cx="249382" cy="23090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49406F0-207A-9A4E-B703-BF4D8C70D4D5}"/>
              </a:ext>
            </a:extLst>
          </p:cNvPr>
          <p:cNvSpPr/>
          <p:nvPr/>
        </p:nvSpPr>
        <p:spPr>
          <a:xfrm>
            <a:off x="116420" y="3471380"/>
            <a:ext cx="249382" cy="23090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0461518-AAF3-8C16-042C-F397D047CB73}"/>
              </a:ext>
            </a:extLst>
          </p:cNvPr>
          <p:cNvSpPr/>
          <p:nvPr/>
        </p:nvSpPr>
        <p:spPr>
          <a:xfrm>
            <a:off x="1914960" y="3111232"/>
            <a:ext cx="249382" cy="2309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41CC57E7-8F08-075F-4DEF-A51A4E04E5F5}"/>
              </a:ext>
            </a:extLst>
          </p:cNvPr>
          <p:cNvSpPr/>
          <p:nvPr/>
        </p:nvSpPr>
        <p:spPr>
          <a:xfrm>
            <a:off x="1552326" y="3119294"/>
            <a:ext cx="249382" cy="2309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96C5FA5-EEA0-2F9B-3079-311F6F16FE48}"/>
              </a:ext>
            </a:extLst>
          </p:cNvPr>
          <p:cNvSpPr/>
          <p:nvPr/>
        </p:nvSpPr>
        <p:spPr>
          <a:xfrm>
            <a:off x="1193371" y="3103459"/>
            <a:ext cx="249382" cy="23090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365369B0-E770-BCA3-777D-29559C4E0522}"/>
              </a:ext>
            </a:extLst>
          </p:cNvPr>
          <p:cNvSpPr/>
          <p:nvPr/>
        </p:nvSpPr>
        <p:spPr>
          <a:xfrm>
            <a:off x="2941296" y="3484022"/>
            <a:ext cx="249382" cy="23090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6DC02F2-3163-34FE-9DE0-06D456E65D8F}"/>
              </a:ext>
            </a:extLst>
          </p:cNvPr>
          <p:cNvSpPr/>
          <p:nvPr/>
        </p:nvSpPr>
        <p:spPr>
          <a:xfrm>
            <a:off x="2578662" y="3492084"/>
            <a:ext cx="249382" cy="23090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4F0165A-5698-9A45-F07F-045255AC1B27}"/>
              </a:ext>
            </a:extLst>
          </p:cNvPr>
          <p:cNvSpPr/>
          <p:nvPr/>
        </p:nvSpPr>
        <p:spPr>
          <a:xfrm>
            <a:off x="2219707" y="3476249"/>
            <a:ext cx="249382" cy="23090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76022F75-A6A5-7ACE-8EB0-B400CD42E4F2}"/>
              </a:ext>
            </a:extLst>
          </p:cNvPr>
          <p:cNvSpPr/>
          <p:nvPr/>
        </p:nvSpPr>
        <p:spPr>
          <a:xfrm>
            <a:off x="4397257" y="3103459"/>
            <a:ext cx="249382" cy="2309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1CC17F29-209D-77B9-05B8-F7937A0D153D}"/>
              </a:ext>
            </a:extLst>
          </p:cNvPr>
          <p:cNvSpPr/>
          <p:nvPr/>
        </p:nvSpPr>
        <p:spPr>
          <a:xfrm>
            <a:off x="4034623" y="3111521"/>
            <a:ext cx="249382" cy="2309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885647CB-653B-7CB5-6CF8-85FE4B14B096}"/>
              </a:ext>
            </a:extLst>
          </p:cNvPr>
          <p:cNvSpPr/>
          <p:nvPr/>
        </p:nvSpPr>
        <p:spPr>
          <a:xfrm>
            <a:off x="3675668" y="3095686"/>
            <a:ext cx="249382" cy="2309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89161D88-4A97-BFDF-7CCA-B97343E5CAA1}"/>
              </a:ext>
            </a:extLst>
          </p:cNvPr>
          <p:cNvSpPr/>
          <p:nvPr/>
        </p:nvSpPr>
        <p:spPr>
          <a:xfrm>
            <a:off x="5457575" y="3495982"/>
            <a:ext cx="249382" cy="230909"/>
          </a:xfrm>
          <a:prstGeom prst="ellipse">
            <a:avLst/>
          </a:prstGeom>
          <a:solidFill>
            <a:srgbClr val="E127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77F62F9B-7E9D-83FB-47B3-5CC74B4433DC}"/>
              </a:ext>
            </a:extLst>
          </p:cNvPr>
          <p:cNvSpPr/>
          <p:nvPr/>
        </p:nvSpPr>
        <p:spPr>
          <a:xfrm>
            <a:off x="5094941" y="3504044"/>
            <a:ext cx="249382" cy="230909"/>
          </a:xfrm>
          <a:prstGeom prst="ellipse">
            <a:avLst/>
          </a:prstGeom>
          <a:solidFill>
            <a:srgbClr val="E127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D4DE62B8-2853-2F74-3BCE-0472A44124DA}"/>
              </a:ext>
            </a:extLst>
          </p:cNvPr>
          <p:cNvSpPr/>
          <p:nvPr/>
        </p:nvSpPr>
        <p:spPr>
          <a:xfrm>
            <a:off x="4735986" y="3488209"/>
            <a:ext cx="249382" cy="230909"/>
          </a:xfrm>
          <a:prstGeom prst="ellipse">
            <a:avLst/>
          </a:prstGeom>
          <a:solidFill>
            <a:srgbClr val="E127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513A4D30-6EEE-CB3C-0908-407ED78CBC61}"/>
              </a:ext>
            </a:extLst>
          </p:cNvPr>
          <p:cNvSpPr/>
          <p:nvPr/>
        </p:nvSpPr>
        <p:spPr>
          <a:xfrm>
            <a:off x="6518734" y="3103459"/>
            <a:ext cx="249382" cy="230909"/>
          </a:xfrm>
          <a:prstGeom prst="ellipse">
            <a:avLst/>
          </a:prstGeom>
          <a:solidFill>
            <a:srgbClr val="03E2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57892394-0FC3-ED98-F833-AB46F6895E27}"/>
              </a:ext>
            </a:extLst>
          </p:cNvPr>
          <p:cNvSpPr/>
          <p:nvPr/>
        </p:nvSpPr>
        <p:spPr>
          <a:xfrm>
            <a:off x="6156100" y="3111521"/>
            <a:ext cx="249382" cy="230909"/>
          </a:xfrm>
          <a:prstGeom prst="ellipse">
            <a:avLst/>
          </a:prstGeom>
          <a:solidFill>
            <a:srgbClr val="03E2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FE4F16A3-D28C-5D38-722B-12EA5CE96178}"/>
              </a:ext>
            </a:extLst>
          </p:cNvPr>
          <p:cNvSpPr/>
          <p:nvPr/>
        </p:nvSpPr>
        <p:spPr>
          <a:xfrm>
            <a:off x="5797145" y="3095686"/>
            <a:ext cx="249382" cy="230909"/>
          </a:xfrm>
          <a:prstGeom prst="ellipse">
            <a:avLst/>
          </a:prstGeom>
          <a:solidFill>
            <a:srgbClr val="03E2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62A150-30FD-BE08-FCA5-4254A0674B0C}"/>
              </a:ext>
            </a:extLst>
          </p:cNvPr>
          <p:cNvSpPr txBox="1"/>
          <p:nvPr/>
        </p:nvSpPr>
        <p:spPr>
          <a:xfrm>
            <a:off x="3651882" y="305525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F92AE8E-E427-E465-E0E4-2DF07CE8B0C8}"/>
              </a:ext>
            </a:extLst>
          </p:cNvPr>
          <p:cNvSpPr txBox="1"/>
          <p:nvPr/>
        </p:nvSpPr>
        <p:spPr>
          <a:xfrm>
            <a:off x="4006837" y="30599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482901D-3753-CD07-685D-3AC19DE2F1BF}"/>
              </a:ext>
            </a:extLst>
          </p:cNvPr>
          <p:cNvSpPr txBox="1"/>
          <p:nvPr/>
        </p:nvSpPr>
        <p:spPr>
          <a:xfrm>
            <a:off x="4376283" y="306796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50E2B5F-7431-FDF9-CFEF-4F4325917D9D}"/>
              </a:ext>
            </a:extLst>
          </p:cNvPr>
          <p:cNvSpPr txBox="1"/>
          <p:nvPr/>
        </p:nvSpPr>
        <p:spPr>
          <a:xfrm>
            <a:off x="5765899" y="306739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995C2F6-97DB-0AFB-CF6B-04B62560DFB6}"/>
              </a:ext>
            </a:extLst>
          </p:cNvPr>
          <p:cNvSpPr txBox="1"/>
          <p:nvPr/>
        </p:nvSpPr>
        <p:spPr>
          <a:xfrm>
            <a:off x="6121873" y="308146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F52AF83-6F46-9599-A6E2-87419B77F34B}"/>
              </a:ext>
            </a:extLst>
          </p:cNvPr>
          <p:cNvSpPr txBox="1"/>
          <p:nvPr/>
        </p:nvSpPr>
        <p:spPr>
          <a:xfrm>
            <a:off x="6480882" y="307517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A2CB86E-4B52-B48D-04EE-3E45C3B14F17}"/>
              </a:ext>
            </a:extLst>
          </p:cNvPr>
          <p:cNvSpPr txBox="1"/>
          <p:nvPr/>
        </p:nvSpPr>
        <p:spPr>
          <a:xfrm>
            <a:off x="4717362" y="3460486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249F930-208B-A23B-4A78-B2D21FA21232}"/>
              </a:ext>
            </a:extLst>
          </p:cNvPr>
          <p:cNvSpPr txBox="1"/>
          <p:nvPr/>
        </p:nvSpPr>
        <p:spPr>
          <a:xfrm>
            <a:off x="5067667" y="346417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9DA4144-3F86-A045-CD7F-DC80688E2779}"/>
              </a:ext>
            </a:extLst>
          </p:cNvPr>
          <p:cNvSpPr txBox="1"/>
          <p:nvPr/>
        </p:nvSpPr>
        <p:spPr>
          <a:xfrm>
            <a:off x="5420672" y="347293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7AAA8A08-DCE9-25A4-0CB4-47DA903D1C3E}"/>
              </a:ext>
            </a:extLst>
          </p:cNvPr>
          <p:cNvSpPr/>
          <p:nvPr/>
        </p:nvSpPr>
        <p:spPr>
          <a:xfrm>
            <a:off x="718921" y="1938604"/>
            <a:ext cx="533241" cy="49194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F4CC6C9-4F0C-B99A-4D40-5561E003FE51}"/>
              </a:ext>
            </a:extLst>
          </p:cNvPr>
          <p:cNvSpPr/>
          <p:nvPr/>
        </p:nvSpPr>
        <p:spPr>
          <a:xfrm>
            <a:off x="1589994" y="1938604"/>
            <a:ext cx="533241" cy="4919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D48CC7FB-5832-612E-0CEB-C89CB791B25E}"/>
              </a:ext>
            </a:extLst>
          </p:cNvPr>
          <p:cNvSpPr/>
          <p:nvPr/>
        </p:nvSpPr>
        <p:spPr>
          <a:xfrm>
            <a:off x="2515931" y="1935812"/>
            <a:ext cx="533241" cy="49194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D546107D-89D6-0207-B5D7-8610EA73C04B}"/>
              </a:ext>
            </a:extLst>
          </p:cNvPr>
          <p:cNvSpPr/>
          <p:nvPr/>
        </p:nvSpPr>
        <p:spPr>
          <a:xfrm>
            <a:off x="3779975" y="1935998"/>
            <a:ext cx="533241" cy="4919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F85777A8-4A36-115C-E5D2-CA91B272492D}"/>
              </a:ext>
            </a:extLst>
          </p:cNvPr>
          <p:cNvSpPr/>
          <p:nvPr/>
        </p:nvSpPr>
        <p:spPr>
          <a:xfrm>
            <a:off x="4754140" y="1934529"/>
            <a:ext cx="533241" cy="491943"/>
          </a:xfrm>
          <a:prstGeom prst="ellipse">
            <a:avLst/>
          </a:prstGeom>
          <a:solidFill>
            <a:srgbClr val="E127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EBE2CC70-9B71-73BD-7D95-0BCB98FE0113}"/>
              </a:ext>
            </a:extLst>
          </p:cNvPr>
          <p:cNvSpPr/>
          <p:nvPr/>
        </p:nvSpPr>
        <p:spPr>
          <a:xfrm>
            <a:off x="5676424" y="1922048"/>
            <a:ext cx="533241" cy="491943"/>
          </a:xfrm>
          <a:prstGeom prst="ellipse">
            <a:avLst/>
          </a:prstGeom>
          <a:solidFill>
            <a:srgbClr val="03E2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FAF5831-8763-8738-A378-E6FCC1B00BC5}"/>
              </a:ext>
            </a:extLst>
          </p:cNvPr>
          <p:cNvSpPr/>
          <p:nvPr/>
        </p:nvSpPr>
        <p:spPr>
          <a:xfrm>
            <a:off x="1807775" y="616842"/>
            <a:ext cx="676555" cy="65299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612D3428-0D29-AA83-B290-23BFA3CEB9A1}"/>
              </a:ext>
            </a:extLst>
          </p:cNvPr>
          <p:cNvSpPr/>
          <p:nvPr/>
        </p:nvSpPr>
        <p:spPr>
          <a:xfrm>
            <a:off x="4667768" y="604340"/>
            <a:ext cx="676555" cy="65299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EBF2553-F542-C4C0-A935-2FC2936E3870}"/>
              </a:ext>
            </a:extLst>
          </p:cNvPr>
          <p:cNvCxnSpPr>
            <a:stCxn id="183" idx="6"/>
            <a:endCxn id="185" idx="2"/>
          </p:cNvCxnSpPr>
          <p:nvPr/>
        </p:nvCxnSpPr>
        <p:spPr>
          <a:xfrm flipV="1">
            <a:off x="2484330" y="930840"/>
            <a:ext cx="2183438" cy="1250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0A2CCE3-AF28-E0AD-EB27-54499BFA4E23}"/>
              </a:ext>
            </a:extLst>
          </p:cNvPr>
          <p:cNvCxnSpPr>
            <a:stCxn id="177" idx="6"/>
            <a:endCxn id="178" idx="2"/>
          </p:cNvCxnSpPr>
          <p:nvPr/>
        </p:nvCxnSpPr>
        <p:spPr>
          <a:xfrm>
            <a:off x="1252162" y="2184576"/>
            <a:ext cx="33783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507F622-6CFA-B550-A41C-702A9878841E}"/>
              </a:ext>
            </a:extLst>
          </p:cNvPr>
          <p:cNvCxnSpPr>
            <a:stCxn id="178" idx="6"/>
            <a:endCxn id="179" idx="2"/>
          </p:cNvCxnSpPr>
          <p:nvPr/>
        </p:nvCxnSpPr>
        <p:spPr>
          <a:xfrm flipV="1">
            <a:off x="2123235" y="2181784"/>
            <a:ext cx="392696" cy="27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183A673-1C17-23F5-7DC8-A0F0078FCAE2}"/>
              </a:ext>
            </a:extLst>
          </p:cNvPr>
          <p:cNvCxnSpPr>
            <a:stCxn id="180" idx="6"/>
            <a:endCxn id="181" idx="2"/>
          </p:cNvCxnSpPr>
          <p:nvPr/>
        </p:nvCxnSpPr>
        <p:spPr>
          <a:xfrm flipV="1">
            <a:off x="4313216" y="2180501"/>
            <a:ext cx="440924" cy="14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08A1853F-AD5C-8802-AA0D-92A13B8AB754}"/>
              </a:ext>
            </a:extLst>
          </p:cNvPr>
          <p:cNvCxnSpPr>
            <a:stCxn id="181" idx="6"/>
            <a:endCxn id="182" idx="2"/>
          </p:cNvCxnSpPr>
          <p:nvPr/>
        </p:nvCxnSpPr>
        <p:spPr>
          <a:xfrm flipV="1">
            <a:off x="5287381" y="2168020"/>
            <a:ext cx="389043" cy="1248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ACB33C3-C3FA-3972-6B9A-834006CBF052}"/>
              </a:ext>
            </a:extLst>
          </p:cNvPr>
          <p:cNvCxnSpPr>
            <a:stCxn id="149" idx="6"/>
            <a:endCxn id="148" idx="2"/>
          </p:cNvCxnSpPr>
          <p:nvPr/>
        </p:nvCxnSpPr>
        <p:spPr>
          <a:xfrm>
            <a:off x="365802" y="3586835"/>
            <a:ext cx="109573" cy="158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41785E3-04DF-BCE2-DB18-F78CCEC2653F}"/>
              </a:ext>
            </a:extLst>
          </p:cNvPr>
          <p:cNvCxnSpPr>
            <a:stCxn id="148" idx="6"/>
            <a:endCxn id="147" idx="2"/>
          </p:cNvCxnSpPr>
          <p:nvPr/>
        </p:nvCxnSpPr>
        <p:spPr>
          <a:xfrm flipV="1">
            <a:off x="724757" y="3594608"/>
            <a:ext cx="113252" cy="80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4A6B402-42D6-3551-7924-6EF12D0D1196}"/>
              </a:ext>
            </a:extLst>
          </p:cNvPr>
          <p:cNvCxnSpPr>
            <a:stCxn id="155" idx="6"/>
            <a:endCxn id="154" idx="2"/>
          </p:cNvCxnSpPr>
          <p:nvPr/>
        </p:nvCxnSpPr>
        <p:spPr>
          <a:xfrm>
            <a:off x="1442753" y="3218914"/>
            <a:ext cx="109573" cy="158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355BC19-A7DD-5FEB-8EDD-07A039311688}"/>
              </a:ext>
            </a:extLst>
          </p:cNvPr>
          <p:cNvCxnSpPr>
            <a:stCxn id="154" idx="6"/>
            <a:endCxn id="153" idx="2"/>
          </p:cNvCxnSpPr>
          <p:nvPr/>
        </p:nvCxnSpPr>
        <p:spPr>
          <a:xfrm flipV="1">
            <a:off x="1801708" y="3226687"/>
            <a:ext cx="113252" cy="80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544E94E7-7D94-7BB8-0EA2-A1FDDD36E349}"/>
              </a:ext>
            </a:extLst>
          </p:cNvPr>
          <p:cNvCxnSpPr>
            <a:stCxn id="158" idx="6"/>
            <a:endCxn id="157" idx="2"/>
          </p:cNvCxnSpPr>
          <p:nvPr/>
        </p:nvCxnSpPr>
        <p:spPr>
          <a:xfrm>
            <a:off x="2469089" y="3591704"/>
            <a:ext cx="109573" cy="158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BD5AEB38-B5EA-F935-12F0-9007954F3EF8}"/>
              </a:ext>
            </a:extLst>
          </p:cNvPr>
          <p:cNvCxnSpPr>
            <a:stCxn id="157" idx="6"/>
            <a:endCxn id="156" idx="2"/>
          </p:cNvCxnSpPr>
          <p:nvPr/>
        </p:nvCxnSpPr>
        <p:spPr>
          <a:xfrm flipV="1">
            <a:off x="2828044" y="3599477"/>
            <a:ext cx="113252" cy="80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1FDE910F-8299-F79D-0FAD-8E4B854EA151}"/>
              </a:ext>
            </a:extLst>
          </p:cNvPr>
          <p:cNvCxnSpPr>
            <a:stCxn id="161" idx="6"/>
            <a:endCxn id="160" idx="2"/>
          </p:cNvCxnSpPr>
          <p:nvPr/>
        </p:nvCxnSpPr>
        <p:spPr>
          <a:xfrm>
            <a:off x="3925050" y="3211141"/>
            <a:ext cx="109573" cy="158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D9A7A7F-ABB5-E910-DED3-D0850CD53E90}"/>
              </a:ext>
            </a:extLst>
          </p:cNvPr>
          <p:cNvCxnSpPr>
            <a:stCxn id="160" idx="6"/>
            <a:endCxn id="159" idx="2"/>
          </p:cNvCxnSpPr>
          <p:nvPr/>
        </p:nvCxnSpPr>
        <p:spPr>
          <a:xfrm flipV="1">
            <a:off x="4284005" y="3218914"/>
            <a:ext cx="113252" cy="80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693321F-5A67-79FA-823D-7B5014D43F48}"/>
              </a:ext>
            </a:extLst>
          </p:cNvPr>
          <p:cNvCxnSpPr>
            <a:stCxn id="164" idx="6"/>
            <a:endCxn id="163" idx="2"/>
          </p:cNvCxnSpPr>
          <p:nvPr/>
        </p:nvCxnSpPr>
        <p:spPr>
          <a:xfrm>
            <a:off x="4985368" y="3603664"/>
            <a:ext cx="109573" cy="158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B572798-4CA7-983D-365A-A6A677FBEB73}"/>
              </a:ext>
            </a:extLst>
          </p:cNvPr>
          <p:cNvCxnSpPr>
            <a:stCxn id="163" idx="6"/>
            <a:endCxn id="162" idx="2"/>
          </p:cNvCxnSpPr>
          <p:nvPr/>
        </p:nvCxnSpPr>
        <p:spPr>
          <a:xfrm flipV="1">
            <a:off x="5344323" y="3611437"/>
            <a:ext cx="113252" cy="80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1DFFE125-0A80-52DF-6E52-FD195F79B8A1}"/>
              </a:ext>
            </a:extLst>
          </p:cNvPr>
          <p:cNvCxnSpPr>
            <a:stCxn id="167" idx="6"/>
            <a:endCxn id="166" idx="2"/>
          </p:cNvCxnSpPr>
          <p:nvPr/>
        </p:nvCxnSpPr>
        <p:spPr>
          <a:xfrm>
            <a:off x="6046527" y="3211141"/>
            <a:ext cx="109573" cy="158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364EA70F-632A-F539-F143-29ED2DC64540}"/>
              </a:ext>
            </a:extLst>
          </p:cNvPr>
          <p:cNvCxnSpPr>
            <a:stCxn id="166" idx="6"/>
            <a:endCxn id="165" idx="2"/>
          </p:cNvCxnSpPr>
          <p:nvPr/>
        </p:nvCxnSpPr>
        <p:spPr>
          <a:xfrm flipV="1">
            <a:off x="6405482" y="3218914"/>
            <a:ext cx="113252" cy="80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1FCD4C72-5DF4-C18F-B258-A893DBF0CC15}"/>
              </a:ext>
            </a:extLst>
          </p:cNvPr>
          <p:cNvCxnSpPr>
            <a:stCxn id="178" idx="0"/>
            <a:endCxn id="182" idx="0"/>
          </p:cNvCxnSpPr>
          <p:nvPr/>
        </p:nvCxnSpPr>
        <p:spPr>
          <a:xfrm rot="5400000" flipH="1" flipV="1">
            <a:off x="3891552" y="-112889"/>
            <a:ext cx="16556" cy="4086430"/>
          </a:xfrm>
          <a:prstGeom prst="curvedConnector3">
            <a:avLst>
              <a:gd name="adj1" fmla="val 1480768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Connector: Curved 225">
            <a:extLst>
              <a:ext uri="{FF2B5EF4-FFF2-40B4-BE49-F238E27FC236}">
                <a16:creationId xmlns:a16="http://schemas.microsoft.com/office/drawing/2014/main" id="{46FE3C9E-83F8-8F67-B2DA-CFF98965394F}"/>
              </a:ext>
            </a:extLst>
          </p:cNvPr>
          <p:cNvCxnSpPr>
            <a:stCxn id="147" idx="4"/>
            <a:endCxn id="158" idx="4"/>
          </p:cNvCxnSpPr>
          <p:nvPr/>
        </p:nvCxnSpPr>
        <p:spPr>
          <a:xfrm rot="5400000" flipH="1" flipV="1">
            <a:off x="1652097" y="3017761"/>
            <a:ext cx="2904" cy="1381698"/>
          </a:xfrm>
          <a:prstGeom prst="curvedConnector3">
            <a:avLst>
              <a:gd name="adj1" fmla="val -787190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Connector: Curved 227">
            <a:extLst>
              <a:ext uri="{FF2B5EF4-FFF2-40B4-BE49-F238E27FC236}">
                <a16:creationId xmlns:a16="http://schemas.microsoft.com/office/drawing/2014/main" id="{93225E9F-1F44-F891-552F-7C602F0554F3}"/>
              </a:ext>
            </a:extLst>
          </p:cNvPr>
          <p:cNvCxnSpPr>
            <a:stCxn id="148" idx="0"/>
            <a:endCxn id="155" idx="0"/>
          </p:cNvCxnSpPr>
          <p:nvPr/>
        </p:nvCxnSpPr>
        <p:spPr>
          <a:xfrm rot="5400000" flipH="1" flipV="1">
            <a:off x="767186" y="2936339"/>
            <a:ext cx="383756" cy="717996"/>
          </a:xfrm>
          <a:prstGeom prst="curvedConnector3">
            <a:avLst>
              <a:gd name="adj1" fmla="val 1353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Connector: Curved 230">
            <a:extLst>
              <a:ext uri="{FF2B5EF4-FFF2-40B4-BE49-F238E27FC236}">
                <a16:creationId xmlns:a16="http://schemas.microsoft.com/office/drawing/2014/main" id="{14A18639-5A8A-552C-230F-BCF9D81EC75C}"/>
              </a:ext>
            </a:extLst>
          </p:cNvPr>
          <p:cNvCxnSpPr>
            <a:stCxn id="153" idx="0"/>
            <a:endCxn id="157" idx="0"/>
          </p:cNvCxnSpPr>
          <p:nvPr/>
        </p:nvCxnSpPr>
        <p:spPr>
          <a:xfrm rot="16200000" flipH="1">
            <a:off x="2181076" y="2969807"/>
            <a:ext cx="380852" cy="663702"/>
          </a:xfrm>
          <a:prstGeom prst="curvedConnector3">
            <a:avLst>
              <a:gd name="adj1" fmla="val -42238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Connector: Curved 233">
            <a:extLst>
              <a:ext uri="{FF2B5EF4-FFF2-40B4-BE49-F238E27FC236}">
                <a16:creationId xmlns:a16="http://schemas.microsoft.com/office/drawing/2014/main" id="{9AD0E4AF-B6E7-E8CB-B860-F1BC5E659CFA}"/>
              </a:ext>
            </a:extLst>
          </p:cNvPr>
          <p:cNvCxnSpPr>
            <a:stCxn id="161" idx="0"/>
            <a:endCxn id="164" idx="0"/>
          </p:cNvCxnSpPr>
          <p:nvPr/>
        </p:nvCxnSpPr>
        <p:spPr>
          <a:xfrm rot="16200000" flipH="1">
            <a:off x="4134256" y="2761788"/>
            <a:ext cx="392523" cy="1060318"/>
          </a:xfrm>
          <a:prstGeom prst="curvedConnector3">
            <a:avLst>
              <a:gd name="adj1" fmla="val -5823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Connector: Curved 235">
            <a:extLst>
              <a:ext uri="{FF2B5EF4-FFF2-40B4-BE49-F238E27FC236}">
                <a16:creationId xmlns:a16="http://schemas.microsoft.com/office/drawing/2014/main" id="{FF5311D9-79CB-F030-5E41-F5156F501578}"/>
              </a:ext>
            </a:extLst>
          </p:cNvPr>
          <p:cNvCxnSpPr>
            <a:stCxn id="160" idx="0"/>
            <a:endCxn id="166" idx="0"/>
          </p:cNvCxnSpPr>
          <p:nvPr/>
        </p:nvCxnSpPr>
        <p:spPr>
          <a:xfrm rot="5400000" flipH="1" flipV="1">
            <a:off x="5220052" y="2050783"/>
            <a:ext cx="12700" cy="2121477"/>
          </a:xfrm>
          <a:prstGeom prst="curvedConnector3">
            <a:avLst>
              <a:gd name="adj1" fmla="val 180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Connector: Curved 237">
            <a:extLst>
              <a:ext uri="{FF2B5EF4-FFF2-40B4-BE49-F238E27FC236}">
                <a16:creationId xmlns:a16="http://schemas.microsoft.com/office/drawing/2014/main" id="{FA6C40B8-6563-1307-CE77-D0F0C25CD922}"/>
              </a:ext>
            </a:extLst>
          </p:cNvPr>
          <p:cNvCxnSpPr>
            <a:stCxn id="163" idx="4"/>
            <a:endCxn id="167" idx="4"/>
          </p:cNvCxnSpPr>
          <p:nvPr/>
        </p:nvCxnSpPr>
        <p:spPr>
          <a:xfrm rot="5400000" flipH="1" flipV="1">
            <a:off x="5366555" y="3179672"/>
            <a:ext cx="408358" cy="702204"/>
          </a:xfrm>
          <a:prstGeom prst="curvedConnector3">
            <a:avLst>
              <a:gd name="adj1" fmla="val -5598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Connector: Curved 243">
            <a:extLst>
              <a:ext uri="{FF2B5EF4-FFF2-40B4-BE49-F238E27FC236}">
                <a16:creationId xmlns:a16="http://schemas.microsoft.com/office/drawing/2014/main" id="{4F337400-5AD4-D700-F1F6-F51308192DD2}"/>
              </a:ext>
            </a:extLst>
          </p:cNvPr>
          <p:cNvCxnSpPr>
            <a:stCxn id="177" idx="4"/>
            <a:endCxn id="179" idx="4"/>
          </p:cNvCxnSpPr>
          <p:nvPr/>
        </p:nvCxnSpPr>
        <p:spPr>
          <a:xfrm rot="5400000" flipH="1" flipV="1">
            <a:off x="1882651" y="1530646"/>
            <a:ext cx="2792" cy="1797010"/>
          </a:xfrm>
          <a:prstGeom prst="curvedConnector3">
            <a:avLst>
              <a:gd name="adj1" fmla="val -8187679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Connector: Curved 244">
            <a:extLst>
              <a:ext uri="{FF2B5EF4-FFF2-40B4-BE49-F238E27FC236}">
                <a16:creationId xmlns:a16="http://schemas.microsoft.com/office/drawing/2014/main" id="{D1B0789F-CFDD-CC9E-4FF6-1151AEE8C898}"/>
              </a:ext>
            </a:extLst>
          </p:cNvPr>
          <p:cNvCxnSpPr>
            <a:cxnSpLocks/>
            <a:stCxn id="180" idx="4"/>
            <a:endCxn id="182" idx="4"/>
          </p:cNvCxnSpPr>
          <p:nvPr/>
        </p:nvCxnSpPr>
        <p:spPr>
          <a:xfrm rot="5400000" flipH="1" flipV="1">
            <a:off x="4987845" y="1472741"/>
            <a:ext cx="13950" cy="1896449"/>
          </a:xfrm>
          <a:prstGeom prst="curvedConnector3">
            <a:avLst>
              <a:gd name="adj1" fmla="val -163871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55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500C58-048A-B4E4-F23A-EEF1D390C877}"/>
                  </a:ext>
                </a:extLst>
              </p:cNvPr>
              <p:cNvSpPr txBox="1"/>
              <p:nvPr/>
            </p:nvSpPr>
            <p:spPr>
              <a:xfrm>
                <a:off x="620607" y="346286"/>
                <a:ext cx="9052560" cy="5868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For 6 communities:</a:t>
                </a:r>
              </a:p>
              <a:p>
                <a:endParaRPr lang="en-US" dirty="0"/>
              </a:p>
              <a:p>
                <a:r>
                  <a:rPr lang="en-US" dirty="0"/>
                  <a:t>Modularity for communities 1,3,4,6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×25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3+3+2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×25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=4×0.0944=0.3776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Modularity for communities 2 and 5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2×3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2×25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3+3+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2×25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876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1752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Total Modularity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=0.3776+0.1752≈0.553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For 2 communities: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2×12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2×25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2+3+3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+(3+3+3)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2×25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25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=2×0.229≈0.46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500C58-048A-B4E4-F23A-EEF1D390C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07" y="346286"/>
                <a:ext cx="9052560" cy="5868530"/>
              </a:xfrm>
              <a:prstGeom prst="rect">
                <a:avLst/>
              </a:prstGeom>
              <a:blipFill>
                <a:blip r:embed="rId2"/>
                <a:stretch>
                  <a:fillRect l="-606" t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54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105</Words>
  <Application>Microsoft Office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14</cp:revision>
  <dcterms:created xsi:type="dcterms:W3CDTF">2023-12-07T00:51:08Z</dcterms:created>
  <dcterms:modified xsi:type="dcterms:W3CDTF">2023-12-07T03:22:58Z</dcterms:modified>
</cp:coreProperties>
</file>