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4F7E-DFFE-2A15-A701-4A657CF36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59948-331D-3524-A7ED-7D98C5374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6778D-C70E-2FCA-A5AD-1DDE0F2D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150CD-B85C-1454-50B8-F7E62BE8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C1228-10A1-9062-0645-AEF4B233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4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C488-6F2F-63CC-180A-183724C8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0D5A8-304C-745E-A7CA-31FCCF50B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F6390-0A4C-F037-3BE0-F54C5C07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1E6B-6A8D-12EB-B941-3BE33425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9CB60-2B16-36D3-7770-5A3077ED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9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6FFE7-F498-5C27-7029-3E104E636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49716-7FFA-3383-5E54-BFA16048A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B84EC-CD26-6D3F-A912-983DAF4E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6D46E-66C3-98CE-A10D-F9512E53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1A259-7B61-BF79-1028-DCD119AA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4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1CD3-C603-A701-DE3E-6534A896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D426-228B-954D-C850-1B147F16E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1F21B-C178-D365-69AF-FF58D3C8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0B4F3-AD72-19F7-3D08-A66A7B7E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7A8FD-BEFB-9614-3AEB-EB8F3149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0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DBBA-7ED8-92AB-1F07-81C51385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5A799-6B7C-90C4-5565-BC98ECF6D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D081F-78CE-BB92-E01A-C19A7292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391FC-C3D4-CEF5-1961-4A2432BF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224D8-AACC-4FC4-6194-BB05FBC2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6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7895-44DA-0CAA-CEB5-55EBFE37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7BCFB-B71C-E629-94FB-E7915A302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EB75A-E385-2164-2ADB-62B2E8526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2E778-A379-FA40-B835-9D7326D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6EA8C-3462-E075-B563-D387B0AF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87222-27F2-F717-8CC0-0E6035DB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4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66E5-C2E1-2011-4763-E90BFDA2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7C7A-D7C2-B036-CB6B-D0127CF6B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C549A-9C01-436A-D385-AA65BCCDF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E6773-A9C5-5E3F-8AAC-EFEAE1769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D8AAF-7940-1A9C-F202-FF124B274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DF19E-99FD-71C4-B9C9-A0D0C8C8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B229D-2E33-DEC3-83E3-01067D4E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8AB25-C23E-AAD7-679C-8976B1BB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9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C1A3-BFD9-D103-B19E-3B515F96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96B94-CB76-D526-C881-956821BA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51FF1-6AA9-8C66-36BA-CB5E1173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05C92-99FB-8590-F7B3-F461F8A6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9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AE875-48C9-07AB-F37F-C31677E6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68C66-318B-7FD9-EAD0-29CE7E38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D1260-E048-D024-F873-1D3F3C5B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4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5B12-953F-5E75-9955-EA8B4DF1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31AB3-3D63-D147-3941-458C5DA32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5558F-E44F-AB78-8E40-964A1935C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70449-67E4-EEE4-EED0-F4ED28B1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59902-6F35-FC89-EE0C-CAB5F6E4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F4898-93FC-3445-E958-C6E63C24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6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AC81-72FC-415D-5A30-1DD8BC51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486FF-F086-1ADF-7D42-14B51823A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A7C4F-C454-0902-5691-25912739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6721C-6C7D-DA6B-A17E-4CFF5416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A8400-C05D-2512-2754-BF3F3348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066D8-2002-6858-8926-BC51646D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23309-74FC-2879-70EC-C18F9D71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A2F9D-8B23-51EF-3BA3-E1334D2C0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F4DCA-2B1B-3DE3-937D-C66B314B3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1FB74-F1E5-47BB-899C-98CC94D5158C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8D18C-05BC-7EA4-7B83-CCB1F997E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39AA-161D-E00E-C00C-E7FDA64EB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2.pn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6.png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12" Type="http://schemas.openxmlformats.org/officeDocument/2006/relationships/image" Target="../media/image11.png"/><Relationship Id="rId17" Type="http://schemas.openxmlformats.org/officeDocument/2006/relationships/image" Target="../media/image1.png"/><Relationship Id="rId25" Type="http://schemas.openxmlformats.org/officeDocument/2006/relationships/image" Target="../media/image19.png"/><Relationship Id="rId33" Type="http://schemas.openxmlformats.org/officeDocument/2006/relationships/image" Target="../media/image27.png"/><Relationship Id="rId38" Type="http://schemas.openxmlformats.org/officeDocument/2006/relationships/image" Target="../media/image32.png"/><Relationship Id="rId16" Type="http://schemas.openxmlformats.org/officeDocument/2006/relationships/image" Target="../media/image15.png"/><Relationship Id="rId20" Type="http://schemas.openxmlformats.org/officeDocument/2006/relationships/image" Target="../media/image4.png"/><Relationship Id="rId29" Type="http://schemas.openxmlformats.org/officeDocument/2006/relationships/image" Target="../media/image23.png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15" Type="http://schemas.openxmlformats.org/officeDocument/2006/relationships/image" Target="../media/image14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image" Target="../media/image9.png"/><Relationship Id="rId19" Type="http://schemas.openxmlformats.org/officeDocument/2006/relationships/image" Target="../media/image3.png"/><Relationship Id="rId31" Type="http://schemas.openxmlformats.org/officeDocument/2006/relationships/image" Target="../media/image25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6.png"/><Relationship Id="rId27" Type="http://schemas.openxmlformats.org/officeDocument/2006/relationships/image" Target="../media/image21.png"/><Relationship Id="rId30" Type="http://schemas.openxmlformats.org/officeDocument/2006/relationships/image" Target="../media/image24.png"/><Relationship Id="rId35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D75D02-98CB-40D9-2719-2CD2DC3294B1}"/>
                  </a:ext>
                </a:extLst>
              </p:cNvPr>
              <p:cNvSpPr txBox="1"/>
              <p:nvPr/>
            </p:nvSpPr>
            <p:spPr>
              <a:xfrm>
                <a:off x="106567" y="-7017"/>
                <a:ext cx="25626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2-layer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ℓ=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400" b="1" dirty="0"/>
                  <a:t> example of HGRN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D75D02-98CB-40D9-2719-2CD2DC329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7" y="-7017"/>
                <a:ext cx="2562625" cy="307777"/>
              </a:xfrm>
              <a:prstGeom prst="rect">
                <a:avLst/>
              </a:prstGeom>
              <a:blipFill>
                <a:blip r:embed="rId6"/>
                <a:stretch>
                  <a:fillRect l="-71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A4828E84-6559-422F-F97D-74061E45ACC7}"/>
              </a:ext>
            </a:extLst>
          </p:cNvPr>
          <p:cNvSpPr txBox="1"/>
          <p:nvPr/>
        </p:nvSpPr>
        <p:spPr>
          <a:xfrm>
            <a:off x="1760269" y="844616"/>
            <a:ext cx="17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Encoder Module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5A91EEE-39C2-9F4A-EF7B-C6A3BBD2C3FF}"/>
              </a:ext>
            </a:extLst>
          </p:cNvPr>
          <p:cNvCxnSpPr>
            <a:cxnSpLocks/>
          </p:cNvCxnSpPr>
          <p:nvPr/>
        </p:nvCxnSpPr>
        <p:spPr>
          <a:xfrm>
            <a:off x="4948184" y="2797020"/>
            <a:ext cx="0" cy="11191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7783DD1-3C88-DDE3-D3C9-E93F0CFC851A}"/>
                  </a:ext>
                </a:extLst>
              </p:cNvPr>
              <p:cNvSpPr/>
              <p:nvPr/>
            </p:nvSpPr>
            <p:spPr>
              <a:xfrm>
                <a:off x="10544918" y="678244"/>
                <a:ext cx="895852" cy="78480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7783DD1-3C88-DDE3-D3C9-E93F0CFC8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918" y="678244"/>
                <a:ext cx="895852" cy="784802"/>
              </a:xfrm>
              <a:prstGeom prst="rect">
                <a:avLst/>
              </a:prstGeom>
              <a:blipFill>
                <a:blip r:embed="rId8"/>
                <a:stretch>
                  <a:fillRect r="-460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18B1525-7F1C-763A-85E6-32952D068614}"/>
                  </a:ext>
                </a:extLst>
              </p:cNvPr>
              <p:cNvSpPr txBox="1"/>
              <p:nvPr/>
            </p:nvSpPr>
            <p:spPr>
              <a:xfrm>
                <a:off x="10544918" y="1498099"/>
                <a:ext cx="1089080" cy="28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</m:sSup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18B1525-7F1C-763A-85E6-32952D068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918" y="1498099"/>
                <a:ext cx="1089080" cy="285271"/>
              </a:xfrm>
              <a:prstGeom prst="rect">
                <a:avLst/>
              </a:prstGeom>
              <a:blipFill>
                <a:blip r:embed="rId9"/>
                <a:stretch>
                  <a:fillRect l="-5056" t="-19149" r="-280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2396251-8153-2016-11D0-FB3DEE2606EF}"/>
              </a:ext>
            </a:extLst>
          </p:cNvPr>
          <p:cNvSpPr/>
          <p:nvPr/>
        </p:nvSpPr>
        <p:spPr>
          <a:xfrm>
            <a:off x="79674" y="851752"/>
            <a:ext cx="5204684" cy="266547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778F71-61E0-A9E3-8980-4D2946B42B01}"/>
                  </a:ext>
                </a:extLst>
              </p:cNvPr>
              <p:cNvSpPr/>
              <p:nvPr/>
            </p:nvSpPr>
            <p:spPr>
              <a:xfrm>
                <a:off x="427990" y="1247038"/>
                <a:ext cx="731646" cy="64899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778F71-61E0-A9E3-8980-4D2946B42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0" y="1247038"/>
                <a:ext cx="731646" cy="6489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A8ECB80-6489-3633-5426-A4DFA8104539}"/>
              </a:ext>
            </a:extLst>
          </p:cNvPr>
          <p:cNvSpPr/>
          <p:nvPr/>
        </p:nvSpPr>
        <p:spPr>
          <a:xfrm>
            <a:off x="427990" y="2148085"/>
            <a:ext cx="731646" cy="9294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17B605-1A29-F2F9-E75B-BC08DEAB0E04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1159636" y="1571535"/>
            <a:ext cx="383562" cy="5440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35ED05-DECC-BEA0-5273-66323BAAF051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1159636" y="2115604"/>
            <a:ext cx="383562" cy="4972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D9F638-7294-8211-7B25-3EC044435C2C}"/>
                  </a:ext>
                </a:extLst>
              </p:cNvPr>
              <p:cNvSpPr/>
              <p:nvPr/>
            </p:nvSpPr>
            <p:spPr>
              <a:xfrm>
                <a:off x="2927710" y="1629342"/>
                <a:ext cx="731646" cy="115155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D9F638-7294-8211-7B25-3EC044435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710" y="1629342"/>
                <a:ext cx="731646" cy="11515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007CC9C-EBFC-8CB2-A8A3-FFD976E7827F}"/>
                  </a:ext>
                </a:extLst>
              </p:cNvPr>
              <p:cNvSpPr/>
              <p:nvPr/>
            </p:nvSpPr>
            <p:spPr>
              <a:xfrm>
                <a:off x="4747743" y="1645469"/>
                <a:ext cx="400882" cy="115155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007CC9C-EBFC-8CB2-A8A3-FFD976E78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43" y="1645469"/>
                <a:ext cx="400882" cy="11515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A8B25E-702E-3D38-92B4-A5FDA49AA5E9}"/>
              </a:ext>
            </a:extLst>
          </p:cNvPr>
          <p:cNvCxnSpPr>
            <a:cxnSpLocks/>
          </p:cNvCxnSpPr>
          <p:nvPr/>
        </p:nvCxnSpPr>
        <p:spPr>
          <a:xfrm>
            <a:off x="3705998" y="2175986"/>
            <a:ext cx="335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DDDA68-3939-012F-4663-2EC047946AC6}"/>
              </a:ext>
            </a:extLst>
          </p:cNvPr>
          <p:cNvCxnSpPr>
            <a:cxnSpLocks/>
          </p:cNvCxnSpPr>
          <p:nvPr/>
        </p:nvCxnSpPr>
        <p:spPr>
          <a:xfrm flipV="1">
            <a:off x="4341868" y="2171137"/>
            <a:ext cx="351476" cy="48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7A51CA-DE22-6115-5E7E-F2460E5052D5}"/>
              </a:ext>
            </a:extLst>
          </p:cNvPr>
          <p:cNvSpPr txBox="1"/>
          <p:nvPr/>
        </p:nvSpPr>
        <p:spPr>
          <a:xfrm>
            <a:off x="3969517" y="2023276"/>
            <a:ext cx="370935" cy="305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B9E5334-E351-704E-A296-36D5D7B27039}"/>
                  </a:ext>
                </a:extLst>
              </p:cNvPr>
              <p:cNvSpPr/>
              <p:nvPr/>
            </p:nvSpPr>
            <p:spPr>
              <a:xfrm>
                <a:off x="7952577" y="1563849"/>
                <a:ext cx="731646" cy="115155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B9E5334-E351-704E-A296-36D5D7B27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77" y="1563849"/>
                <a:ext cx="731646" cy="115155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47EE1E-51B0-D0D4-C649-A31AE2813882}"/>
              </a:ext>
            </a:extLst>
          </p:cNvPr>
          <p:cNvCxnSpPr>
            <a:cxnSpLocks/>
          </p:cNvCxnSpPr>
          <p:nvPr/>
        </p:nvCxnSpPr>
        <p:spPr>
          <a:xfrm>
            <a:off x="5275609" y="2161812"/>
            <a:ext cx="335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BE2A21-01B6-F67B-9472-770C8B581B8A}"/>
              </a:ext>
            </a:extLst>
          </p:cNvPr>
          <p:cNvCxnSpPr>
            <a:cxnSpLocks/>
          </p:cNvCxnSpPr>
          <p:nvPr/>
        </p:nvCxnSpPr>
        <p:spPr>
          <a:xfrm flipV="1">
            <a:off x="5841742" y="2152115"/>
            <a:ext cx="351476" cy="48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B97ADC-2A0D-B1D3-DF7A-FC86354D3208}"/>
              </a:ext>
            </a:extLst>
          </p:cNvPr>
          <p:cNvSpPr txBox="1"/>
          <p:nvPr/>
        </p:nvSpPr>
        <p:spPr>
          <a:xfrm>
            <a:off x="5539127" y="2009102"/>
            <a:ext cx="370935" cy="305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4D6C9B5-8E41-5E53-E52F-E2982DA120DC}"/>
                  </a:ext>
                </a:extLst>
              </p:cNvPr>
              <p:cNvSpPr/>
              <p:nvPr/>
            </p:nvSpPr>
            <p:spPr>
              <a:xfrm>
                <a:off x="9264994" y="1578146"/>
                <a:ext cx="731646" cy="112150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4D6C9B5-8E41-5E53-E52F-E2982DA12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994" y="1578146"/>
                <a:ext cx="731646" cy="1121503"/>
              </a:xfrm>
              <a:prstGeom prst="rect">
                <a:avLst/>
              </a:prstGeom>
              <a:blipFill>
                <a:blip r:embed="rId14"/>
                <a:stretch>
                  <a:fillRect r="-13600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7CFCA3-DEF0-AC64-0520-87837E605E8C}"/>
              </a:ext>
            </a:extLst>
          </p:cNvPr>
          <p:cNvCxnSpPr>
            <a:cxnSpLocks/>
            <a:stCxn id="37" idx="3"/>
            <a:endCxn id="46" idx="1"/>
          </p:cNvCxnSpPr>
          <p:nvPr/>
        </p:nvCxnSpPr>
        <p:spPr>
          <a:xfrm flipV="1">
            <a:off x="8684223" y="2138898"/>
            <a:ext cx="580771" cy="7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104AFEB-C76D-76FD-1656-E84002A40CB9}"/>
              </a:ext>
            </a:extLst>
          </p:cNvPr>
          <p:cNvSpPr/>
          <p:nvPr/>
        </p:nvSpPr>
        <p:spPr>
          <a:xfrm>
            <a:off x="4650613" y="857428"/>
            <a:ext cx="4383208" cy="2665473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F79892E-7141-57AB-83EF-7CD96F27D664}"/>
              </a:ext>
            </a:extLst>
          </p:cNvPr>
          <p:cNvSpPr txBox="1"/>
          <p:nvPr/>
        </p:nvSpPr>
        <p:spPr>
          <a:xfrm>
            <a:off x="5656293" y="840717"/>
            <a:ext cx="270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Attribute Decoder Module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E0CE50D-10DD-11E2-5A6A-756FD000CCE4}"/>
              </a:ext>
            </a:extLst>
          </p:cNvPr>
          <p:cNvCxnSpPr>
            <a:cxnSpLocks/>
            <a:stCxn id="12" idx="0"/>
            <a:endCxn id="45" idx="0"/>
          </p:cNvCxnSpPr>
          <p:nvPr/>
        </p:nvCxnSpPr>
        <p:spPr>
          <a:xfrm rot="5400000" flipH="1" flipV="1">
            <a:off x="7486902" y="-1860473"/>
            <a:ext cx="967225" cy="6044660"/>
          </a:xfrm>
          <a:prstGeom prst="bentConnector3">
            <a:avLst>
              <a:gd name="adj1" fmla="val 14559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0962D9-D8CE-B629-69DD-F027577B7EB5}"/>
                  </a:ext>
                </a:extLst>
              </p:cNvPr>
              <p:cNvSpPr txBox="1"/>
              <p:nvPr/>
            </p:nvSpPr>
            <p:spPr>
              <a:xfrm>
                <a:off x="1543198" y="1946327"/>
                <a:ext cx="11418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𝐺𝐴𝑇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0962D9-D8CE-B629-69DD-F027577B7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198" y="1946327"/>
                <a:ext cx="1141851" cy="338554"/>
              </a:xfrm>
              <a:prstGeom prst="rect">
                <a:avLst/>
              </a:prstGeom>
              <a:blipFill>
                <a:blip r:embed="rId1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983568-3F6B-85F1-8427-0AF461E0C37E}"/>
                  </a:ext>
                </a:extLst>
              </p:cNvPr>
              <p:cNvSpPr txBox="1"/>
              <p:nvPr/>
            </p:nvSpPr>
            <p:spPr>
              <a:xfrm>
                <a:off x="6161278" y="1969313"/>
                <a:ext cx="14998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𝐺𝐴𝑇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983568-3F6B-85F1-8427-0AF461E0C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278" y="1969313"/>
                <a:ext cx="1499834" cy="338554"/>
              </a:xfrm>
              <a:prstGeom prst="rect">
                <a:avLst/>
              </a:prstGeom>
              <a:blipFill>
                <a:blip r:embed="rId1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78938F-C149-091B-45CB-396D6091485C}"/>
              </a:ext>
            </a:extLst>
          </p:cNvPr>
          <p:cNvCxnSpPr>
            <a:cxnSpLocks/>
          </p:cNvCxnSpPr>
          <p:nvPr/>
        </p:nvCxnSpPr>
        <p:spPr>
          <a:xfrm flipV="1">
            <a:off x="7564405" y="2156963"/>
            <a:ext cx="351476" cy="48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F1677C0-2C69-DD62-7BCE-726EC3DDA996}"/>
                  </a:ext>
                </a:extLst>
              </p:cNvPr>
              <p:cNvSpPr txBox="1"/>
              <p:nvPr/>
            </p:nvSpPr>
            <p:spPr>
              <a:xfrm>
                <a:off x="6552458" y="337479"/>
                <a:ext cx="2658869" cy="250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/>
                  <a:t>Graph Reconstruction: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𝒁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1" dirty="0"/>
                  <a:t> </a:t>
                </a:r>
                <a:endParaRPr lang="en-US" sz="1600" b="0" dirty="0"/>
              </a:p>
            </p:txBody>
          </p:sp>
        </mc:Choice>
        <mc:Fallback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F1677C0-2C69-DD62-7BCE-726EC3DDA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458" y="337479"/>
                <a:ext cx="2658869" cy="250646"/>
              </a:xfrm>
              <a:prstGeom prst="rect">
                <a:avLst/>
              </a:prstGeom>
              <a:blipFill>
                <a:blip r:embed="rId17"/>
                <a:stretch>
                  <a:fillRect l="-4817" t="-21951" r="-917" b="-5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F304ABE-5725-897B-0ACB-767E3F7F5FE1}"/>
              </a:ext>
            </a:extLst>
          </p:cNvPr>
          <p:cNvCxnSpPr>
            <a:cxnSpLocks/>
          </p:cNvCxnSpPr>
          <p:nvPr/>
        </p:nvCxnSpPr>
        <p:spPr>
          <a:xfrm>
            <a:off x="2592135" y="2156963"/>
            <a:ext cx="335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755009C-69E3-F408-8569-0043BC0D99DF}"/>
              </a:ext>
            </a:extLst>
          </p:cNvPr>
          <p:cNvGrpSpPr/>
          <p:nvPr/>
        </p:nvGrpSpPr>
        <p:grpSpPr>
          <a:xfrm>
            <a:off x="-145219" y="985131"/>
            <a:ext cx="10344097" cy="4301334"/>
            <a:chOff x="-145219" y="985131"/>
            <a:chExt cx="10344097" cy="4301334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D3714F6-B74D-37EB-64ED-325B059F7A5C}"/>
                </a:ext>
              </a:extLst>
            </p:cNvPr>
            <p:cNvSpPr/>
            <p:nvPr/>
          </p:nvSpPr>
          <p:spPr>
            <a:xfrm>
              <a:off x="79674" y="3686502"/>
              <a:ext cx="2840293" cy="1599963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A1CB0DD-E149-897A-00F0-EE6F8D57D0CB}"/>
                    </a:ext>
                  </a:extLst>
                </p:cNvPr>
                <p:cNvSpPr txBox="1"/>
                <p:nvPr/>
              </p:nvSpPr>
              <p:spPr>
                <a:xfrm>
                  <a:off x="1505579" y="4070926"/>
                  <a:ext cx="1286763" cy="3454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A1CB0DD-E149-897A-00F0-EE6F8D57D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579" y="4070926"/>
                  <a:ext cx="1286763" cy="34541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391BA1-9E89-1792-C909-42FA343B01A7}"/>
                    </a:ext>
                  </a:extLst>
                </p:cNvPr>
                <p:cNvSpPr txBox="1"/>
                <p:nvPr/>
              </p:nvSpPr>
              <p:spPr>
                <a:xfrm>
                  <a:off x="427990" y="3130944"/>
                  <a:ext cx="782575" cy="2036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∈ 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391BA1-9E89-1792-C909-42FA343B01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990" y="3130944"/>
                  <a:ext cx="782575" cy="203613"/>
                </a:xfrm>
                <a:prstGeom prst="rect">
                  <a:avLst/>
                </a:prstGeom>
                <a:blipFill>
                  <a:blip r:embed="rId19"/>
                  <a:stretch>
                    <a:fillRect l="-8527" t="-3030" r="-20155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0EEE015-21B0-9FF1-2636-42083BA37E27}"/>
                    </a:ext>
                  </a:extLst>
                </p:cNvPr>
                <p:cNvSpPr txBox="1"/>
                <p:nvPr/>
              </p:nvSpPr>
              <p:spPr>
                <a:xfrm>
                  <a:off x="489198" y="985131"/>
                  <a:ext cx="791582" cy="2072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∈ 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0EEE015-21B0-9FF1-2636-42083BA37E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198" y="985131"/>
                  <a:ext cx="791582" cy="207272"/>
                </a:xfrm>
                <a:prstGeom prst="rect">
                  <a:avLst/>
                </a:prstGeom>
                <a:blipFill>
                  <a:blip r:embed="rId20"/>
                  <a:stretch>
                    <a:fillRect l="-8462" t="-2941" r="-20000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96E0F7F-5B92-4396-F22A-78A60EE9FFF9}"/>
                    </a:ext>
                  </a:extLst>
                </p:cNvPr>
                <p:cNvSpPr txBox="1"/>
                <p:nvPr/>
              </p:nvSpPr>
              <p:spPr>
                <a:xfrm>
                  <a:off x="221652" y="3766761"/>
                  <a:ext cx="94333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∈ 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96E0F7F-5B92-4396-F22A-78A60EE9F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652" y="3766761"/>
                  <a:ext cx="943335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4516" r="-645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7125C7B-C3B7-E7F7-4E15-8263784423AE}"/>
                    </a:ext>
                  </a:extLst>
                </p:cNvPr>
                <p:cNvSpPr txBox="1"/>
                <p:nvPr/>
              </p:nvSpPr>
              <p:spPr>
                <a:xfrm>
                  <a:off x="2810359" y="1337723"/>
                  <a:ext cx="1123449" cy="2506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7125C7B-C3B7-E7F7-4E15-826378442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0359" y="1337723"/>
                  <a:ext cx="1123449" cy="250646"/>
                </a:xfrm>
                <a:prstGeom prst="rect">
                  <a:avLst/>
                </a:prstGeom>
                <a:blipFill>
                  <a:blip r:embed="rId22"/>
                  <a:stretch>
                    <a:fillRect l="-1630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21EDB52-521C-D855-63F9-7BEF77B45BAF}"/>
                    </a:ext>
                  </a:extLst>
                </p:cNvPr>
                <p:cNvSpPr txBox="1"/>
                <p:nvPr/>
              </p:nvSpPr>
              <p:spPr>
                <a:xfrm>
                  <a:off x="7860175" y="1261446"/>
                  <a:ext cx="1063196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21EDB52-521C-D855-63F9-7BEF77B45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0175" y="1261446"/>
                  <a:ext cx="1063196" cy="246221"/>
                </a:xfrm>
                <a:prstGeom prst="rect">
                  <a:avLst/>
                </a:prstGeom>
                <a:blipFill>
                  <a:blip r:embed="rId23"/>
                  <a:stretch>
                    <a:fillRect l="-4000" r="-114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A2EC014-04F4-9E48-657A-100C5F641E1A}"/>
                    </a:ext>
                  </a:extLst>
                </p:cNvPr>
                <p:cNvSpPr txBox="1"/>
                <p:nvPr/>
              </p:nvSpPr>
              <p:spPr>
                <a:xfrm>
                  <a:off x="9240667" y="2734862"/>
                  <a:ext cx="958211" cy="2528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∈ 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oMath>
                    </m:oMathPara>
                  </a14:m>
                  <a:endParaRPr lang="en-US" sz="1600" b="1" dirty="0"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A2EC014-04F4-9E48-657A-100C5F641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0667" y="2734862"/>
                  <a:ext cx="958211" cy="252890"/>
                </a:xfrm>
                <a:prstGeom prst="rect">
                  <a:avLst/>
                </a:prstGeom>
                <a:blipFill>
                  <a:blip r:embed="rId24"/>
                  <a:stretch>
                    <a:fillRect l="-5096" t="-19512" r="-1911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EBACE61-CD04-0DD2-BE79-C51321EB0307}"/>
                    </a:ext>
                  </a:extLst>
                </p:cNvPr>
                <p:cNvSpPr txBox="1"/>
                <p:nvPr/>
              </p:nvSpPr>
              <p:spPr>
                <a:xfrm>
                  <a:off x="186876" y="4406980"/>
                  <a:ext cx="1177950" cy="2506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∈ 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EBACE61-CD04-0DD2-BE79-C51321EB03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76" y="4406980"/>
                  <a:ext cx="1177950" cy="250646"/>
                </a:xfrm>
                <a:prstGeom prst="rect">
                  <a:avLst/>
                </a:prstGeom>
                <a:blipFill>
                  <a:blip r:embed="rId25"/>
                  <a:stretch>
                    <a:fillRect l="-2591" t="-2439"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6FC1521-8891-EBCC-9D74-7A71777D14C3}"/>
                    </a:ext>
                  </a:extLst>
                </p:cNvPr>
                <p:cNvSpPr txBox="1"/>
                <p:nvPr/>
              </p:nvSpPr>
              <p:spPr>
                <a:xfrm>
                  <a:off x="-145219" y="4012982"/>
                  <a:ext cx="1811381" cy="3429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6FC1521-8891-EBCC-9D74-7A71777D1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5219" y="4012982"/>
                  <a:ext cx="1811381" cy="342979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352ACAB0-C8E8-8A99-C7F5-46375E968699}"/>
                    </a:ext>
                  </a:extLst>
                </p:cNvPr>
                <p:cNvSpPr txBox="1"/>
                <p:nvPr/>
              </p:nvSpPr>
              <p:spPr>
                <a:xfrm>
                  <a:off x="1573776" y="4800766"/>
                  <a:ext cx="1231939" cy="2506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∈ 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352ACAB0-C8E8-8A99-C7F5-46375E968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3776" y="4800766"/>
                  <a:ext cx="1231939" cy="250646"/>
                </a:xfrm>
                <a:prstGeom prst="rect">
                  <a:avLst/>
                </a:prstGeom>
                <a:blipFill>
                  <a:blip r:embed="rId27"/>
                  <a:stretch>
                    <a:fillRect l="-1980" t="-2439"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EAEB801B-2438-10C9-3EC7-B89B88C18218}"/>
                    </a:ext>
                  </a:extLst>
                </p:cNvPr>
                <p:cNvSpPr txBox="1"/>
                <p:nvPr/>
              </p:nvSpPr>
              <p:spPr>
                <a:xfrm>
                  <a:off x="1215788" y="4424308"/>
                  <a:ext cx="1811381" cy="3429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EAEB801B-2438-10C9-3EC7-B89B88C18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5788" y="4424308"/>
                  <a:ext cx="1811381" cy="342979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C9232-2BEB-3818-CCBD-F02930CC9535}"/>
              </a:ext>
            </a:extLst>
          </p:cNvPr>
          <p:cNvGrpSpPr/>
          <p:nvPr/>
        </p:nvGrpSpPr>
        <p:grpSpPr>
          <a:xfrm>
            <a:off x="3134371" y="2969166"/>
            <a:ext cx="8904576" cy="3695303"/>
            <a:chOff x="3120413" y="3092321"/>
            <a:chExt cx="8904576" cy="369530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03058AC-5B7F-C39F-4223-33BF94B17CB3}"/>
                    </a:ext>
                  </a:extLst>
                </p:cNvPr>
                <p:cNvSpPr txBox="1"/>
                <p:nvPr/>
              </p:nvSpPr>
              <p:spPr>
                <a:xfrm>
                  <a:off x="4347372" y="4118893"/>
                  <a:ext cx="134742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i="0" smtClean="0">
                            <a:latin typeface="Cambria Math" panose="02040503050406030204" pitchFamily="18" charset="0"/>
                          </a:rPr>
                          <m:t>soft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b="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03058AC-5B7F-C39F-4223-33BF94B17C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7372" y="4118893"/>
                  <a:ext cx="1347420" cy="246221"/>
                </a:xfrm>
                <a:prstGeom prst="rect">
                  <a:avLst/>
                </a:prstGeom>
                <a:blipFill>
                  <a:blip r:embed="rId29"/>
                  <a:stretch>
                    <a:fillRect l="-3167"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FDA7F5-9415-074C-35AF-46EE00FE3156}"/>
                </a:ext>
              </a:extLst>
            </p:cNvPr>
            <p:cNvCxnSpPr>
              <a:cxnSpLocks/>
            </p:cNvCxnSpPr>
            <p:nvPr/>
          </p:nvCxnSpPr>
          <p:spPr>
            <a:xfrm>
              <a:off x="4934226" y="4422354"/>
              <a:ext cx="0" cy="3584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3D87B36E-D143-FC15-7AB4-A7852B66EBB0}"/>
                    </a:ext>
                  </a:extLst>
                </p:cNvPr>
                <p:cNvSpPr/>
                <p:nvPr/>
              </p:nvSpPr>
              <p:spPr>
                <a:xfrm>
                  <a:off x="4573762" y="4823934"/>
                  <a:ext cx="764464" cy="108101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3D87B36E-D143-FC15-7AB4-A7852B66EB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762" y="4823934"/>
                  <a:ext cx="764464" cy="108101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72920E5-0DFF-AA23-52AC-3573EC4B64EE}"/>
                </a:ext>
              </a:extLst>
            </p:cNvPr>
            <p:cNvCxnSpPr>
              <a:cxnSpLocks/>
            </p:cNvCxnSpPr>
            <p:nvPr/>
          </p:nvCxnSpPr>
          <p:spPr>
            <a:xfrm>
              <a:off x="4955994" y="5940741"/>
              <a:ext cx="0" cy="32518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177D9977-F248-61FD-D106-1AF653A038A9}"/>
                </a:ext>
              </a:extLst>
            </p:cNvPr>
            <p:cNvSpPr/>
            <p:nvPr/>
          </p:nvSpPr>
          <p:spPr>
            <a:xfrm>
              <a:off x="3120413" y="3932444"/>
              <a:ext cx="3040866" cy="2826745"/>
            </a:xfrm>
            <a:prstGeom prst="round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0AE9246-58BC-FCD3-4DAE-FA0108B28917}"/>
                </a:ext>
              </a:extLst>
            </p:cNvPr>
            <p:cNvSpPr txBox="1"/>
            <p:nvPr/>
          </p:nvSpPr>
          <p:spPr>
            <a:xfrm>
              <a:off x="3282295" y="4901343"/>
              <a:ext cx="12213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Linear </a:t>
              </a:r>
            </a:p>
            <a:p>
              <a:r>
                <a:rPr lang="en-US" sz="1400" b="1" dirty="0"/>
                <a:t>Classifier 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6B9CE37-79E9-3CC3-CDEB-9E93A80510D6}"/>
                    </a:ext>
                  </a:extLst>
                </p:cNvPr>
                <p:cNvSpPr txBox="1"/>
                <p:nvPr/>
              </p:nvSpPr>
              <p:spPr>
                <a:xfrm>
                  <a:off x="8508320" y="5154794"/>
                  <a:ext cx="1464695" cy="2779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i="0" smtClean="0">
                            <a:latin typeface="Cambria Math" panose="02040503050406030204" pitchFamily="18" charset="0"/>
                          </a:rPr>
                          <m:t>soft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6B9CE37-79E9-3CC3-CDEB-9E93A80510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8320" y="5154794"/>
                  <a:ext cx="1464695" cy="277961"/>
                </a:xfrm>
                <a:prstGeom prst="rect">
                  <a:avLst/>
                </a:prstGeom>
                <a:blipFill>
                  <a:blip r:embed="rId31"/>
                  <a:stretch>
                    <a:fillRect l="-2917" t="-652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70CB9EC4-0012-6AD0-0DBE-F68CCF628703}"/>
                    </a:ext>
                  </a:extLst>
                </p:cNvPr>
                <p:cNvSpPr/>
                <p:nvPr/>
              </p:nvSpPr>
              <p:spPr>
                <a:xfrm>
                  <a:off x="9952050" y="6420688"/>
                  <a:ext cx="1792173" cy="24296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Node labels: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70CB9EC4-0012-6AD0-0DBE-F68CCF6287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2050" y="6420688"/>
                  <a:ext cx="1792173" cy="242960"/>
                </a:xfrm>
                <a:prstGeom prst="rect">
                  <a:avLst/>
                </a:prstGeom>
                <a:blipFill>
                  <a:blip r:embed="rId32"/>
                  <a:stretch>
                    <a:fillRect t="-31111" b="-5111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CF2276B-9A8A-F932-767A-4501523B8516}"/>
                </a:ext>
              </a:extLst>
            </p:cNvPr>
            <p:cNvCxnSpPr>
              <a:cxnSpLocks/>
            </p:cNvCxnSpPr>
            <p:nvPr/>
          </p:nvCxnSpPr>
          <p:spPr>
            <a:xfrm>
              <a:off x="11112755" y="6004945"/>
              <a:ext cx="0" cy="3511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FC298D0-67EF-4301-8F13-467696FFD177}"/>
                </a:ext>
              </a:extLst>
            </p:cNvPr>
            <p:cNvSpPr/>
            <p:nvPr/>
          </p:nvSpPr>
          <p:spPr>
            <a:xfrm>
              <a:off x="8055980" y="4527039"/>
              <a:ext cx="3891971" cy="2260585"/>
            </a:xfrm>
            <a:prstGeom prst="round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B716646-2905-2759-D373-4025F21E3917}"/>
                </a:ext>
              </a:extLst>
            </p:cNvPr>
            <p:cNvSpPr txBox="1"/>
            <p:nvPr/>
          </p:nvSpPr>
          <p:spPr>
            <a:xfrm>
              <a:off x="8528587" y="5675448"/>
              <a:ext cx="1094237" cy="530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Linear </a:t>
              </a:r>
            </a:p>
            <a:p>
              <a:r>
                <a:rPr lang="en-US" sz="1400" b="1" dirty="0"/>
                <a:t>Classifier 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DCF7863-30AC-AC6C-50AB-0137D769A14E}"/>
                    </a:ext>
                  </a:extLst>
                </p:cNvPr>
                <p:cNvSpPr txBox="1"/>
                <p:nvPr/>
              </p:nvSpPr>
              <p:spPr>
                <a:xfrm>
                  <a:off x="6220293" y="5085356"/>
                  <a:ext cx="1728485" cy="4190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DCF7863-30AC-AC6C-50AB-0137D769A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0293" y="5085356"/>
                  <a:ext cx="1728485" cy="419025"/>
                </a:xfrm>
                <a:prstGeom prst="rect">
                  <a:avLst/>
                </a:prstGeom>
                <a:blipFill>
                  <a:blip r:embed="rId33"/>
                  <a:stretch>
                    <a:fillRect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305D5E1-5761-B8DB-05AA-34FFD7E37906}"/>
                </a:ext>
              </a:extLst>
            </p:cNvPr>
            <p:cNvCxnSpPr>
              <a:cxnSpLocks/>
            </p:cNvCxnSpPr>
            <p:nvPr/>
          </p:nvCxnSpPr>
          <p:spPr>
            <a:xfrm>
              <a:off x="7038105" y="5541502"/>
              <a:ext cx="0" cy="56183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017A1F0-18DE-21CF-F63C-C2A75BA49908}"/>
                </a:ext>
              </a:extLst>
            </p:cNvPr>
            <p:cNvCxnSpPr>
              <a:cxnSpLocks/>
            </p:cNvCxnSpPr>
            <p:nvPr/>
          </p:nvCxnSpPr>
          <p:spPr>
            <a:xfrm>
              <a:off x="5395757" y="5323572"/>
              <a:ext cx="88497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8C1055C-1CE7-676D-2B65-EB5DB600FB1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8765" y="5331617"/>
              <a:ext cx="4108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0FD4F7A-067B-FAC2-62F9-EB9EA1EC2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03238" y="4165687"/>
              <a:ext cx="0" cy="58160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F4499E42-8E38-AE3F-2B61-54DF7A5398E0}"/>
                    </a:ext>
                  </a:extLst>
                </p:cNvPr>
                <p:cNvSpPr/>
                <p:nvPr/>
              </p:nvSpPr>
              <p:spPr>
                <a:xfrm>
                  <a:off x="10730523" y="4852887"/>
                  <a:ext cx="764464" cy="108101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F4499E42-8E38-AE3F-2B61-54DF7A5398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0523" y="4852887"/>
                  <a:ext cx="764464" cy="108101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8B43D907-E5AF-635D-41F3-DBAEBC79D718}"/>
                    </a:ext>
                  </a:extLst>
                </p:cNvPr>
                <p:cNvSpPr/>
                <p:nvPr/>
              </p:nvSpPr>
              <p:spPr>
                <a:xfrm>
                  <a:off x="4049768" y="6356876"/>
                  <a:ext cx="1792173" cy="24296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Node labels: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8B43D907-E5AF-635D-41F3-DBAEBC79D7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768" y="6356876"/>
                  <a:ext cx="1792173" cy="242960"/>
                </a:xfrm>
                <a:prstGeom prst="rect">
                  <a:avLst/>
                </a:prstGeom>
                <a:blipFill>
                  <a:blip r:embed="rId35"/>
                  <a:stretch>
                    <a:fillRect t="-31818" b="-54545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C725600-7E2D-F1A1-FDCA-D727848EE247}"/>
                    </a:ext>
                  </a:extLst>
                </p:cNvPr>
                <p:cNvSpPr txBox="1"/>
                <p:nvPr/>
              </p:nvSpPr>
              <p:spPr>
                <a:xfrm>
                  <a:off x="10494057" y="3786198"/>
                  <a:ext cx="1530932" cy="3266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C725600-7E2D-F1A1-FDCA-D727848EE2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4057" y="3786198"/>
                  <a:ext cx="1530932" cy="326693"/>
                </a:xfrm>
                <a:prstGeom prst="rect">
                  <a:avLst/>
                </a:prstGeom>
                <a:blipFill>
                  <a:blip r:embed="rId36"/>
                  <a:stretch>
                    <a:fillRect l="-2789" r="-398" b="-207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7A56879-4F8D-B25E-D15C-EAF54998A925}"/>
                    </a:ext>
                  </a:extLst>
                </p:cNvPr>
                <p:cNvSpPr txBox="1"/>
                <p:nvPr/>
              </p:nvSpPr>
              <p:spPr>
                <a:xfrm>
                  <a:off x="6516194" y="6211981"/>
                  <a:ext cx="1382430" cy="2530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7A56879-4F8D-B25E-D15C-EAF54998A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6194" y="6211981"/>
                  <a:ext cx="1382430" cy="253083"/>
                </a:xfrm>
                <a:prstGeom prst="rect">
                  <a:avLst/>
                </a:prstGeom>
                <a:blipFill>
                  <a:blip r:embed="rId37"/>
                  <a:stretch>
                    <a:fillRect l="-1762" t="-14634" b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6B98345-1446-729F-9171-900B7EDA424D}"/>
                    </a:ext>
                  </a:extLst>
                </p:cNvPr>
                <p:cNvSpPr txBox="1"/>
                <p:nvPr/>
              </p:nvSpPr>
              <p:spPr>
                <a:xfrm>
                  <a:off x="10544918" y="3092321"/>
                  <a:ext cx="1382430" cy="2530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6B98345-1446-729F-9171-900B7EDA42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4918" y="3092321"/>
                  <a:ext cx="1382430" cy="253083"/>
                </a:xfrm>
                <a:prstGeom prst="rect">
                  <a:avLst/>
                </a:prstGeom>
                <a:blipFill>
                  <a:blip r:embed="rId38"/>
                  <a:stretch>
                    <a:fillRect l="-1762" t="-11905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A4EA50D-FBF0-A1D6-8F9B-AE1BADBE9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9901" y="3384091"/>
              <a:ext cx="0" cy="42413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3C7BA2A1-3A30-B686-8124-4F33C7AE5524}"/>
                </a:ext>
              </a:extLst>
            </p:cNvPr>
            <p:cNvCxnSpPr>
              <a:cxnSpLocks/>
            </p:cNvCxnSpPr>
            <p:nvPr/>
          </p:nvCxnSpPr>
          <p:spPr>
            <a:xfrm>
              <a:off x="7689115" y="5360960"/>
              <a:ext cx="556885" cy="37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70840E-B5FA-ECA7-6126-8F97D5059AED}"/>
                  </a:ext>
                </a:extLst>
              </p:cNvPr>
              <p:cNvSpPr txBox="1"/>
              <p:nvPr/>
            </p:nvSpPr>
            <p:spPr>
              <a:xfrm>
                <a:off x="209929" y="4823934"/>
                <a:ext cx="1108445" cy="252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70840E-B5FA-ECA7-6126-8F97D5059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29" y="4823934"/>
                <a:ext cx="1108445" cy="252377"/>
              </a:xfrm>
              <a:prstGeom prst="rect">
                <a:avLst/>
              </a:prstGeom>
              <a:blipFill>
                <a:blip r:embed="rId39"/>
                <a:stretch>
                  <a:fillRect l="-3297" t="-11905" r="-54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3EA192-4688-B7C4-DE9E-5B40C866951B}"/>
                  </a:ext>
                </a:extLst>
              </p:cNvPr>
              <p:cNvSpPr txBox="1"/>
              <p:nvPr/>
            </p:nvSpPr>
            <p:spPr>
              <a:xfrm>
                <a:off x="1559985" y="3754370"/>
                <a:ext cx="1108445" cy="2523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3EA192-4688-B7C4-DE9E-5B40C8669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985" y="3754370"/>
                <a:ext cx="1108445" cy="252377"/>
              </a:xfrm>
              <a:prstGeom prst="rect">
                <a:avLst/>
              </a:prstGeom>
              <a:blipFill>
                <a:blip r:embed="rId40"/>
                <a:stretch>
                  <a:fillRect l="-3846" t="-14634" r="-549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5F15DD-A387-06C4-3894-96CC0F4524EE}"/>
                  </a:ext>
                </a:extLst>
              </p:cNvPr>
              <p:cNvSpPr txBox="1"/>
              <p:nvPr/>
            </p:nvSpPr>
            <p:spPr>
              <a:xfrm>
                <a:off x="462166" y="5828469"/>
                <a:ext cx="1647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Loss: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5F15DD-A387-06C4-3894-96CC0F452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6" y="5828469"/>
                <a:ext cx="1647054" cy="369332"/>
              </a:xfrm>
              <a:prstGeom prst="rect">
                <a:avLst/>
              </a:prstGeom>
              <a:blipFill>
                <a:blip r:embed="rId41"/>
                <a:stretch>
                  <a:fillRect l="-333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BF8A57-5A39-24C0-AD05-02CB64207BAC}"/>
                  </a:ext>
                </a:extLst>
              </p:cNvPr>
              <p:cNvSpPr txBox="1"/>
              <p:nvPr/>
            </p:nvSpPr>
            <p:spPr>
              <a:xfrm>
                <a:off x="467069" y="6193548"/>
                <a:ext cx="1680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BF8A57-5A39-24C0-AD05-02CB64207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69" y="6193548"/>
                <a:ext cx="1680012" cy="369332"/>
              </a:xfrm>
              <a:prstGeom prst="rect">
                <a:avLst/>
              </a:prstGeom>
              <a:blipFill>
                <a:blip r:embed="rId42"/>
                <a:stretch>
                  <a:fillRect r="-8364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53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138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52</cp:revision>
  <dcterms:created xsi:type="dcterms:W3CDTF">2023-08-24T21:15:58Z</dcterms:created>
  <dcterms:modified xsi:type="dcterms:W3CDTF">2023-09-22T18:44:58Z</dcterms:modified>
</cp:coreProperties>
</file>