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89E1-5DE4-B753-D8E5-37BF1F8DB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E0A9D-CB29-C9C3-0408-2F74AAA4B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E4623-AA34-83C9-19D7-1CB8C2F8F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ACBF-6F2F-480C-8776-D86192B533B0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C36D-537D-4ECB-8845-D21545A37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48AB7-17E9-97ED-1E68-1DCA51A5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CEE1-9B8B-44CD-908F-34660793C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8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9AA1-0068-3080-7772-6E38028A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E6D93-0CB7-99A6-0602-008580B6A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60D17-62B4-C200-E282-02685CA5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ACBF-6F2F-480C-8776-D86192B533B0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26C4A-9C0E-4E18-EAB7-E3FC1293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03FFA-DCCA-4F10-49A2-AD22E613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CEE1-9B8B-44CD-908F-34660793C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2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1E29C-DC3A-C265-C50B-D0C8B1448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4A5D8-4767-9F60-E808-2533D0AFC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140DB-1B72-267D-D069-CDED3D2AC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ACBF-6F2F-480C-8776-D86192B533B0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7E004-485C-D085-6C7E-AB0F84DC5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F9966-27BA-5D56-844F-27DDB65F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CEE1-9B8B-44CD-908F-34660793C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2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95660-D881-B973-5725-56BFFFE53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B6F95-F5F3-CC6E-774C-28D027043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F3624-3CF8-DF83-77B4-39C8E6A2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ACBF-6F2F-480C-8776-D86192B533B0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6C1E4-E221-F4A2-2588-388C49C8F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403D0-BB5C-1595-101C-CE75631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CEE1-9B8B-44CD-908F-34660793C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5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82BAE-2B5F-1B56-E576-4701F306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B61DC-BAF1-A00F-3397-3ABB25BC3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121BC-F85E-0D5F-61C7-DE208366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ACBF-6F2F-480C-8776-D86192B533B0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373AC-30CA-7BDB-9690-53271B5F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0464-DCA9-8758-CA7F-AC6074AD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CEE1-9B8B-44CD-908F-34660793C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3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3DEB4-D3D1-4B0C-C21D-47916C87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FAD19-F949-9354-B764-BA5986A3E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15A27-381E-8572-772A-592C67A73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79DEE-FBC0-042A-760F-02D36DCF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ACBF-6F2F-480C-8776-D86192B533B0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87894-EF1F-50BD-C767-ED8E4871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990CA-481A-52AA-D67A-CA8AE332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CEE1-9B8B-44CD-908F-34660793C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1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8D36-6B7C-2DF6-0A5F-BBECBCE2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2F778-5768-51DF-23FC-2C300434C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E84A5-2DE0-E27E-F143-47C4FEBD9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9C2F5-2904-BA52-FFCA-72352CD7E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1DB3AC-024D-F0AD-C0FA-8A7AB84AF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38644-647D-AF4D-8403-31BCD8522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ACBF-6F2F-480C-8776-D86192B533B0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2844A-1EF6-0C0E-3324-5694C62C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D1E6B-0121-EF57-9167-E6C85224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CEE1-9B8B-44CD-908F-34660793C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6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254C-94CA-5D82-F818-492D12DF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FC0C8-DB01-706F-D436-69BD150BF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ACBF-6F2F-480C-8776-D86192B533B0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BCC17-09B5-90D7-DA19-9F3327E5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D0ACD-2360-487F-D8DC-CF6D3017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CEE1-9B8B-44CD-908F-34660793C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6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D4C0A-EB37-6402-5CCB-514732E13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ACBF-6F2F-480C-8776-D86192B533B0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404CF-D7A3-A51B-A152-D936D13F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0E737-4739-6963-4625-ED197B5B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CEE1-9B8B-44CD-908F-34660793C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6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3CB5-59E8-6550-4D9E-2C084B2B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996B1-10A5-5444-D148-E78EAF66B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AEC1F-8609-80BB-A442-7E46F33D6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50D0B-6503-53D7-114B-6A368478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ACBF-6F2F-480C-8776-D86192B533B0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8C6CC-C9AC-6871-A4FF-E90F8331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E453C-E1FA-FC59-7A25-14A89DF29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CEE1-9B8B-44CD-908F-34660793C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4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67B37-E302-6DFC-0FC2-25EDA9DC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CB7C87-860D-6A81-777F-ACFDDEE4E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F0982-217B-7CFF-4CF9-298B7CFE5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2E894-FA67-AEE8-F56B-28BA7E20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ACBF-6F2F-480C-8776-D86192B533B0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99DA7-6D11-BC25-59C7-1DB20BCD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0E43C-EEDE-C180-A212-A797600A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CEE1-9B8B-44CD-908F-34660793C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8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48EFAC-3A33-BCC9-5C1F-7A14763B5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31086-258E-1819-F425-3C1BA4F18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74C18-5502-B194-24DE-8B53A5484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ACBF-6F2F-480C-8776-D86192B533B0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5DE4F-F47B-2266-AB57-9B8B74AC2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0E4D4-551A-5BE3-3668-19341E03E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5CEE1-9B8B-44CD-908F-34660793C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7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8" Type="http://schemas.openxmlformats.org/officeDocument/2006/relationships/image" Target="../media/image9.png"/><Relationship Id="rId3" Type="http://schemas.openxmlformats.org/officeDocument/2006/relationships/image" Target="../media/image22.png"/><Relationship Id="rId21" Type="http://schemas.openxmlformats.org/officeDocument/2006/relationships/image" Target="../media/image12.png"/><Relationship Id="rId7" Type="http://schemas.openxmlformats.org/officeDocument/2006/relationships/image" Target="../media/image26.png"/><Relationship Id="rId12" Type="http://schemas.openxmlformats.org/officeDocument/2006/relationships/image" Target="../media/image5.png"/><Relationship Id="rId17" Type="http://schemas.openxmlformats.org/officeDocument/2006/relationships/image" Target="../media/image8.png"/><Relationship Id="rId2" Type="http://schemas.openxmlformats.org/officeDocument/2006/relationships/image" Target="../media/image21.png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4.png"/><Relationship Id="rId5" Type="http://schemas.openxmlformats.org/officeDocument/2006/relationships/image" Target="../media/image24.png"/><Relationship Id="rId15" Type="http://schemas.openxmlformats.org/officeDocument/2006/relationships/image" Target="../media/image6.png"/><Relationship Id="rId10" Type="http://schemas.openxmlformats.org/officeDocument/2006/relationships/image" Target="../media/image3.png"/><Relationship Id="rId19" Type="http://schemas.openxmlformats.org/officeDocument/2006/relationships/image" Target="../media/image10.png"/><Relationship Id="rId4" Type="http://schemas.openxmlformats.org/officeDocument/2006/relationships/image" Target="../media/image23.png"/><Relationship Id="rId9" Type="http://schemas.openxmlformats.org/officeDocument/2006/relationships/image" Target="../media/image2.png"/><Relationship Id="rId14" Type="http://schemas.openxmlformats.org/officeDocument/2006/relationships/image" Target="../media/image33.png"/><Relationship Id="rId2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1.pn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" Type="http://schemas.openxmlformats.org/officeDocument/2006/relationships/image" Target="../media/image15.png"/><Relationship Id="rId21" Type="http://schemas.openxmlformats.org/officeDocument/2006/relationships/image" Target="../media/image40.png"/><Relationship Id="rId7" Type="http://schemas.openxmlformats.org/officeDocument/2006/relationships/image" Target="../media/image19.png"/><Relationship Id="rId12" Type="http://schemas.openxmlformats.org/officeDocument/2006/relationships/image" Target="../media/image30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image" Target="../media/image14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9.png"/><Relationship Id="rId24" Type="http://schemas.openxmlformats.org/officeDocument/2006/relationships/image" Target="../media/image43.png"/><Relationship Id="rId32" Type="http://schemas.openxmlformats.org/officeDocument/2006/relationships/image" Target="../media/image51.png"/><Relationship Id="rId5" Type="http://schemas.openxmlformats.org/officeDocument/2006/relationships/image" Target="../media/image17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10" Type="http://schemas.openxmlformats.org/officeDocument/2006/relationships/image" Target="../media/image28.png"/><Relationship Id="rId19" Type="http://schemas.openxmlformats.org/officeDocument/2006/relationships/image" Target="../media/image38.png"/><Relationship Id="rId31" Type="http://schemas.openxmlformats.org/officeDocument/2006/relationships/image" Target="../media/image50.png"/><Relationship Id="rId4" Type="http://schemas.openxmlformats.org/officeDocument/2006/relationships/image" Target="../media/image16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E4EA1A-6933-7CA5-B222-672712B54CF6}"/>
              </a:ext>
            </a:extLst>
          </p:cNvPr>
          <p:cNvSpPr txBox="1"/>
          <p:nvPr/>
        </p:nvSpPr>
        <p:spPr>
          <a:xfrm>
            <a:off x="360218" y="258618"/>
            <a:ext cx="6319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Graph Attention </a:t>
            </a:r>
            <a:r>
              <a:rPr lang="en-US" b="1" dirty="0" err="1"/>
              <a:t>AutoEncoder</a:t>
            </a:r>
            <a:r>
              <a:rPr lang="en-US" b="1" dirty="0"/>
              <a:t> (GATE) – Salehi and </a:t>
            </a:r>
            <a:r>
              <a:rPr lang="en-US" b="1" dirty="0" err="1"/>
              <a:t>Davulcu</a:t>
            </a:r>
            <a:r>
              <a:rPr lang="en-US" b="1" dirty="0"/>
              <a:t>, 2019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57E090B-7062-B4A1-9A8E-D2E2A7FC3D08}"/>
                  </a:ext>
                </a:extLst>
              </p:cNvPr>
              <p:cNvSpPr/>
              <p:nvPr/>
            </p:nvSpPr>
            <p:spPr>
              <a:xfrm>
                <a:off x="120539" y="3368342"/>
                <a:ext cx="1136073" cy="11083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57E090B-7062-B4A1-9A8E-D2E2A7FC3D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39" y="3368342"/>
                <a:ext cx="1136073" cy="11083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BB9A8F-B49C-CE61-09C5-1F769278C7E1}"/>
                  </a:ext>
                </a:extLst>
              </p:cNvPr>
              <p:cNvSpPr/>
              <p:nvPr/>
            </p:nvSpPr>
            <p:spPr>
              <a:xfrm>
                <a:off x="120539" y="1820762"/>
                <a:ext cx="1136073" cy="11083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BB9A8F-B49C-CE61-09C5-1F769278C7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39" y="1820762"/>
                <a:ext cx="1136073" cy="11083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80595FF-44F5-6CC1-A9FC-AF7E54E9FE65}"/>
                  </a:ext>
                </a:extLst>
              </p:cNvPr>
              <p:cNvSpPr txBox="1"/>
              <p:nvPr/>
            </p:nvSpPr>
            <p:spPr>
              <a:xfrm>
                <a:off x="261984" y="1458075"/>
                <a:ext cx="853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80595FF-44F5-6CC1-A9FC-AF7E54E9F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84" y="1458075"/>
                <a:ext cx="8531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246207C-E96D-D891-4C41-951B3A765BE3}"/>
                  </a:ext>
                </a:extLst>
              </p:cNvPr>
              <p:cNvSpPr txBox="1"/>
              <p:nvPr/>
            </p:nvSpPr>
            <p:spPr>
              <a:xfrm>
                <a:off x="261984" y="4476706"/>
                <a:ext cx="810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246207C-E96D-D891-4C41-951B3A765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84" y="4476706"/>
                <a:ext cx="810286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624726E-142A-80A5-1DDB-2421457B72F9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1256612" y="2374944"/>
            <a:ext cx="468667" cy="7077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00CAF13-F0DF-8673-13EE-A18F410533AA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 flipV="1">
            <a:off x="1256612" y="3082714"/>
            <a:ext cx="468667" cy="8398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C10F73-4AEE-43E4-7DF9-79A32FF79AE6}"/>
              </a:ext>
            </a:extLst>
          </p:cNvPr>
          <p:cNvSpPr txBox="1"/>
          <p:nvPr/>
        </p:nvSpPr>
        <p:spPr>
          <a:xfrm>
            <a:off x="527654" y="6414716"/>
            <a:ext cx="11197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Salehi, Amin, and Hasan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Davulcu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"Graph attention auto-encoders."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arXiv:1905.10715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(2019).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4E8A3DC-FFA2-29D6-BE9F-2689C4B144A2}"/>
                  </a:ext>
                </a:extLst>
              </p:cNvPr>
              <p:cNvSpPr/>
              <p:nvPr/>
            </p:nvSpPr>
            <p:spPr>
              <a:xfrm>
                <a:off x="3629767" y="2540575"/>
                <a:ext cx="923861" cy="11083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4E8A3DC-FFA2-29D6-BE9F-2689C4B144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767" y="2540575"/>
                <a:ext cx="923861" cy="11083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7DE40FE-B495-24AA-8B97-A568BE81537D}"/>
                  </a:ext>
                </a:extLst>
              </p:cNvPr>
              <p:cNvSpPr/>
              <p:nvPr/>
            </p:nvSpPr>
            <p:spPr>
              <a:xfrm>
                <a:off x="6166997" y="2528532"/>
                <a:ext cx="500195" cy="11083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7DE40FE-B495-24AA-8B97-A568BE8153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997" y="2528532"/>
                <a:ext cx="500195" cy="11083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C3DAD35-D93E-B719-0AA8-6159E52C3C82}"/>
                  </a:ext>
                </a:extLst>
              </p:cNvPr>
              <p:cNvSpPr/>
              <p:nvPr/>
            </p:nvSpPr>
            <p:spPr>
              <a:xfrm>
                <a:off x="8288322" y="2534553"/>
                <a:ext cx="923861" cy="11083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acc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C3DAD35-D93E-B719-0AA8-6159E52C3C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322" y="2534553"/>
                <a:ext cx="923861" cy="11083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157700E-A423-520B-DC8C-A2A9C0534933}"/>
                  </a:ext>
                </a:extLst>
              </p:cNvPr>
              <p:cNvSpPr/>
              <p:nvPr/>
            </p:nvSpPr>
            <p:spPr>
              <a:xfrm>
                <a:off x="10528417" y="2553417"/>
                <a:ext cx="1136073" cy="11083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157700E-A423-520B-DC8C-A2A9C0534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417" y="2553417"/>
                <a:ext cx="1136073" cy="11083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710E77-8A58-0A42-2282-755FD1F26B85}"/>
                  </a:ext>
                </a:extLst>
              </p:cNvPr>
              <p:cNvSpPr txBox="1"/>
              <p:nvPr/>
            </p:nvSpPr>
            <p:spPr>
              <a:xfrm>
                <a:off x="1725279" y="2913437"/>
                <a:ext cx="11309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GAT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710E77-8A58-0A42-2282-755FD1F26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279" y="2913437"/>
                <a:ext cx="1130951" cy="338554"/>
              </a:xfrm>
              <a:prstGeom prst="rect">
                <a:avLst/>
              </a:prstGeom>
              <a:blipFill>
                <a:blip r:embed="rId10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753B08-9B4C-2E45-0998-F8B671A3A5C3}"/>
              </a:ext>
            </a:extLst>
          </p:cNvPr>
          <p:cNvCxnSpPr>
            <a:cxnSpLocks/>
            <a:stCxn id="20" idx="3"/>
            <a:endCxn id="5" idx="1"/>
          </p:cNvCxnSpPr>
          <p:nvPr/>
        </p:nvCxnSpPr>
        <p:spPr>
          <a:xfrm>
            <a:off x="2856230" y="3082714"/>
            <a:ext cx="773537" cy="120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5EB1D1D-E638-A517-14CA-5219CDB84EF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553628" y="3094757"/>
            <a:ext cx="50019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A032262-6415-1E37-5D4D-61179F77F643}"/>
                  </a:ext>
                </a:extLst>
              </p:cNvPr>
              <p:cNvSpPr txBox="1"/>
              <p:nvPr/>
            </p:nvSpPr>
            <p:spPr>
              <a:xfrm>
                <a:off x="6863244" y="2691615"/>
                <a:ext cx="1111715" cy="313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GAT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acc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A032262-6415-1E37-5D4D-61179F77F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244" y="2691615"/>
                <a:ext cx="1111715" cy="313612"/>
              </a:xfrm>
              <a:prstGeom prst="rect">
                <a:avLst/>
              </a:prstGeom>
              <a:blipFill>
                <a:blip r:embed="rId11"/>
                <a:stretch>
                  <a:fillRect t="-1961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203CC81-9287-EECC-F16E-6292DD94D145}"/>
                  </a:ext>
                </a:extLst>
              </p:cNvPr>
              <p:cNvSpPr txBox="1"/>
              <p:nvPr/>
            </p:nvSpPr>
            <p:spPr>
              <a:xfrm>
                <a:off x="4552051" y="2736700"/>
                <a:ext cx="12495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GAT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203CC81-9287-EECC-F16E-6292DD94D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051" y="2736700"/>
                <a:ext cx="1249573" cy="307777"/>
              </a:xfrm>
              <a:prstGeom prst="rect">
                <a:avLst/>
              </a:prstGeom>
              <a:blipFill>
                <a:blip r:embed="rId12"/>
                <a:stretch>
                  <a:fillRect r="-976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4811FC-18BE-0B24-5DD4-A1B5FBEEA27F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9212183" y="3088735"/>
            <a:ext cx="1316234" cy="188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3DB9CD3-76C5-1274-FD93-7D1FB14D1923}"/>
              </a:ext>
            </a:extLst>
          </p:cNvPr>
          <p:cNvSpPr/>
          <p:nvPr/>
        </p:nvSpPr>
        <p:spPr>
          <a:xfrm>
            <a:off x="1691978" y="1879881"/>
            <a:ext cx="5235692" cy="242975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CEE1F3B-6720-B7C2-D3DC-6BE9AD7588ED}"/>
              </a:ext>
            </a:extLst>
          </p:cNvPr>
          <p:cNvSpPr/>
          <p:nvPr/>
        </p:nvSpPr>
        <p:spPr>
          <a:xfrm>
            <a:off x="5965031" y="1879880"/>
            <a:ext cx="4421940" cy="2429754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2877B2E-0346-6F75-3175-DAE1499DAB6E}"/>
                  </a:ext>
                </a:extLst>
              </p:cNvPr>
              <p:cNvSpPr txBox="1"/>
              <p:nvPr/>
            </p:nvSpPr>
            <p:spPr>
              <a:xfrm>
                <a:off x="3629767" y="2190278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2877B2E-0346-6F75-3175-DAE1499DA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767" y="2190278"/>
                <a:ext cx="81144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E3EFCBD-A4E4-7A7C-3F19-17E0DA7B7364}"/>
                  </a:ext>
                </a:extLst>
              </p:cNvPr>
              <p:cNvSpPr txBox="1"/>
              <p:nvPr/>
            </p:nvSpPr>
            <p:spPr>
              <a:xfrm>
                <a:off x="8289132" y="2184085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E3EFCBD-A4E4-7A7C-3F19-17E0DA7B7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132" y="2184085"/>
                <a:ext cx="81144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ADDE370-C634-3ABB-3987-68F648525953}"/>
                  </a:ext>
                </a:extLst>
              </p:cNvPr>
              <p:cNvSpPr txBox="1"/>
              <p:nvPr/>
            </p:nvSpPr>
            <p:spPr>
              <a:xfrm>
                <a:off x="10669862" y="2192453"/>
                <a:ext cx="810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ADDE370-C634-3ABB-3987-68F648525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862" y="2192453"/>
                <a:ext cx="810286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FF5E1AE-8735-2BDE-9DAE-6E362EB5F96C}"/>
                  </a:ext>
                </a:extLst>
              </p:cNvPr>
              <p:cNvSpPr txBox="1"/>
              <p:nvPr/>
            </p:nvSpPr>
            <p:spPr>
              <a:xfrm>
                <a:off x="6017129" y="2190278"/>
                <a:ext cx="811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FF5E1AE-8735-2BDE-9DAE-6E362EB5F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129" y="2190278"/>
                <a:ext cx="811248" cy="369332"/>
              </a:xfrm>
              <a:prstGeom prst="rect">
                <a:avLst/>
              </a:prstGeom>
              <a:blipFill>
                <a:blip r:embed="rId1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85DE1F2-89FF-7031-962C-A2C8FDF90585}"/>
                  </a:ext>
                </a:extLst>
              </p:cNvPr>
              <p:cNvSpPr txBox="1"/>
              <p:nvPr/>
            </p:nvSpPr>
            <p:spPr>
              <a:xfrm>
                <a:off x="650277" y="5245296"/>
                <a:ext cx="3925498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𝐋𝐨𝐬𝐬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BCE</m:t>
                      </m:r>
                      <m:d>
                        <m:d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e>
                      </m:d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85DE1F2-89FF-7031-962C-A2C8FDF90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77" y="5245296"/>
                <a:ext cx="3925498" cy="439736"/>
              </a:xfrm>
              <a:prstGeom prst="rect">
                <a:avLst/>
              </a:prstGeom>
              <a:blipFill>
                <a:blip r:embed="rId18"/>
                <a:stretch>
                  <a:fillRect t="-5479" r="-6832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TextBox 144">
            <a:extLst>
              <a:ext uri="{FF2B5EF4-FFF2-40B4-BE49-F238E27FC236}">
                <a16:creationId xmlns:a16="http://schemas.microsoft.com/office/drawing/2014/main" id="{D00E6EB2-C70C-05BA-6528-D0BEF042692A}"/>
              </a:ext>
            </a:extLst>
          </p:cNvPr>
          <p:cNvSpPr txBox="1"/>
          <p:nvPr/>
        </p:nvSpPr>
        <p:spPr>
          <a:xfrm>
            <a:off x="3011866" y="1501899"/>
            <a:ext cx="95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Encoder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352A076-D65D-5EEE-3C7A-6519A8DED7BF}"/>
              </a:ext>
            </a:extLst>
          </p:cNvPr>
          <p:cNvSpPr txBox="1"/>
          <p:nvPr/>
        </p:nvSpPr>
        <p:spPr>
          <a:xfrm>
            <a:off x="8092259" y="1460152"/>
            <a:ext cx="98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Decoder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818864-AC1D-43EA-3419-97EF0B41771C}"/>
              </a:ext>
            </a:extLst>
          </p:cNvPr>
          <p:cNvCxnSpPr>
            <a:cxnSpLocks/>
          </p:cNvCxnSpPr>
          <p:nvPr/>
        </p:nvCxnSpPr>
        <p:spPr>
          <a:xfrm>
            <a:off x="5621616" y="3094757"/>
            <a:ext cx="50019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E4BEE2-4828-84A5-DA1C-8233C2E745A0}"/>
              </a:ext>
            </a:extLst>
          </p:cNvPr>
          <p:cNvCxnSpPr>
            <a:cxnSpLocks/>
          </p:cNvCxnSpPr>
          <p:nvPr/>
        </p:nvCxnSpPr>
        <p:spPr>
          <a:xfrm>
            <a:off x="6679961" y="3094757"/>
            <a:ext cx="50019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AFBFEF-4D58-2B69-5663-CFB1D42550AD}"/>
              </a:ext>
            </a:extLst>
          </p:cNvPr>
          <p:cNvCxnSpPr>
            <a:cxnSpLocks/>
          </p:cNvCxnSpPr>
          <p:nvPr/>
        </p:nvCxnSpPr>
        <p:spPr>
          <a:xfrm>
            <a:off x="7624721" y="3094757"/>
            <a:ext cx="50019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328D62-E684-5812-605F-2BBAD1BFE591}"/>
              </a:ext>
            </a:extLst>
          </p:cNvPr>
          <p:cNvSpPr txBox="1"/>
          <p:nvPr/>
        </p:nvSpPr>
        <p:spPr>
          <a:xfrm>
            <a:off x="5122790" y="2898048"/>
            <a:ext cx="38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96B247-E9D6-CF67-2727-7B260B8A7F42}"/>
              </a:ext>
            </a:extLst>
          </p:cNvPr>
          <p:cNvSpPr txBox="1"/>
          <p:nvPr/>
        </p:nvSpPr>
        <p:spPr>
          <a:xfrm>
            <a:off x="7209113" y="2913437"/>
            <a:ext cx="38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E4AB413-5FB7-CC30-3943-A2E24C9A6E1D}"/>
              </a:ext>
            </a:extLst>
          </p:cNvPr>
          <p:cNvCxnSpPr>
            <a:cxnSpLocks/>
            <a:stCxn id="6" idx="2"/>
            <a:endCxn id="21" idx="1"/>
          </p:cNvCxnSpPr>
          <p:nvPr/>
        </p:nvCxnSpPr>
        <p:spPr>
          <a:xfrm rot="16200000" flipH="1">
            <a:off x="7622409" y="2431582"/>
            <a:ext cx="1209142" cy="361977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C56FFEA-9851-F44C-C30A-681E063ED9A6}"/>
                  </a:ext>
                </a:extLst>
              </p:cNvPr>
              <p:cNvSpPr/>
              <p:nvPr/>
            </p:nvSpPr>
            <p:spPr>
              <a:xfrm>
                <a:off x="10036865" y="4291856"/>
                <a:ext cx="1136073" cy="11083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C56FFEA-9851-F44C-C30A-681E063ED9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6865" y="4291856"/>
                <a:ext cx="1136073" cy="110836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567073-056F-5418-479D-B14B6403316A}"/>
                  </a:ext>
                </a:extLst>
              </p:cNvPr>
              <p:cNvSpPr txBox="1"/>
              <p:nvPr/>
            </p:nvSpPr>
            <p:spPr>
              <a:xfrm>
                <a:off x="10178310" y="3929169"/>
                <a:ext cx="853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567073-056F-5418-479D-B14B64033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8310" y="3929169"/>
                <a:ext cx="85318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B74C21-01F6-54BE-6664-E25646F7EAC4}"/>
                  </a:ext>
                </a:extLst>
              </p:cNvPr>
              <p:cNvSpPr txBox="1"/>
              <p:nvPr/>
            </p:nvSpPr>
            <p:spPr>
              <a:xfrm>
                <a:off x="9335611" y="2681399"/>
                <a:ext cx="1153393" cy="313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GAT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acc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B74C21-01F6-54BE-6664-E25646F7E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611" y="2681399"/>
                <a:ext cx="1153393" cy="313612"/>
              </a:xfrm>
              <a:prstGeom prst="rect">
                <a:avLst/>
              </a:prstGeom>
              <a:blipFill>
                <a:blip r:embed="rId21"/>
                <a:stretch>
                  <a:fillRect t="-1961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B5D913-E2DC-7913-6E7B-1E6C6E4B9316}"/>
                  </a:ext>
                </a:extLst>
              </p:cNvPr>
              <p:cNvSpPr txBox="1"/>
              <p:nvPr/>
            </p:nvSpPr>
            <p:spPr>
              <a:xfrm>
                <a:off x="6614034" y="4909307"/>
                <a:ext cx="2956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b="0" dirty="0"/>
                  <a:t>Dot Product Decoder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𝒁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B5D913-E2DC-7913-6E7B-1E6C6E4B9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034" y="4909307"/>
                <a:ext cx="2956450" cy="369332"/>
              </a:xfrm>
              <a:prstGeom prst="rect">
                <a:avLst/>
              </a:prstGeom>
              <a:blipFill>
                <a:blip r:embed="rId22"/>
                <a:stretch>
                  <a:fillRect l="-185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82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E4EA1A-6933-7CA5-B222-672712B54CF6}"/>
              </a:ext>
            </a:extLst>
          </p:cNvPr>
          <p:cNvSpPr txBox="1"/>
          <p:nvPr/>
        </p:nvSpPr>
        <p:spPr>
          <a:xfrm>
            <a:off x="87707" y="94444"/>
            <a:ext cx="2493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Top-down Classification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C10F73-4AEE-43E4-7DF9-79A32FF79AE6}"/>
              </a:ext>
            </a:extLst>
          </p:cNvPr>
          <p:cNvSpPr txBox="1"/>
          <p:nvPr/>
        </p:nvSpPr>
        <p:spPr>
          <a:xfrm>
            <a:off x="527654" y="6414716"/>
            <a:ext cx="11197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Salehi, Amin, and Hasan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Davulcu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"Graph attention auto-encoders."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arXiv:1905.10715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(2019).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7DE40FE-B495-24AA-8B97-A568BE81537D}"/>
                  </a:ext>
                </a:extLst>
              </p:cNvPr>
              <p:cNvSpPr/>
              <p:nvPr/>
            </p:nvSpPr>
            <p:spPr>
              <a:xfrm>
                <a:off x="441088" y="2928831"/>
                <a:ext cx="713218" cy="11083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7DE40FE-B495-24AA-8B97-A568BE8153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88" y="2928831"/>
                <a:ext cx="713218" cy="11083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FF5E1AE-8735-2BDE-9DAE-6E362EB5F96C}"/>
                  </a:ext>
                </a:extLst>
              </p:cNvPr>
              <p:cNvSpPr txBox="1"/>
              <p:nvPr/>
            </p:nvSpPr>
            <p:spPr>
              <a:xfrm>
                <a:off x="369754" y="2470544"/>
                <a:ext cx="811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FF5E1AE-8735-2BDE-9DAE-6E362EB5F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4" y="2470544"/>
                <a:ext cx="811248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E412B4-52AA-8072-BA69-A4BF33EE9289}"/>
              </a:ext>
            </a:extLst>
          </p:cNvPr>
          <p:cNvCxnSpPr>
            <a:cxnSpLocks/>
          </p:cNvCxnSpPr>
          <p:nvPr/>
        </p:nvCxnSpPr>
        <p:spPr>
          <a:xfrm>
            <a:off x="775378" y="1912938"/>
            <a:ext cx="0" cy="5024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59FDCF-8767-B1C8-472E-BFB77D47B92D}"/>
              </a:ext>
            </a:extLst>
          </p:cNvPr>
          <p:cNvCxnSpPr>
            <a:cxnSpLocks/>
          </p:cNvCxnSpPr>
          <p:nvPr/>
        </p:nvCxnSpPr>
        <p:spPr>
          <a:xfrm>
            <a:off x="1275573" y="3483013"/>
            <a:ext cx="6925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AA47973-FD5A-276E-1E10-4E86FE54340D}"/>
                  </a:ext>
                </a:extLst>
              </p:cNvPr>
              <p:cNvSpPr/>
              <p:nvPr/>
            </p:nvSpPr>
            <p:spPr>
              <a:xfrm>
                <a:off x="2094052" y="2951288"/>
                <a:ext cx="618258" cy="11083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AA47973-FD5A-276E-1E10-4E86FE5434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052" y="2951288"/>
                <a:ext cx="618258" cy="11083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CDE50A5-C304-53D3-9AB6-97A85A913350}"/>
                  </a:ext>
                </a:extLst>
              </p:cNvPr>
              <p:cNvSpPr txBox="1"/>
              <p:nvPr/>
            </p:nvSpPr>
            <p:spPr>
              <a:xfrm>
                <a:off x="1207953" y="3043140"/>
                <a:ext cx="72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CDE50A5-C304-53D3-9AB6-97A85A913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53" y="3043140"/>
                <a:ext cx="72083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39FA5BD4-A4EA-822B-D196-15D64FAFA59D}"/>
                  </a:ext>
                </a:extLst>
              </p:cNvPr>
              <p:cNvSpPr/>
              <p:nvPr/>
            </p:nvSpPr>
            <p:spPr>
              <a:xfrm>
                <a:off x="69383" y="1305280"/>
                <a:ext cx="1411990" cy="454170"/>
              </a:xfrm>
              <a:prstGeom prst="roundRect">
                <a:avLst/>
              </a:prstGeom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𝐺𝐴𝑇𝐸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39FA5BD4-A4EA-822B-D196-15D64FAFA5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3" y="1305280"/>
                <a:ext cx="1411990" cy="45417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4A10DE-26BD-EAF7-D77B-F5AAA5C2CDDD}"/>
              </a:ext>
            </a:extLst>
          </p:cNvPr>
          <p:cNvCxnSpPr>
            <a:cxnSpLocks/>
          </p:cNvCxnSpPr>
          <p:nvPr/>
        </p:nvCxnSpPr>
        <p:spPr>
          <a:xfrm flipV="1">
            <a:off x="2382053" y="1572126"/>
            <a:ext cx="0" cy="9208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AA89B19-EDA4-C7F9-C103-3902E27FF214}"/>
                  </a:ext>
                </a:extLst>
              </p:cNvPr>
              <p:cNvSpPr txBox="1"/>
              <p:nvPr/>
            </p:nvSpPr>
            <p:spPr>
              <a:xfrm>
                <a:off x="1741086" y="1202794"/>
                <a:ext cx="1463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Softmax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AA89B19-EDA4-C7F9-C103-3902E27FF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086" y="1202794"/>
                <a:ext cx="1463862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DA4B429-53DD-CA79-306D-FB9F297AADAD}"/>
              </a:ext>
            </a:extLst>
          </p:cNvPr>
          <p:cNvCxnSpPr>
            <a:cxnSpLocks/>
          </p:cNvCxnSpPr>
          <p:nvPr/>
        </p:nvCxnSpPr>
        <p:spPr>
          <a:xfrm>
            <a:off x="3503121" y="1394652"/>
            <a:ext cx="51285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52D22AE-F2DF-EB55-1BB0-C8406FE07577}"/>
                  </a:ext>
                </a:extLst>
              </p:cNvPr>
              <p:cNvSpPr/>
              <p:nvPr/>
            </p:nvSpPr>
            <p:spPr>
              <a:xfrm>
                <a:off x="4053198" y="825230"/>
                <a:ext cx="618258" cy="11083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52D22AE-F2DF-EB55-1BB0-C8406FE07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198" y="825230"/>
                <a:ext cx="618258" cy="11083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5486EAA-52E0-C339-DD89-1251E9D4A5D0}"/>
                  </a:ext>
                </a:extLst>
              </p:cNvPr>
              <p:cNvSpPr/>
              <p:nvPr/>
            </p:nvSpPr>
            <p:spPr>
              <a:xfrm>
                <a:off x="5608218" y="810821"/>
                <a:ext cx="330811" cy="11083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5486EAA-52E0-C339-DD89-1251E9D4A5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218" y="810821"/>
                <a:ext cx="330811" cy="11083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9611D31-D48D-70B7-F58A-AC64BF416C9E}"/>
              </a:ext>
            </a:extLst>
          </p:cNvPr>
          <p:cNvCxnSpPr>
            <a:cxnSpLocks/>
          </p:cNvCxnSpPr>
          <p:nvPr/>
        </p:nvCxnSpPr>
        <p:spPr>
          <a:xfrm>
            <a:off x="4785581" y="1394652"/>
            <a:ext cx="71027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787452B-1030-24E9-0F8D-5A8B1518EFE5}"/>
                  </a:ext>
                </a:extLst>
              </p:cNvPr>
              <p:cNvSpPr txBox="1"/>
              <p:nvPr/>
            </p:nvSpPr>
            <p:spPr>
              <a:xfrm>
                <a:off x="4651563" y="980777"/>
                <a:ext cx="976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argmax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787452B-1030-24E9-0F8D-5A8B1518E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63" y="980777"/>
                <a:ext cx="976549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3BE0368-785F-18C3-AEE4-55EAC1305644}"/>
                  </a:ext>
                </a:extLst>
              </p:cNvPr>
              <p:cNvSpPr txBox="1"/>
              <p:nvPr/>
            </p:nvSpPr>
            <p:spPr>
              <a:xfrm>
                <a:off x="1997557" y="2558209"/>
                <a:ext cx="8125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3BE0368-785F-18C3-AEE4-55EAC1305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557" y="2558209"/>
                <a:ext cx="81259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18C5E22-FF6B-0BD3-7649-2057241BEF3B}"/>
                  </a:ext>
                </a:extLst>
              </p:cNvPr>
              <p:cNvSpPr txBox="1"/>
              <p:nvPr/>
            </p:nvSpPr>
            <p:spPr>
              <a:xfrm>
                <a:off x="3937148" y="474997"/>
                <a:ext cx="8125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18C5E22-FF6B-0BD3-7649-2057241B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148" y="474997"/>
                <a:ext cx="81259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527F719-6FEF-8989-9D01-818347FC4D86}"/>
                  </a:ext>
                </a:extLst>
              </p:cNvPr>
              <p:cNvSpPr/>
              <p:nvPr/>
            </p:nvSpPr>
            <p:spPr>
              <a:xfrm>
                <a:off x="5818381" y="3020082"/>
                <a:ext cx="618258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527F719-6FEF-8989-9D01-818347FC4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381" y="3020082"/>
                <a:ext cx="618258" cy="369332"/>
              </a:xfrm>
              <a:prstGeom prst="rect">
                <a:avLst/>
              </a:prstGeom>
              <a:blipFill>
                <a:blip r:embed="rId13"/>
                <a:stretch>
                  <a:fillRect b="-1493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EC8DB58-7082-2D25-5CB2-EB00767FB873}"/>
                  </a:ext>
                </a:extLst>
              </p:cNvPr>
              <p:cNvSpPr/>
              <p:nvPr/>
            </p:nvSpPr>
            <p:spPr>
              <a:xfrm>
                <a:off x="5818381" y="3516466"/>
                <a:ext cx="618258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EC8DB58-7082-2D25-5CB2-EB00767FB8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381" y="3516466"/>
                <a:ext cx="618258" cy="369332"/>
              </a:xfrm>
              <a:prstGeom prst="rect">
                <a:avLst/>
              </a:prstGeom>
              <a:blipFill>
                <a:blip r:embed="rId14"/>
                <a:stretch>
                  <a:fillRect b="-1515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C38AD29-A267-CBC9-2887-44C296869635}"/>
                  </a:ext>
                </a:extLst>
              </p:cNvPr>
              <p:cNvSpPr/>
              <p:nvPr/>
            </p:nvSpPr>
            <p:spPr>
              <a:xfrm>
                <a:off x="5831222" y="4417606"/>
                <a:ext cx="618258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C38AD29-A267-CBC9-2887-44C2968696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222" y="4417606"/>
                <a:ext cx="618258" cy="369332"/>
              </a:xfrm>
              <a:prstGeom prst="rect">
                <a:avLst/>
              </a:prstGeom>
              <a:blipFill>
                <a:blip r:embed="rId15"/>
                <a:stretch>
                  <a:fillRect b="-3030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5E0B4C2-2BD4-4A6B-891A-80DA3A246391}"/>
                  </a:ext>
                </a:extLst>
              </p:cNvPr>
              <p:cNvSpPr txBox="1"/>
              <p:nvPr/>
            </p:nvSpPr>
            <p:spPr>
              <a:xfrm>
                <a:off x="6030464" y="3921222"/>
                <a:ext cx="165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5E0B4C2-2BD4-4A6B-891A-80DA3A246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464" y="3921222"/>
                <a:ext cx="165109" cy="369332"/>
              </a:xfrm>
              <a:prstGeom prst="rect">
                <a:avLst/>
              </a:prstGeom>
              <a:blipFill>
                <a:blip r:embed="rId16"/>
                <a:stretch>
                  <a:fillRect l="-37037" r="-44444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D35B74E-741C-BA2C-0C6A-3B8673FCCC62}"/>
                  </a:ext>
                </a:extLst>
              </p:cNvPr>
              <p:cNvSpPr txBox="1"/>
              <p:nvPr/>
            </p:nvSpPr>
            <p:spPr>
              <a:xfrm>
                <a:off x="3533588" y="3547440"/>
                <a:ext cx="16385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Partition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according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D35B74E-741C-BA2C-0C6A-3B8673FCC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588" y="3547440"/>
                <a:ext cx="1638590" cy="646331"/>
              </a:xfrm>
              <a:prstGeom prst="rect">
                <a:avLst/>
              </a:prstGeom>
              <a:blipFill>
                <a:blip r:embed="rId17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06BFC3A-93ED-FF93-8DB9-48BE4E7948AA}"/>
              </a:ext>
            </a:extLst>
          </p:cNvPr>
          <p:cNvCxnSpPr>
            <a:cxnSpLocks/>
          </p:cNvCxnSpPr>
          <p:nvPr/>
        </p:nvCxnSpPr>
        <p:spPr>
          <a:xfrm>
            <a:off x="5123590" y="3890708"/>
            <a:ext cx="5132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701E4EE-DCFA-C277-9228-350AA4E26328}"/>
              </a:ext>
            </a:extLst>
          </p:cNvPr>
          <p:cNvCxnSpPr>
            <a:cxnSpLocks/>
          </p:cNvCxnSpPr>
          <p:nvPr/>
        </p:nvCxnSpPr>
        <p:spPr>
          <a:xfrm>
            <a:off x="6605436" y="3191537"/>
            <a:ext cx="5132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C8D3C7A-0266-F218-861C-B992B7C1918B}"/>
              </a:ext>
            </a:extLst>
          </p:cNvPr>
          <p:cNvCxnSpPr>
            <a:cxnSpLocks/>
          </p:cNvCxnSpPr>
          <p:nvPr/>
        </p:nvCxnSpPr>
        <p:spPr>
          <a:xfrm>
            <a:off x="6605436" y="3653627"/>
            <a:ext cx="5132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C32D308-5246-55AF-B29B-62D84B2450B7}"/>
              </a:ext>
            </a:extLst>
          </p:cNvPr>
          <p:cNvCxnSpPr>
            <a:cxnSpLocks/>
          </p:cNvCxnSpPr>
          <p:nvPr/>
        </p:nvCxnSpPr>
        <p:spPr>
          <a:xfrm>
            <a:off x="6605436" y="4602272"/>
            <a:ext cx="5132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C1721F9-1258-25DE-33D0-1B5443481316}"/>
                  </a:ext>
                </a:extLst>
              </p:cNvPr>
              <p:cNvSpPr txBox="1"/>
              <p:nvPr/>
            </p:nvSpPr>
            <p:spPr>
              <a:xfrm>
                <a:off x="5508898" y="4860455"/>
                <a:ext cx="1510926" cy="379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C1721F9-1258-25DE-33D0-1B5443481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898" y="4860455"/>
                <a:ext cx="1510926" cy="37965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E732D9C-23F5-A3EA-2A2B-EDD23AD4ABF0}"/>
                  </a:ext>
                </a:extLst>
              </p:cNvPr>
              <p:cNvSpPr txBox="1"/>
              <p:nvPr/>
            </p:nvSpPr>
            <p:spPr>
              <a:xfrm>
                <a:off x="7028227" y="2978470"/>
                <a:ext cx="878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E732D9C-23F5-A3EA-2A2B-EDD23AD4A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227" y="2978470"/>
                <a:ext cx="87895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D395380-955D-801E-5940-9810C39FCE5C}"/>
                  </a:ext>
                </a:extLst>
              </p:cNvPr>
              <p:cNvSpPr txBox="1"/>
              <p:nvPr/>
            </p:nvSpPr>
            <p:spPr>
              <a:xfrm>
                <a:off x="7041513" y="3476601"/>
                <a:ext cx="884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D395380-955D-801E-5940-9810C39FC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513" y="3476601"/>
                <a:ext cx="884281" cy="36933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E87BF5D-8A4D-2A34-8EA9-C2AAEB77728E}"/>
                  </a:ext>
                </a:extLst>
              </p:cNvPr>
              <p:cNvSpPr txBox="1"/>
              <p:nvPr/>
            </p:nvSpPr>
            <p:spPr>
              <a:xfrm>
                <a:off x="7041513" y="4404338"/>
                <a:ext cx="895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E87BF5D-8A4D-2A34-8EA9-C2AAEB777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513" y="4404338"/>
                <a:ext cx="895630" cy="369332"/>
              </a:xfrm>
              <a:prstGeom prst="rect">
                <a:avLst/>
              </a:prstGeom>
              <a:blipFill>
                <a:blip r:embed="rId2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24BF6F8-9B64-17F4-BEF4-CA09765A8DE4}"/>
              </a:ext>
            </a:extLst>
          </p:cNvPr>
          <p:cNvCxnSpPr>
            <a:cxnSpLocks/>
          </p:cNvCxnSpPr>
          <p:nvPr/>
        </p:nvCxnSpPr>
        <p:spPr>
          <a:xfrm>
            <a:off x="7843411" y="3193937"/>
            <a:ext cx="5132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71081D4-CB26-A05C-38F9-F75EC8791297}"/>
              </a:ext>
            </a:extLst>
          </p:cNvPr>
          <p:cNvCxnSpPr>
            <a:cxnSpLocks/>
          </p:cNvCxnSpPr>
          <p:nvPr/>
        </p:nvCxnSpPr>
        <p:spPr>
          <a:xfrm>
            <a:off x="7843411" y="3656027"/>
            <a:ext cx="5132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DECB19B-3A67-ACC3-CC63-55E0E10AD2A4}"/>
              </a:ext>
            </a:extLst>
          </p:cNvPr>
          <p:cNvCxnSpPr>
            <a:cxnSpLocks/>
          </p:cNvCxnSpPr>
          <p:nvPr/>
        </p:nvCxnSpPr>
        <p:spPr>
          <a:xfrm>
            <a:off x="7843411" y="4604672"/>
            <a:ext cx="5132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4A6CEC8-85D3-EFDF-4C92-5577C9B080FC}"/>
                  </a:ext>
                </a:extLst>
              </p:cNvPr>
              <p:cNvSpPr/>
              <p:nvPr/>
            </p:nvSpPr>
            <p:spPr>
              <a:xfrm>
                <a:off x="8418467" y="3002540"/>
                <a:ext cx="618258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4A6CEC8-85D3-EFDF-4C92-5577C9B080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467" y="3002540"/>
                <a:ext cx="618258" cy="369332"/>
              </a:xfrm>
              <a:prstGeom prst="rect">
                <a:avLst/>
              </a:prstGeom>
              <a:blipFill>
                <a:blip r:embed="rId22"/>
                <a:stretch>
                  <a:fillRect b="-10606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9445E91-F1CA-69C2-3044-4842E29001DC}"/>
                  </a:ext>
                </a:extLst>
              </p:cNvPr>
              <p:cNvSpPr/>
              <p:nvPr/>
            </p:nvSpPr>
            <p:spPr>
              <a:xfrm>
                <a:off x="8418467" y="3498924"/>
                <a:ext cx="618258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9445E91-F1CA-69C2-3044-4842E29001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467" y="3498924"/>
                <a:ext cx="618258" cy="369332"/>
              </a:xfrm>
              <a:prstGeom prst="rect">
                <a:avLst/>
              </a:prstGeom>
              <a:blipFill>
                <a:blip r:embed="rId23"/>
                <a:stretch>
                  <a:fillRect b="-1044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D89E96E-D11F-DE38-5D04-343A1FD66C6D}"/>
                  </a:ext>
                </a:extLst>
              </p:cNvPr>
              <p:cNvSpPr/>
              <p:nvPr/>
            </p:nvSpPr>
            <p:spPr>
              <a:xfrm>
                <a:off x="8431308" y="4400064"/>
                <a:ext cx="618258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D89E96E-D11F-DE38-5D04-343A1FD66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308" y="4400064"/>
                <a:ext cx="618258" cy="369332"/>
              </a:xfrm>
              <a:prstGeom prst="rect">
                <a:avLst/>
              </a:prstGeom>
              <a:blipFill>
                <a:blip r:embed="rId24"/>
                <a:stretch>
                  <a:fillRect b="-12121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D8065BF-5181-B3AB-B304-3802E8AC519D}"/>
                  </a:ext>
                </a:extLst>
              </p:cNvPr>
              <p:cNvSpPr txBox="1"/>
              <p:nvPr/>
            </p:nvSpPr>
            <p:spPr>
              <a:xfrm>
                <a:off x="8630550" y="3903680"/>
                <a:ext cx="165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D8065BF-5181-B3AB-B304-3802E8AC5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550" y="3903680"/>
                <a:ext cx="165109" cy="369332"/>
              </a:xfrm>
              <a:prstGeom prst="rect">
                <a:avLst/>
              </a:prstGeom>
              <a:blipFill>
                <a:blip r:embed="rId25"/>
                <a:stretch>
                  <a:fillRect l="-40741" r="-40741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52241A9-AF3C-927F-1A05-771F6B3AB072}"/>
              </a:ext>
            </a:extLst>
          </p:cNvPr>
          <p:cNvCxnSpPr>
            <a:cxnSpLocks/>
          </p:cNvCxnSpPr>
          <p:nvPr/>
        </p:nvCxnSpPr>
        <p:spPr>
          <a:xfrm>
            <a:off x="9127925" y="3169322"/>
            <a:ext cx="5132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AFA45EA-1574-E292-8540-1E66EF80D3BB}"/>
              </a:ext>
            </a:extLst>
          </p:cNvPr>
          <p:cNvCxnSpPr>
            <a:cxnSpLocks/>
          </p:cNvCxnSpPr>
          <p:nvPr/>
        </p:nvCxnSpPr>
        <p:spPr>
          <a:xfrm>
            <a:off x="9127925" y="3631412"/>
            <a:ext cx="5132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5DBEAA6-B34E-35D1-5F12-C1BF8A1E2108}"/>
              </a:ext>
            </a:extLst>
          </p:cNvPr>
          <p:cNvCxnSpPr>
            <a:cxnSpLocks/>
          </p:cNvCxnSpPr>
          <p:nvPr/>
        </p:nvCxnSpPr>
        <p:spPr>
          <a:xfrm>
            <a:off x="9127925" y="4580057"/>
            <a:ext cx="5132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F511F80-E173-588E-69DE-5CFEC242758C}"/>
                  </a:ext>
                </a:extLst>
              </p:cNvPr>
              <p:cNvSpPr txBox="1"/>
              <p:nvPr/>
            </p:nvSpPr>
            <p:spPr>
              <a:xfrm>
                <a:off x="9588515" y="2988240"/>
                <a:ext cx="1076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F511F80-E173-588E-69DE-5CFEC2427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8515" y="2988240"/>
                <a:ext cx="1076705" cy="369332"/>
              </a:xfrm>
              <a:prstGeom prst="rect">
                <a:avLst/>
              </a:prstGeom>
              <a:blipFill>
                <a:blip r:embed="rId2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470FA67-6926-C1BD-81F2-67F1CCF06129}"/>
                  </a:ext>
                </a:extLst>
              </p:cNvPr>
              <p:cNvSpPr txBox="1"/>
              <p:nvPr/>
            </p:nvSpPr>
            <p:spPr>
              <a:xfrm>
                <a:off x="9588515" y="3432599"/>
                <a:ext cx="1076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470FA67-6926-C1BD-81F2-67F1CCF06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8515" y="3432599"/>
                <a:ext cx="1076705" cy="369332"/>
              </a:xfrm>
              <a:prstGeom prst="rect">
                <a:avLst/>
              </a:prstGeom>
              <a:blipFill>
                <a:blip r:embed="rId2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C67564C-B450-BF39-619A-AA96CE1B3689}"/>
                  </a:ext>
                </a:extLst>
              </p:cNvPr>
              <p:cNvSpPr txBox="1"/>
              <p:nvPr/>
            </p:nvSpPr>
            <p:spPr>
              <a:xfrm>
                <a:off x="9607506" y="4400064"/>
                <a:ext cx="10783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C67564C-B450-BF39-619A-AA96CE1B3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7506" y="4400064"/>
                <a:ext cx="1078308" cy="369332"/>
              </a:xfrm>
              <a:prstGeom prst="rect">
                <a:avLst/>
              </a:prstGeom>
              <a:blipFill>
                <a:blip r:embed="rId2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4794ED8-36D8-211C-D94B-C0B812FE7B4F}"/>
              </a:ext>
            </a:extLst>
          </p:cNvPr>
          <p:cNvCxnSpPr>
            <a:stCxn id="6" idx="2"/>
            <a:endCxn id="53" idx="2"/>
          </p:cNvCxnSpPr>
          <p:nvPr/>
        </p:nvCxnSpPr>
        <p:spPr>
          <a:xfrm rot="16200000" flipH="1">
            <a:off x="2497002" y="2337890"/>
            <a:ext cx="156576" cy="3555186"/>
          </a:xfrm>
          <a:prstGeom prst="bentConnector3">
            <a:avLst>
              <a:gd name="adj1" fmla="val 401731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913731C-B8E1-4D25-894F-C691BACAD3A9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rot="5400000">
            <a:off x="4249127" y="2022942"/>
            <a:ext cx="1628255" cy="1420741"/>
          </a:xfrm>
          <a:prstGeom prst="bentConnector3">
            <a:avLst>
              <a:gd name="adj1" fmla="val 2165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372098F-AA89-8108-205F-3E1C95BF454B}"/>
              </a:ext>
            </a:extLst>
          </p:cNvPr>
          <p:cNvCxnSpPr>
            <a:cxnSpLocks/>
          </p:cNvCxnSpPr>
          <p:nvPr/>
        </p:nvCxnSpPr>
        <p:spPr>
          <a:xfrm>
            <a:off x="10560485" y="3191537"/>
            <a:ext cx="5132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3CABFF7-542F-A562-8AFE-7F5D22151C7D}"/>
              </a:ext>
            </a:extLst>
          </p:cNvPr>
          <p:cNvCxnSpPr>
            <a:cxnSpLocks/>
          </p:cNvCxnSpPr>
          <p:nvPr/>
        </p:nvCxnSpPr>
        <p:spPr>
          <a:xfrm>
            <a:off x="10560485" y="3653627"/>
            <a:ext cx="5132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649C723-05B5-6280-1874-6EC20CF62A66}"/>
              </a:ext>
            </a:extLst>
          </p:cNvPr>
          <p:cNvCxnSpPr>
            <a:cxnSpLocks/>
          </p:cNvCxnSpPr>
          <p:nvPr/>
        </p:nvCxnSpPr>
        <p:spPr>
          <a:xfrm>
            <a:off x="10560485" y="4602272"/>
            <a:ext cx="5132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109DB7D3-BB9C-BECD-C887-47782B858916}"/>
                  </a:ext>
                </a:extLst>
              </p:cNvPr>
              <p:cNvSpPr/>
              <p:nvPr/>
            </p:nvSpPr>
            <p:spPr>
              <a:xfrm>
                <a:off x="11177762" y="2988240"/>
                <a:ext cx="618258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109DB7D3-BB9C-BECD-C887-47782B8589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7762" y="2988240"/>
                <a:ext cx="618258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0F905D0E-F1A1-E9C7-AB8A-AA931EA2C67D}"/>
                  </a:ext>
                </a:extLst>
              </p:cNvPr>
              <p:cNvSpPr/>
              <p:nvPr/>
            </p:nvSpPr>
            <p:spPr>
              <a:xfrm>
                <a:off x="11177762" y="3484624"/>
                <a:ext cx="618258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0F905D0E-F1A1-E9C7-AB8A-AA931EA2C6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7762" y="3484624"/>
                <a:ext cx="618258" cy="369332"/>
              </a:xfrm>
              <a:prstGeom prst="rect">
                <a:avLst/>
              </a:prstGeom>
              <a:blipFill>
                <a:blip r:embed="rId30"/>
                <a:stretch>
                  <a:fillRect b="-1515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13870D0C-9DC8-D7EA-0511-E19D3F1D034E}"/>
                  </a:ext>
                </a:extLst>
              </p:cNvPr>
              <p:cNvSpPr/>
              <p:nvPr/>
            </p:nvSpPr>
            <p:spPr>
              <a:xfrm>
                <a:off x="11190603" y="4385764"/>
                <a:ext cx="618258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13870D0C-9DC8-D7EA-0511-E19D3F1D03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0603" y="4385764"/>
                <a:ext cx="618258" cy="369332"/>
              </a:xfrm>
              <a:prstGeom prst="rect">
                <a:avLst/>
              </a:prstGeom>
              <a:blipFill>
                <a:blip r:embed="rId31"/>
                <a:stretch>
                  <a:fillRect b="-2985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D0420B7-9B3D-C493-2C37-C71CD7D6593B}"/>
                  </a:ext>
                </a:extLst>
              </p:cNvPr>
              <p:cNvSpPr txBox="1"/>
              <p:nvPr/>
            </p:nvSpPr>
            <p:spPr>
              <a:xfrm>
                <a:off x="7041513" y="217714"/>
                <a:ext cx="489793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a trainable function (MLP, or other NN)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a trainable function applied to the representations of nodes belonging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the matrix of assignment probabilities for the first (top layer) partition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D0420B7-9B3D-C493-2C37-C71CD7D65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513" y="217714"/>
                <a:ext cx="4897938" cy="2031325"/>
              </a:xfrm>
              <a:prstGeom prst="rect">
                <a:avLst/>
              </a:prstGeom>
              <a:blipFill>
                <a:blip r:embed="rId32"/>
                <a:stretch>
                  <a:fillRect l="-995" t="-1802" r="-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04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248</Words>
  <Application>Microsoft Office PowerPoint</Application>
  <PresentationFormat>Widescreen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22</cp:revision>
  <dcterms:created xsi:type="dcterms:W3CDTF">2023-09-15T20:41:29Z</dcterms:created>
  <dcterms:modified xsi:type="dcterms:W3CDTF">2024-09-20T20:54:09Z</dcterms:modified>
</cp:coreProperties>
</file>