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5C34-6B8A-338F-61F4-B2736F1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BAF4-6505-91B5-CF10-C1BAC4E4A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8068-B806-6086-10A4-CC374FB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DE3-2917-EED8-2979-D3C7686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DBC4-F5E9-F32C-26D5-4E2C7E0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666-6437-2B51-8C6E-73481E2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530CD-B0D9-B8D5-63FB-7A5243F6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14B4-B018-5DD5-3FEC-CDA038F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4830-682F-713B-EFFA-C300EBC3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A225-42E5-CEBC-9FF3-DF20FE7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44B66-7A7D-4727-ED78-2F5FA4A5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4735-418C-6F8A-839B-45DC355D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FE80-02FE-3599-475E-2C2DE343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4080-6242-94CF-38D3-AE26FED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93D2-68AA-097A-9DB7-7E65995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3E5F-1942-AC51-217C-0E532AA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0A11-F99C-2941-EA79-2F195684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FCDB-EC47-2319-C75D-CD33A78C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F888-6255-66EB-7B7D-7685425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3B16-49EF-201D-378C-C382947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D48-8095-7F78-8BA5-288E66EB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DB4C-5C87-5996-1D87-C9DFA7BF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561B-C689-9720-2008-D020AD0A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F9F-432F-3350-A561-17C6BE63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43B7-5EF0-1E98-FB97-61C1FEE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AE4-37AD-CFD8-58BF-FBD4E2A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3751-E933-CC1B-55FB-2AC35943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3F838-3579-E633-1449-C1088DFA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0605E-05DB-9B0E-6DF8-49612A3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AC14-2780-5228-EB48-71A1CC2F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305E-D4DD-AD98-9EB4-91C1E1B4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5A3-900E-09C5-C1BD-E86CC53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0F1D-3BAD-6590-77E6-3C06A5B3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9642-C6F5-500E-E2FF-A4C62177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2A975-4934-CBE7-CBE2-52B5B0E0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202EF-13A1-441E-A406-D77B0DCD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FE4BB-30C9-FEE8-4FEA-B4B8556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A40A3-9490-3241-2B2A-10D3D52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EDF79-6000-33AA-A478-97272F0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2E0-2C8C-632F-6D15-FE7E3BBB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EF9D-FCEF-ACB2-D46C-6B23E91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3545A-15BC-9965-BEF1-633C691A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971D6-E530-DFDC-2B1C-F1CC031C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0ADE-6FCA-7D9C-B229-53A3F60E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F9E7D-5846-55AA-2171-26713B0C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417D2-27A3-63B6-D16B-1FA81B1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8D2C-DF52-7BA9-6AB9-2F23A2B3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6AB-3AC8-E875-6834-099678E3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8B3-48BD-E54D-F7DA-8BAF6123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E5D6-EDA1-140B-B379-2FA86AD0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FC0-3150-A799-FB02-CD4EDB19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D917-6F85-CFD3-43CB-6BE6CF5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E83-94C0-4AFD-882C-B13C28E4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469D9-5A0A-899F-3D63-AB5157F0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57E2-0FBF-1C99-4084-A8DC1006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A33-4569-31FF-841D-1018B3EB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A5A6-CFA2-CCB4-F6E3-23C9207C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1432-AD92-6A05-02E3-DF660C0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D646B-7B60-44AC-055D-83F607F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401F-92D2-B18E-88CA-9BD168FB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071E-5901-375D-7278-68B83E65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9BF7-A316-4FC4-8212-F7C605223150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A03-7EB1-AF25-DD19-15F4213A4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D29C-8E2E-BDFE-F930-140A0592C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view-image.php?image=230456&amp;picture=black-grid" TargetMode="External"/><Relationship Id="rId11" Type="http://schemas.openxmlformats.org/officeDocument/2006/relationships/image" Target="../media/image7.png"/><Relationship Id="rId5" Type="http://schemas.openxmlformats.org/officeDocument/2006/relationships/image" Target="../media/image3.jp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hyperlink" Target="http://stackoverflow.com/questions/40941264/how-to-draw-a-small-graph-with-community-structure-in-networkx" TargetMode="External"/><Relationship Id="rId9" Type="http://schemas.openxmlformats.org/officeDocument/2006/relationships/image" Target="../media/image40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F1E1CDAA-9E0D-5508-C83D-5BAAA596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31" y="782292"/>
            <a:ext cx="5712131" cy="292101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34A59E-CC95-C8E8-4BA5-77CA6ACEF463}"/>
              </a:ext>
            </a:extLst>
          </p:cNvPr>
          <p:cNvSpPr/>
          <p:nvPr/>
        </p:nvSpPr>
        <p:spPr>
          <a:xfrm>
            <a:off x="6228381" y="3855716"/>
            <a:ext cx="4784565" cy="291508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C9C3F-FC5C-1BE2-FE44-E3530AFF2366}"/>
              </a:ext>
            </a:extLst>
          </p:cNvPr>
          <p:cNvSpPr/>
          <p:nvPr/>
        </p:nvSpPr>
        <p:spPr>
          <a:xfrm>
            <a:off x="535709" y="314036"/>
            <a:ext cx="9107182" cy="344857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D95CF-0B30-5045-F8A6-73F0DBFE99E0}"/>
              </a:ext>
            </a:extLst>
          </p:cNvPr>
          <p:cNvGrpSpPr/>
          <p:nvPr/>
        </p:nvGrpSpPr>
        <p:grpSpPr>
          <a:xfrm>
            <a:off x="841993" y="749890"/>
            <a:ext cx="1409156" cy="1496241"/>
            <a:chOff x="2548890" y="2000250"/>
            <a:chExt cx="1836420" cy="1836420"/>
          </a:xfrm>
        </p:grpSpPr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AF5217FA-C5EC-7754-63FF-AC41C1E0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BE473D-A4E9-B0BE-43AB-E411ABD8F019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78AAD-D2CD-D50A-FD07-FC8BB25E53A4}"/>
              </a:ext>
            </a:extLst>
          </p:cNvPr>
          <p:cNvGrpSpPr/>
          <p:nvPr/>
        </p:nvGrpSpPr>
        <p:grpSpPr>
          <a:xfrm>
            <a:off x="711200" y="2032930"/>
            <a:ext cx="1403159" cy="1362189"/>
            <a:chOff x="4705152" y="2731382"/>
            <a:chExt cx="1403159" cy="1362189"/>
          </a:xfrm>
        </p:grpSpPr>
        <p:pic>
          <p:nvPicPr>
            <p:cNvPr id="44" name="Picture 43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D565157-9C42-CBA8-077E-BCAFFF9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108587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1085875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/>
                <p:nvPr/>
              </p:nvSpPr>
              <p:spPr>
                <a:xfrm rot="16200000">
                  <a:off x="4308569" y="3358518"/>
                  <a:ext cx="1039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08569" y="3358518"/>
                  <a:ext cx="1039387" cy="246221"/>
                </a:xfrm>
                <a:prstGeom prst="rect">
                  <a:avLst/>
                </a:prstGeom>
                <a:blipFill>
                  <a:blip r:embed="rId8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6F338C-B91F-CB0D-A317-C77B87CF800F}"/>
              </a:ext>
            </a:extLst>
          </p:cNvPr>
          <p:cNvGrpSpPr/>
          <p:nvPr/>
        </p:nvGrpSpPr>
        <p:grpSpPr>
          <a:xfrm>
            <a:off x="9696349" y="1640096"/>
            <a:ext cx="1390848" cy="1362189"/>
            <a:chOff x="4705152" y="2731382"/>
            <a:chExt cx="1390848" cy="1362189"/>
          </a:xfrm>
        </p:grpSpPr>
        <p:pic>
          <p:nvPicPr>
            <p:cNvPr id="60" name="Picture 59" descr="A grid of black squares&#10;&#10;Description automatically generated">
              <a:extLst>
                <a:ext uri="{FF2B5EF4-FFF2-40B4-BE49-F238E27FC236}">
                  <a16:creationId xmlns:a16="http://schemas.microsoft.com/office/drawing/2014/main" id="{2C4B9863-8E12-FD20-B321-4B739EC6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9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10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ED24F24E-8130-2EBA-C8F7-A0BDFB3A1C05}"/>
              </a:ext>
            </a:extLst>
          </p:cNvPr>
          <p:cNvSpPr/>
          <p:nvPr/>
        </p:nvSpPr>
        <p:spPr>
          <a:xfrm>
            <a:off x="8866821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14B41000-8C5A-EBA4-7A12-4BBDE493BC73}"/>
              </a:ext>
            </a:extLst>
          </p:cNvPr>
          <p:cNvSpPr/>
          <p:nvPr/>
        </p:nvSpPr>
        <p:spPr>
          <a:xfrm>
            <a:off x="2271296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D72DC475-38BD-13DE-E110-9B58BC6DB41E}"/>
              </a:ext>
            </a:extLst>
          </p:cNvPr>
          <p:cNvSpPr/>
          <p:nvPr/>
        </p:nvSpPr>
        <p:spPr>
          <a:xfrm rot="16200000">
            <a:off x="5574895" y="1336630"/>
            <a:ext cx="440486" cy="371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9B8739D-6CE3-3CC9-B3FD-5D9EED637B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8681" y="3898962"/>
            <a:ext cx="2494005" cy="19183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75FD970-6F80-DFD2-1DDC-E704C735F6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8626" y="0"/>
            <a:ext cx="1193025" cy="111807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0D6B64CF-9080-4664-324F-7D5D157F9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70340" y="4114522"/>
            <a:ext cx="2912165" cy="1626217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51E05FB-C83A-E3F8-A4E2-E7852D6E1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75531" y="5847758"/>
            <a:ext cx="827506" cy="878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D6BBC3C5-C887-0592-203A-C1CD86831D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78980" y="5894435"/>
            <a:ext cx="806474" cy="78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126DF-191D-D13A-750E-8AB4A45F5E08}"/>
                  </a:ext>
                </a:extLst>
              </p:cNvPr>
              <p:cNvSpPr txBox="1"/>
              <p:nvPr/>
            </p:nvSpPr>
            <p:spPr>
              <a:xfrm>
                <a:off x="1157297" y="-18019"/>
                <a:ext cx="3470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𝐆𝐫𝐚𝐩𝐡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𝐀𝐮𝐭𝐨𝐞𝐧𝐜𝐨𝐝𝐞𝐫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126DF-191D-D13A-750E-8AB4A45F5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97" y="-18019"/>
                <a:ext cx="347082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B22BC-27A0-3E7F-8099-6386B84CE19D}"/>
                  </a:ext>
                </a:extLst>
              </p:cNvPr>
              <p:cNvSpPr txBox="1"/>
              <p:nvPr/>
            </p:nvSpPr>
            <p:spPr>
              <a:xfrm>
                <a:off x="7708245" y="5814358"/>
                <a:ext cx="1948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𝐇𝐢𝐞𝐫𝐚𝐫𝐜𝐡𝐢𝐜𝐚𝐥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𝐂𝐨𝐦𝐦𝐮𝐧𝐢𝐭𝐲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𝐃𝐞𝐭𝐞𝐜𝐭𝐢𝐨𝐧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B22BC-27A0-3E7F-8099-6386B84C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45" y="5814358"/>
                <a:ext cx="1948169" cy="92333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-Up 5">
            <a:extLst>
              <a:ext uri="{FF2B5EF4-FFF2-40B4-BE49-F238E27FC236}">
                <a16:creationId xmlns:a16="http://schemas.microsoft.com/office/drawing/2014/main" id="{8A7674CE-5B49-1B77-DE4D-BCAB59ACC56D}"/>
              </a:ext>
            </a:extLst>
          </p:cNvPr>
          <p:cNvSpPr/>
          <p:nvPr/>
        </p:nvSpPr>
        <p:spPr>
          <a:xfrm rot="5400000">
            <a:off x="4943284" y="3920029"/>
            <a:ext cx="2324417" cy="74301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6C18E2-A45A-CB47-183A-EFBB7AB71088}"/>
                  </a:ext>
                </a:extLst>
              </p:cNvPr>
              <p:cNvSpPr txBox="1"/>
              <p:nvPr/>
            </p:nvSpPr>
            <p:spPr>
              <a:xfrm>
                <a:off x="3425105" y="481015"/>
                <a:ext cx="9653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b="1" dirty="0"/>
                  <a:t>E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𝐧𝐜𝐨𝐝𝐞𝐫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6C18E2-A45A-CB47-183A-EFBB7AB71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105" y="481015"/>
                <a:ext cx="965329" cy="338554"/>
              </a:xfrm>
              <a:prstGeom prst="rect">
                <a:avLst/>
              </a:prstGeom>
              <a:blipFill>
                <a:blip r:embed="rId18"/>
                <a:stretch>
                  <a:fillRect l="-3797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FF2BE-2C35-1DA8-3FBF-CD21CE433E18}"/>
                  </a:ext>
                </a:extLst>
              </p:cNvPr>
              <p:cNvSpPr txBox="1"/>
              <p:nvPr/>
            </p:nvSpPr>
            <p:spPr>
              <a:xfrm>
                <a:off x="7304164" y="481015"/>
                <a:ext cx="9813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600" b="1" dirty="0"/>
                  <a:t>D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𝐞𝐜𝐨𝐝𝐞𝐫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FF2BE-2C35-1DA8-3FBF-CD21CE433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64" y="481015"/>
                <a:ext cx="981359" cy="338554"/>
              </a:xfrm>
              <a:prstGeom prst="rect">
                <a:avLst/>
              </a:prstGeom>
              <a:blipFill>
                <a:blip r:embed="rId19"/>
                <a:stretch>
                  <a:fillRect l="-3106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36EE230-705A-6C70-FDFE-5450EB31DF09}"/>
              </a:ext>
            </a:extLst>
          </p:cNvPr>
          <p:cNvSpPr txBox="1"/>
          <p:nvPr/>
        </p:nvSpPr>
        <p:spPr>
          <a:xfrm>
            <a:off x="5025644" y="2852328"/>
            <a:ext cx="1660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Latent Representations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9CED-0068-6085-A3CF-FFC3303922BB}"/>
              </a:ext>
            </a:extLst>
          </p:cNvPr>
          <p:cNvSpPr txBox="1"/>
          <p:nvPr/>
        </p:nvSpPr>
        <p:spPr>
          <a:xfrm>
            <a:off x="5034880" y="1040738"/>
            <a:ext cx="1574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Graph Reconstruction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24A03-A058-0760-3560-15CE9EF51E40}"/>
              </a:ext>
            </a:extLst>
          </p:cNvPr>
          <p:cNvSpPr txBox="1"/>
          <p:nvPr/>
        </p:nvSpPr>
        <p:spPr>
          <a:xfrm>
            <a:off x="9986618" y="2998554"/>
            <a:ext cx="120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Reconstructed </a:t>
            </a:r>
          </a:p>
          <a:p>
            <a:r>
              <a:rPr lang="en-US" sz="1200" b="1" dirty="0"/>
              <a:t>Node 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B6D0A2-AD4B-9586-41B3-9ABBC38801AF}"/>
              </a:ext>
            </a:extLst>
          </p:cNvPr>
          <p:cNvSpPr txBox="1"/>
          <p:nvPr/>
        </p:nvSpPr>
        <p:spPr>
          <a:xfrm>
            <a:off x="744203" y="3417022"/>
            <a:ext cx="1604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Node Attribute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B098A-75F7-93D5-517E-69161379ECA5}"/>
              </a:ext>
            </a:extLst>
          </p:cNvPr>
          <p:cNvSpPr txBox="1"/>
          <p:nvPr/>
        </p:nvSpPr>
        <p:spPr>
          <a:xfrm>
            <a:off x="709646" y="68830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Graph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42439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13</cp:revision>
  <dcterms:created xsi:type="dcterms:W3CDTF">2023-09-27T23:37:51Z</dcterms:created>
  <dcterms:modified xsi:type="dcterms:W3CDTF">2023-10-01T23:54:00Z</dcterms:modified>
</cp:coreProperties>
</file>