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F7E-DFFE-2A15-A701-4A657CF3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9948-331D-3524-A7ED-7D98C5374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778D-C70E-2FCA-A5AD-1DDE0F2D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50CD-B85C-1454-50B8-F7E62BE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228-10A1-9062-0645-AEF4B233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C488-6F2F-63CC-180A-183724C8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0D5A8-304C-745E-A7CA-31FCCF50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6390-0A4C-F037-3BE0-F54C5C07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1E6B-6A8D-12EB-B941-3BE3342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CB60-2B16-36D3-7770-5A3077E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6FFE7-F498-5C27-7029-3E104E63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49716-7FFA-3383-5E54-BFA16048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84EC-CD26-6D3F-A912-983DAF4E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D46E-66C3-98CE-A10D-F9512E53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A259-7B61-BF79-1028-DCD119AA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1CD3-C603-A701-DE3E-6534A89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D426-228B-954D-C850-1B147F16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F21B-C178-D365-69AF-FF58D3C8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B4F3-AD72-19F7-3D08-A66A7B7E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A8FD-BEFB-9614-3AEB-EB8F314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DBBA-7ED8-92AB-1F07-81C51385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A799-6B7C-90C4-5565-BC98ECF6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081F-78CE-BB92-E01A-C19A7292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91FC-C3D4-CEF5-1961-4A2432BF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24D8-AACC-4FC4-6194-BB05FBC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7895-44DA-0CAA-CEB5-55EBFE37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BCFB-B71C-E629-94FB-E7915A302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B75A-E385-2164-2ADB-62B2E852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2E778-A379-FA40-B835-9D7326D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6EA8C-3462-E075-B563-D387B0AF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87222-27F2-F717-8CC0-0E6035D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66E5-C2E1-2011-4763-E90BFDA2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7C7A-D7C2-B036-CB6B-D0127CF6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C549A-9C01-436A-D385-AA65BCCD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E6773-A9C5-5E3F-8AAC-EFEAE176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8AAF-7940-1A9C-F202-FF124B27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DF19E-99FD-71C4-B9C9-A0D0C8C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229D-2E33-DEC3-83E3-01067D4E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8AB25-C23E-AAD7-679C-8976B1BB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C1A3-BFD9-D103-B19E-3B515F9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6B94-CB76-D526-C881-956821BA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1FF1-6AA9-8C66-36BA-CB5E1173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05C92-99FB-8590-F7B3-F461F8A6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AE875-48C9-07AB-F37F-C31677E6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68C66-318B-7FD9-EAD0-29CE7E3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D1260-E048-D024-F873-1D3F3C5B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5B12-953F-5E75-9955-EA8B4DF1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1AB3-3D63-D147-3941-458C5DA3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558F-E44F-AB78-8E40-964A1935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0449-67E4-EEE4-EED0-F4ED28B1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9902-6F35-FC89-EE0C-CAB5F6E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4898-93FC-3445-E958-C6E63C2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AC81-72FC-415D-5A30-1DD8BC5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486FF-F086-1ADF-7D42-14B51823A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7C4F-C454-0902-5691-2591273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721C-6C7D-DA6B-A17E-4CFF5416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A8400-C05D-2512-2754-BF3F3348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66D8-2002-6858-8926-BC51646D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3309-74FC-2879-70EC-C18F9D71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2F9D-8B23-51EF-3BA3-E1334D2C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4DCA-2B1B-3DE3-937D-C66B314B3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FB74-F1E5-47BB-899C-98CC94D5158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D18C-05BC-7EA4-7B83-CCB1F997E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39AA-161D-E00E-C00C-E7FDA64E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6.png"/><Relationship Id="rId21" Type="http://schemas.openxmlformats.org/officeDocument/2006/relationships/image" Target="../media/image10.png"/><Relationship Id="rId34" Type="http://schemas.openxmlformats.org/officeDocument/2006/relationships/image" Target="../media/image3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6.png"/><Relationship Id="rId37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36" Type="http://schemas.openxmlformats.org/officeDocument/2006/relationships/image" Target="../media/image33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1.png"/><Relationship Id="rId27" Type="http://schemas.openxmlformats.org/officeDocument/2006/relationships/image" Target="../media/image23.png"/><Relationship Id="rId30" Type="http://schemas.openxmlformats.org/officeDocument/2006/relationships/image" Target="../media/image29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28EEF9-B5E7-0E8D-F120-397C7A53FE0B}"/>
                  </a:ext>
                </a:extLst>
              </p:cNvPr>
              <p:cNvSpPr txBox="1"/>
              <p:nvPr/>
            </p:nvSpPr>
            <p:spPr>
              <a:xfrm>
                <a:off x="213131" y="3633811"/>
                <a:ext cx="20174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>
                    <a:ea typeface="Cambria Math" panose="02040503050406030204" pitchFamily="18" charset="0"/>
                  </a:rPr>
                  <a:t>Attributed </a:t>
                </a:r>
                <a:r>
                  <a:rPr lang="en-US" sz="1200" b="0" dirty="0" err="1">
                    <a:ea typeface="Cambria Math" panose="02040503050406030204" pitchFamily="18" charset="0"/>
                  </a:rPr>
                  <a:t>Network</a:t>
                </a:r>
                <a:r>
                  <a:rPr lang="en-US" sz="1200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28EEF9-B5E7-0E8D-F120-397C7A53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1" y="3633811"/>
                <a:ext cx="2017475" cy="184666"/>
              </a:xfrm>
              <a:prstGeom prst="rect">
                <a:avLst/>
              </a:prstGeom>
              <a:blipFill>
                <a:blip r:embed="rId2"/>
                <a:stretch>
                  <a:fillRect l="-4834" t="-26667" r="-241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3E4A56-AC39-6754-B190-C76656586A28}"/>
                  </a:ext>
                </a:extLst>
              </p:cNvPr>
              <p:cNvSpPr txBox="1"/>
              <p:nvPr/>
            </p:nvSpPr>
            <p:spPr>
              <a:xfrm>
                <a:off x="213131" y="3955424"/>
                <a:ext cx="2189271" cy="582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 1&lt;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…;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3E4A56-AC39-6754-B190-C76656586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1" y="3955424"/>
                <a:ext cx="2189271" cy="582082"/>
              </a:xfrm>
              <a:prstGeom prst="rect">
                <a:avLst/>
              </a:prstGeom>
              <a:blipFill>
                <a:blip r:embed="rId3"/>
                <a:stretch>
                  <a:fillRect l="-2507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3058AC-5B7F-C39F-4223-33BF94B17CB3}"/>
                  </a:ext>
                </a:extLst>
              </p:cNvPr>
              <p:cNvSpPr txBox="1"/>
              <p:nvPr/>
            </p:nvSpPr>
            <p:spPr>
              <a:xfrm>
                <a:off x="4008337" y="3826382"/>
                <a:ext cx="1622431" cy="496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𝑠𝑜𝑓𝑡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3058AC-5B7F-C39F-4223-33BF94B1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337" y="3826382"/>
                <a:ext cx="1622431" cy="496867"/>
              </a:xfrm>
              <a:prstGeom prst="rect">
                <a:avLst/>
              </a:prstGeom>
              <a:blipFill>
                <a:blip r:embed="rId4"/>
                <a:stretch>
                  <a:fillRect l="-263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FDA7F5-9415-074C-35AF-46EE00FE3156}"/>
              </a:ext>
            </a:extLst>
          </p:cNvPr>
          <p:cNvCxnSpPr>
            <a:cxnSpLocks/>
          </p:cNvCxnSpPr>
          <p:nvPr/>
        </p:nvCxnSpPr>
        <p:spPr>
          <a:xfrm>
            <a:off x="4700993" y="4299715"/>
            <a:ext cx="0" cy="501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87B36E-D143-FC15-7AB4-A7852B66EBB0}"/>
                  </a:ext>
                </a:extLst>
              </p:cNvPr>
              <p:cNvSpPr/>
              <p:nvPr/>
            </p:nvSpPr>
            <p:spPr>
              <a:xfrm>
                <a:off x="4445941" y="4905515"/>
                <a:ext cx="497823" cy="6784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87B36E-D143-FC15-7AB4-A7852B66E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41" y="4905515"/>
                <a:ext cx="497823" cy="678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8121D6-B08C-F39E-56BB-E4E4EDE795D8}"/>
                  </a:ext>
                </a:extLst>
              </p:cNvPr>
              <p:cNvSpPr txBox="1"/>
              <p:nvPr/>
            </p:nvSpPr>
            <p:spPr>
              <a:xfrm>
                <a:off x="3304450" y="5644013"/>
                <a:ext cx="1117037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8121D6-B08C-F39E-56BB-E4E4EDE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450" y="5644013"/>
                <a:ext cx="1117037" cy="250646"/>
              </a:xfrm>
              <a:prstGeom prst="rect">
                <a:avLst/>
              </a:prstGeom>
              <a:blipFill>
                <a:blip r:embed="rId6"/>
                <a:stretch>
                  <a:fillRect l="-3279"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2920E5-0DFF-AA23-52AC-3573EC4B64EE}"/>
              </a:ext>
            </a:extLst>
          </p:cNvPr>
          <p:cNvCxnSpPr>
            <a:cxnSpLocks/>
          </p:cNvCxnSpPr>
          <p:nvPr/>
        </p:nvCxnSpPr>
        <p:spPr>
          <a:xfrm>
            <a:off x="4700993" y="5706794"/>
            <a:ext cx="0" cy="431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C911EAE-0CDF-1CC5-8738-1B783AC74D68}"/>
                  </a:ext>
                </a:extLst>
              </p:cNvPr>
              <p:cNvSpPr/>
              <p:nvPr/>
            </p:nvSpPr>
            <p:spPr>
              <a:xfrm>
                <a:off x="3396460" y="6471925"/>
                <a:ext cx="2653680" cy="2249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C911EAE-0CDF-1CC5-8738-1B783AC74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60" y="6471925"/>
                <a:ext cx="2653680" cy="224974"/>
              </a:xfrm>
              <a:prstGeom prst="rect">
                <a:avLst/>
              </a:prstGeom>
              <a:blipFill>
                <a:blip r:embed="rId8"/>
                <a:stretch>
                  <a:fillRect t="-35714" b="-57143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05D66C-DBEE-D31D-89A6-A33F9BA40E03}"/>
                  </a:ext>
                </a:extLst>
              </p:cNvPr>
              <p:cNvSpPr txBox="1"/>
              <p:nvPr/>
            </p:nvSpPr>
            <p:spPr>
              <a:xfrm>
                <a:off x="4302768" y="6070349"/>
                <a:ext cx="942065" cy="28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05D66C-DBEE-D31D-89A6-A33F9BA4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68" y="6070349"/>
                <a:ext cx="942065" cy="280385"/>
              </a:xfrm>
              <a:prstGeom prst="rect">
                <a:avLst/>
              </a:prstGeom>
              <a:blipFill>
                <a:blip r:embed="rId9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7D9977-F248-61FD-D106-1AF653A038A9}"/>
              </a:ext>
            </a:extLst>
          </p:cNvPr>
          <p:cNvSpPr/>
          <p:nvPr/>
        </p:nvSpPr>
        <p:spPr>
          <a:xfrm>
            <a:off x="3118666" y="3766394"/>
            <a:ext cx="3644566" cy="302774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AE9246-58BC-FCD3-4DAE-FA0108B28917}"/>
              </a:ext>
            </a:extLst>
          </p:cNvPr>
          <p:cNvSpPr txBox="1"/>
          <p:nvPr/>
        </p:nvSpPr>
        <p:spPr>
          <a:xfrm>
            <a:off x="3149523" y="4366809"/>
            <a:ext cx="1221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Linear </a:t>
            </a:r>
          </a:p>
          <a:p>
            <a:r>
              <a:rPr lang="en-US" sz="1400" b="1" dirty="0"/>
              <a:t>Classifier 1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2396251-8153-2016-11D0-FB3DEE2606EF}"/>
              </a:ext>
            </a:extLst>
          </p:cNvPr>
          <p:cNvSpPr/>
          <p:nvPr/>
        </p:nvSpPr>
        <p:spPr>
          <a:xfrm>
            <a:off x="1757056" y="255539"/>
            <a:ext cx="3415957" cy="322325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B9CE37-79E9-3CC3-CDEB-9E93A80510D6}"/>
                  </a:ext>
                </a:extLst>
              </p:cNvPr>
              <p:cNvSpPr txBox="1"/>
              <p:nvPr/>
            </p:nvSpPr>
            <p:spPr>
              <a:xfrm>
                <a:off x="8667447" y="4890029"/>
                <a:ext cx="1872692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𝑠𝑜𝑓𝑡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B9CE37-79E9-3CC3-CDEB-9E93A805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447" y="4890029"/>
                <a:ext cx="1872692" cy="528606"/>
              </a:xfrm>
              <a:prstGeom prst="rect">
                <a:avLst/>
              </a:prstGeom>
              <a:blipFill>
                <a:blip r:embed="rId10"/>
                <a:stretch>
                  <a:fillRect l="-977" t="-3448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0ED6D4-EB53-8C09-B7E2-F609C1BB3BE3}"/>
                  </a:ext>
                </a:extLst>
              </p:cNvPr>
              <p:cNvSpPr txBox="1"/>
              <p:nvPr/>
            </p:nvSpPr>
            <p:spPr>
              <a:xfrm>
                <a:off x="9252773" y="5798702"/>
                <a:ext cx="1171026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0ED6D4-EB53-8C09-B7E2-F609C1BB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773" y="5798702"/>
                <a:ext cx="1171026" cy="250646"/>
              </a:xfrm>
              <a:prstGeom prst="rect">
                <a:avLst/>
              </a:prstGeom>
              <a:blipFill>
                <a:blip r:embed="rId11"/>
                <a:stretch>
                  <a:fillRect l="-3646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0CB9EC4-0012-6AD0-0DBE-F68CCF628703}"/>
                  </a:ext>
                </a:extLst>
              </p:cNvPr>
              <p:cNvSpPr/>
              <p:nvPr/>
            </p:nvSpPr>
            <p:spPr>
              <a:xfrm>
                <a:off x="10102434" y="6370994"/>
                <a:ext cx="1792173" cy="2429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0CB9EC4-0012-6AD0-0DBE-F68CCF628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34" y="6370994"/>
                <a:ext cx="1792173" cy="242960"/>
              </a:xfrm>
              <a:prstGeom prst="rect">
                <a:avLst/>
              </a:prstGeom>
              <a:blipFill>
                <a:blip r:embed="rId13"/>
                <a:stretch>
                  <a:fillRect t="-28889" b="-51111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E2404A-04B0-C392-5AFF-71D5D4CF483F}"/>
                  </a:ext>
                </a:extLst>
              </p:cNvPr>
              <p:cNvSpPr txBox="1"/>
              <p:nvPr/>
            </p:nvSpPr>
            <p:spPr>
              <a:xfrm>
                <a:off x="10874307" y="5976006"/>
                <a:ext cx="636227" cy="3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E2404A-04B0-C392-5AFF-71D5D4CF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07" y="5976006"/>
                <a:ext cx="636227" cy="351378"/>
              </a:xfrm>
              <a:prstGeom prst="rect">
                <a:avLst/>
              </a:prstGeom>
              <a:blipFill>
                <a:blip r:embed="rId14"/>
                <a:stretch>
                  <a:fillRect l="-8654" r="-2788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F2276B-9A8A-F932-767A-4501523B8516}"/>
              </a:ext>
            </a:extLst>
          </p:cNvPr>
          <p:cNvCxnSpPr>
            <a:cxnSpLocks/>
          </p:cNvCxnSpPr>
          <p:nvPr/>
        </p:nvCxnSpPr>
        <p:spPr>
          <a:xfrm>
            <a:off x="11235320" y="5661555"/>
            <a:ext cx="0" cy="351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FC298D0-67EF-4301-8F13-467696FFD177}"/>
              </a:ext>
            </a:extLst>
          </p:cNvPr>
          <p:cNvSpPr/>
          <p:nvPr/>
        </p:nvSpPr>
        <p:spPr>
          <a:xfrm>
            <a:off x="8574131" y="3663346"/>
            <a:ext cx="3560620" cy="309493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16646-2905-2759-D373-4025F21E3917}"/>
              </a:ext>
            </a:extLst>
          </p:cNvPr>
          <p:cNvSpPr txBox="1"/>
          <p:nvPr/>
        </p:nvSpPr>
        <p:spPr>
          <a:xfrm>
            <a:off x="8833802" y="3841495"/>
            <a:ext cx="1094237" cy="530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Linear </a:t>
            </a:r>
          </a:p>
          <a:p>
            <a:r>
              <a:rPr lang="en-US" sz="1400" b="1" dirty="0"/>
              <a:t>Classifier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/>
              <p:nvPr/>
            </p:nvSpPr>
            <p:spPr>
              <a:xfrm>
                <a:off x="9535221" y="46670"/>
                <a:ext cx="257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2-layer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400" b="1" dirty="0"/>
                  <a:t> example of HGGN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21" y="46670"/>
                <a:ext cx="2575449" cy="307777"/>
              </a:xfrm>
              <a:prstGeom prst="rect">
                <a:avLst/>
              </a:prstGeom>
              <a:blipFill>
                <a:blip r:embed="rId15"/>
                <a:stretch>
                  <a:fillRect l="-70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A4828E84-6559-422F-F97D-74061E45ACC7}"/>
              </a:ext>
            </a:extLst>
          </p:cNvPr>
          <p:cNvSpPr txBox="1"/>
          <p:nvPr/>
        </p:nvSpPr>
        <p:spPr>
          <a:xfrm>
            <a:off x="2698607" y="-47330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Encoder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/>
              <p:nvPr/>
            </p:nvSpPr>
            <p:spPr>
              <a:xfrm>
                <a:off x="507820" y="733543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0" y="733543"/>
                <a:ext cx="895852" cy="7848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A8ECB80-6489-3633-5426-A4DFA8104539}"/>
              </a:ext>
            </a:extLst>
          </p:cNvPr>
          <p:cNvSpPr/>
          <p:nvPr/>
        </p:nvSpPr>
        <p:spPr>
          <a:xfrm>
            <a:off x="507820" y="1823145"/>
            <a:ext cx="895852" cy="1123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91BA1-9E89-1792-C909-42FA343B01A7}"/>
                  </a:ext>
                </a:extLst>
              </p:cNvPr>
              <p:cNvSpPr txBox="1"/>
              <p:nvPr/>
            </p:nvSpPr>
            <p:spPr>
              <a:xfrm>
                <a:off x="428313" y="3049192"/>
                <a:ext cx="9582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391BA1-9E89-1792-C909-42FA343B0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13" y="3049192"/>
                <a:ext cx="958211" cy="246221"/>
              </a:xfrm>
              <a:prstGeom prst="rect">
                <a:avLst/>
              </a:prstGeom>
              <a:blipFill>
                <a:blip r:embed="rId17"/>
                <a:stretch>
                  <a:fillRect l="-4459" r="-1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EEE015-21B0-9FF1-2636-42083BA37E27}"/>
                  </a:ext>
                </a:extLst>
              </p:cNvPr>
              <p:cNvSpPr txBox="1"/>
              <p:nvPr/>
            </p:nvSpPr>
            <p:spPr>
              <a:xfrm>
                <a:off x="507820" y="354447"/>
                <a:ext cx="1112419" cy="253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EEE015-21B0-9FF1-2636-42083BA3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20" y="354447"/>
                <a:ext cx="1112419" cy="253596"/>
              </a:xfrm>
              <a:prstGeom prst="rect">
                <a:avLst/>
              </a:prstGeom>
              <a:blipFill>
                <a:blip r:embed="rId18"/>
                <a:stretch>
                  <a:fillRect l="-3279" t="-16667" r="-109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7B605-1A29-F2F9-E75B-BC08DEAB0E04}"/>
              </a:ext>
            </a:extLst>
          </p:cNvPr>
          <p:cNvCxnSpPr>
            <a:cxnSpLocks/>
          </p:cNvCxnSpPr>
          <p:nvPr/>
        </p:nvCxnSpPr>
        <p:spPr>
          <a:xfrm>
            <a:off x="1486102" y="1278545"/>
            <a:ext cx="593609" cy="480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5ED05-DECC-BEA0-5273-66323BAAF051}"/>
              </a:ext>
            </a:extLst>
          </p:cNvPr>
          <p:cNvCxnSpPr>
            <a:cxnSpLocks/>
          </p:cNvCxnSpPr>
          <p:nvPr/>
        </p:nvCxnSpPr>
        <p:spPr>
          <a:xfrm flipV="1">
            <a:off x="1486102" y="2163615"/>
            <a:ext cx="613615" cy="37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/>
              <p:nvPr/>
            </p:nvSpPr>
            <p:spPr>
              <a:xfrm>
                <a:off x="2165704" y="1185113"/>
                <a:ext cx="895852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04" y="1185113"/>
                <a:ext cx="895852" cy="13925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/>
              <p:nvPr/>
            </p:nvSpPr>
            <p:spPr>
              <a:xfrm>
                <a:off x="4394214" y="1204615"/>
                <a:ext cx="490853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14" y="1204615"/>
                <a:ext cx="490853" cy="13925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8B25E-702E-3D38-92B4-A5FDA49AA5E9}"/>
              </a:ext>
            </a:extLst>
          </p:cNvPr>
          <p:cNvCxnSpPr>
            <a:cxnSpLocks/>
          </p:cNvCxnSpPr>
          <p:nvPr/>
        </p:nvCxnSpPr>
        <p:spPr>
          <a:xfrm>
            <a:off x="3118666" y="1846148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DA68-3939-012F-4663-2EC047946AC6}"/>
              </a:ext>
            </a:extLst>
          </p:cNvPr>
          <p:cNvCxnSpPr>
            <a:cxnSpLocks/>
          </p:cNvCxnSpPr>
          <p:nvPr/>
        </p:nvCxnSpPr>
        <p:spPr>
          <a:xfrm flipV="1">
            <a:off x="3897247" y="1840285"/>
            <a:ext cx="430359" cy="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7A51CA-DE22-6115-5E7E-F2460E5052D5}"/>
              </a:ext>
            </a:extLst>
          </p:cNvPr>
          <p:cNvSpPr txBox="1"/>
          <p:nvPr/>
        </p:nvSpPr>
        <p:spPr>
          <a:xfrm>
            <a:off x="3441327" y="1661482"/>
            <a:ext cx="45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6E0F7F-5B92-4396-F22A-78A60EE9FFF9}"/>
                  </a:ext>
                </a:extLst>
              </p:cNvPr>
              <p:cNvSpPr txBox="1"/>
              <p:nvPr/>
            </p:nvSpPr>
            <p:spPr>
              <a:xfrm>
                <a:off x="5279616" y="3098870"/>
                <a:ext cx="1074846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6E0F7F-5B92-4396-F22A-78A60EE9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616" y="3098870"/>
                <a:ext cx="1074846" cy="250646"/>
              </a:xfrm>
              <a:prstGeom prst="rect">
                <a:avLst/>
              </a:prstGeom>
              <a:blipFill>
                <a:blip r:embed="rId21"/>
                <a:stretch>
                  <a:fillRect l="-340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125C7B-C3B7-E7F7-4E15-8263784423AE}"/>
                  </a:ext>
                </a:extLst>
              </p:cNvPr>
              <p:cNvSpPr txBox="1"/>
              <p:nvPr/>
            </p:nvSpPr>
            <p:spPr>
              <a:xfrm>
                <a:off x="2099717" y="849766"/>
                <a:ext cx="1083374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125C7B-C3B7-E7F7-4E15-82637844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717" y="849766"/>
                <a:ext cx="1083374" cy="250646"/>
              </a:xfrm>
              <a:prstGeom prst="rect">
                <a:avLst/>
              </a:prstGeom>
              <a:blipFill>
                <a:blip r:embed="rId22"/>
                <a:stretch>
                  <a:fillRect l="-33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5CAC2C-682A-EDD1-FDF2-A6768CF1D66F}"/>
                  </a:ext>
                </a:extLst>
              </p:cNvPr>
              <p:cNvSpPr txBox="1"/>
              <p:nvPr/>
            </p:nvSpPr>
            <p:spPr>
              <a:xfrm>
                <a:off x="5562582" y="4984687"/>
                <a:ext cx="1142557" cy="326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5CAC2C-682A-EDD1-FDF2-A6768CF1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82" y="4984687"/>
                <a:ext cx="1142557" cy="326693"/>
              </a:xfrm>
              <a:prstGeom prst="rect">
                <a:avLst/>
              </a:prstGeom>
              <a:blipFill>
                <a:blip r:embed="rId23"/>
                <a:stretch>
                  <a:fillRect l="-3723" r="-53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A91EEE-39C2-9F4A-EF7B-C6A3BBD2C3FF}"/>
              </a:ext>
            </a:extLst>
          </p:cNvPr>
          <p:cNvCxnSpPr>
            <a:cxnSpLocks/>
          </p:cNvCxnSpPr>
          <p:nvPr/>
        </p:nvCxnSpPr>
        <p:spPr>
          <a:xfrm>
            <a:off x="4691888" y="2687496"/>
            <a:ext cx="0" cy="1043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CF7863-30AC-AC6C-50AB-0137D769A14E}"/>
                  </a:ext>
                </a:extLst>
              </p:cNvPr>
              <p:cNvSpPr txBox="1"/>
              <p:nvPr/>
            </p:nvSpPr>
            <p:spPr>
              <a:xfrm>
                <a:off x="7428898" y="4926077"/>
                <a:ext cx="508409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CF7863-30AC-AC6C-50AB-0137D769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8" y="4926077"/>
                <a:ext cx="508409" cy="376193"/>
              </a:xfrm>
              <a:prstGeom prst="rect">
                <a:avLst/>
              </a:prstGeom>
              <a:blipFill>
                <a:blip r:embed="rId24"/>
                <a:stretch>
                  <a:fillRect t="-8065" r="-4819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5D5E1-5761-B8DB-05AA-34FFD7E37906}"/>
              </a:ext>
            </a:extLst>
          </p:cNvPr>
          <p:cNvCxnSpPr>
            <a:cxnSpLocks/>
          </p:cNvCxnSpPr>
          <p:nvPr/>
        </p:nvCxnSpPr>
        <p:spPr>
          <a:xfrm>
            <a:off x="7668681" y="5364241"/>
            <a:ext cx="0" cy="6851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1CB0DD-E149-897A-00F0-EE6F8D57D0CB}"/>
                  </a:ext>
                </a:extLst>
              </p:cNvPr>
              <p:cNvSpPr txBox="1"/>
              <p:nvPr/>
            </p:nvSpPr>
            <p:spPr>
              <a:xfrm>
                <a:off x="7458771" y="6111319"/>
                <a:ext cx="465704" cy="34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1CB0DD-E149-897A-00F0-EE6F8D57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771" y="6111319"/>
                <a:ext cx="465704" cy="3454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7A1F0-18DE-21CF-F63C-C2A75BA49908}"/>
              </a:ext>
            </a:extLst>
          </p:cNvPr>
          <p:cNvCxnSpPr>
            <a:cxnSpLocks/>
          </p:cNvCxnSpPr>
          <p:nvPr/>
        </p:nvCxnSpPr>
        <p:spPr>
          <a:xfrm>
            <a:off x="5040550" y="5194734"/>
            <a:ext cx="511095" cy="1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DD6AD1-0FAA-2434-D7CD-63E693B81CAB}"/>
              </a:ext>
            </a:extLst>
          </p:cNvPr>
          <p:cNvCxnSpPr>
            <a:cxnSpLocks/>
          </p:cNvCxnSpPr>
          <p:nvPr/>
        </p:nvCxnSpPr>
        <p:spPr>
          <a:xfrm>
            <a:off x="6948357" y="5139232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20503-670B-7F9F-9269-5AA82644A116}"/>
              </a:ext>
            </a:extLst>
          </p:cNvPr>
          <p:cNvCxnSpPr>
            <a:cxnSpLocks/>
          </p:cNvCxnSpPr>
          <p:nvPr/>
        </p:nvCxnSpPr>
        <p:spPr>
          <a:xfrm>
            <a:off x="8013920" y="5148033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/>
              <p:nvPr/>
            </p:nvSpPr>
            <p:spPr>
              <a:xfrm>
                <a:off x="6357597" y="1181531"/>
                <a:ext cx="895852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97" y="1181531"/>
                <a:ext cx="895852" cy="139252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47EE1E-51B0-D0D4-C649-A31AE2813882}"/>
              </a:ext>
            </a:extLst>
          </p:cNvPr>
          <p:cNvCxnSpPr>
            <a:cxnSpLocks/>
          </p:cNvCxnSpPr>
          <p:nvPr/>
        </p:nvCxnSpPr>
        <p:spPr>
          <a:xfrm>
            <a:off x="5040550" y="1829008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BE2A21-01B6-F67B-9472-770C8B581B8A}"/>
              </a:ext>
            </a:extLst>
          </p:cNvPr>
          <p:cNvCxnSpPr>
            <a:cxnSpLocks/>
          </p:cNvCxnSpPr>
          <p:nvPr/>
        </p:nvCxnSpPr>
        <p:spPr>
          <a:xfrm flipV="1">
            <a:off x="5733743" y="1817282"/>
            <a:ext cx="430359" cy="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B97ADC-2A0D-B1D3-DF7A-FC86354D3208}"/>
              </a:ext>
            </a:extLst>
          </p:cNvPr>
          <p:cNvSpPr txBox="1"/>
          <p:nvPr/>
        </p:nvSpPr>
        <p:spPr>
          <a:xfrm>
            <a:off x="5363211" y="1644342"/>
            <a:ext cx="45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EDB52-521C-D855-63F9-7BEF77B45BAF}"/>
                  </a:ext>
                </a:extLst>
              </p:cNvPr>
              <p:cNvSpPr txBox="1"/>
              <p:nvPr/>
            </p:nvSpPr>
            <p:spPr>
              <a:xfrm>
                <a:off x="6336600" y="849766"/>
                <a:ext cx="1137876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EDB52-521C-D855-63F9-7BEF77B45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00" y="849766"/>
                <a:ext cx="1137876" cy="250646"/>
              </a:xfrm>
              <a:prstGeom prst="rect">
                <a:avLst/>
              </a:prstGeom>
              <a:blipFill>
                <a:blip r:embed="rId27"/>
                <a:stretch>
                  <a:fillRect l="-213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/>
              <p:nvPr/>
            </p:nvSpPr>
            <p:spPr>
              <a:xfrm>
                <a:off x="7976884" y="851873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4" y="851873"/>
                <a:ext cx="895852" cy="784802"/>
              </a:xfrm>
              <a:prstGeom prst="rect">
                <a:avLst/>
              </a:prstGeom>
              <a:blipFill>
                <a:blip r:embed="rId28"/>
                <a:stretch>
                  <a:fillRect r="-460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/>
              <p:nvPr/>
            </p:nvSpPr>
            <p:spPr>
              <a:xfrm>
                <a:off x="7976884" y="1941475"/>
                <a:ext cx="895852" cy="11239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4" y="1941475"/>
                <a:ext cx="895852" cy="1123950"/>
              </a:xfrm>
              <a:prstGeom prst="rect">
                <a:avLst/>
              </a:prstGeom>
              <a:blipFill>
                <a:blip r:embed="rId29"/>
                <a:stretch>
                  <a:fillRect r="-1974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2EC014-04F4-9E48-657A-100C5F641E1A}"/>
                  </a:ext>
                </a:extLst>
              </p:cNvPr>
              <p:cNvSpPr txBox="1"/>
              <p:nvPr/>
            </p:nvSpPr>
            <p:spPr>
              <a:xfrm>
                <a:off x="7897377" y="3167522"/>
                <a:ext cx="1054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2EC014-04F4-9E48-657A-100C5F64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77" y="3167522"/>
                <a:ext cx="1054865" cy="276999"/>
              </a:xfrm>
              <a:prstGeom prst="rect">
                <a:avLst/>
              </a:prstGeom>
              <a:blipFill>
                <a:blip r:embed="rId30"/>
                <a:stretch>
                  <a:fillRect l="-6358" t="-4444" r="-34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/>
              <p:nvPr/>
            </p:nvSpPr>
            <p:spPr>
              <a:xfrm>
                <a:off x="7976884" y="472777"/>
                <a:ext cx="1253228" cy="28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4" y="472777"/>
                <a:ext cx="1253228" cy="285271"/>
              </a:xfrm>
              <a:prstGeom prst="rect">
                <a:avLst/>
              </a:prstGeom>
              <a:blipFill>
                <a:blip r:embed="rId31"/>
                <a:stretch>
                  <a:fillRect l="-4390" t="-19565" r="-14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7CFCA3-DEF0-AC64-0520-87837E605E8C}"/>
              </a:ext>
            </a:extLst>
          </p:cNvPr>
          <p:cNvCxnSpPr>
            <a:cxnSpLocks/>
          </p:cNvCxnSpPr>
          <p:nvPr/>
        </p:nvCxnSpPr>
        <p:spPr>
          <a:xfrm>
            <a:off x="7300538" y="2033237"/>
            <a:ext cx="593609" cy="480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2B2CCD-70F1-1A02-5580-81C3F5CA1732}"/>
              </a:ext>
            </a:extLst>
          </p:cNvPr>
          <p:cNvCxnSpPr>
            <a:cxnSpLocks/>
          </p:cNvCxnSpPr>
          <p:nvPr/>
        </p:nvCxnSpPr>
        <p:spPr>
          <a:xfrm flipV="1">
            <a:off x="7308359" y="1256914"/>
            <a:ext cx="613615" cy="37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C1055C-1CE7-676D-2B65-EB5DB600FB10}"/>
              </a:ext>
            </a:extLst>
          </p:cNvPr>
          <p:cNvCxnSpPr>
            <a:cxnSpLocks/>
          </p:cNvCxnSpPr>
          <p:nvPr/>
        </p:nvCxnSpPr>
        <p:spPr>
          <a:xfrm>
            <a:off x="10513391" y="5081453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CA89BC-1C07-0C96-48A8-F86FBFB28547}"/>
                  </a:ext>
                </a:extLst>
              </p:cNvPr>
              <p:cNvSpPr txBox="1"/>
              <p:nvPr/>
            </p:nvSpPr>
            <p:spPr>
              <a:xfrm>
                <a:off x="11018527" y="1607073"/>
                <a:ext cx="465704" cy="34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CA89BC-1C07-0C96-48A8-F86FBFB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27" y="1607073"/>
                <a:ext cx="465704" cy="34541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104AFEB-C76D-76FD-1656-E84002A40CB9}"/>
              </a:ext>
            </a:extLst>
          </p:cNvPr>
          <p:cNvSpPr/>
          <p:nvPr/>
        </p:nvSpPr>
        <p:spPr>
          <a:xfrm>
            <a:off x="4279855" y="262403"/>
            <a:ext cx="3448520" cy="3223254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79892E-7141-57AB-83EF-7CD96F27D664}"/>
              </a:ext>
            </a:extLst>
          </p:cNvPr>
          <p:cNvSpPr txBox="1"/>
          <p:nvPr/>
        </p:nvSpPr>
        <p:spPr>
          <a:xfrm>
            <a:off x="5138702" y="-39468"/>
            <a:ext cx="17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Decoder Module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FD4F7A-067B-FAC2-62F9-EB9EA1EC239B}"/>
              </a:ext>
            </a:extLst>
          </p:cNvPr>
          <p:cNvCxnSpPr>
            <a:cxnSpLocks/>
          </p:cNvCxnSpPr>
          <p:nvPr/>
        </p:nvCxnSpPr>
        <p:spPr>
          <a:xfrm flipH="1" flipV="1">
            <a:off x="11210367" y="2859579"/>
            <a:ext cx="1" cy="996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CD8AB0-1802-D474-B638-E673C93AF6F4}"/>
                  </a:ext>
                </a:extLst>
              </p:cNvPr>
              <p:cNvSpPr txBox="1"/>
              <p:nvPr/>
            </p:nvSpPr>
            <p:spPr>
              <a:xfrm>
                <a:off x="10997175" y="2548603"/>
                <a:ext cx="508409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DCD8AB0-1802-D474-B638-E673C93AF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75" y="2548603"/>
                <a:ext cx="508409" cy="376193"/>
              </a:xfrm>
              <a:prstGeom prst="rect">
                <a:avLst/>
              </a:prstGeom>
              <a:blipFill>
                <a:blip r:embed="rId33"/>
                <a:stretch>
                  <a:fillRect t="-8065" r="-4819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E7FCFF3-1E5C-1E4F-8988-31B5081ECF5D}"/>
              </a:ext>
            </a:extLst>
          </p:cNvPr>
          <p:cNvCxnSpPr>
            <a:cxnSpLocks/>
          </p:cNvCxnSpPr>
          <p:nvPr/>
        </p:nvCxnSpPr>
        <p:spPr>
          <a:xfrm flipV="1">
            <a:off x="11206770" y="1967877"/>
            <a:ext cx="0" cy="540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3A5E09-A1D0-0BDF-D2E8-5E654D9B8EB5}"/>
                  </a:ext>
                </a:extLst>
              </p:cNvPr>
              <p:cNvSpPr txBox="1"/>
              <p:nvPr/>
            </p:nvSpPr>
            <p:spPr>
              <a:xfrm>
                <a:off x="97928" y="4980587"/>
                <a:ext cx="1410193" cy="347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3A5E09-A1D0-0BDF-D2E8-5E654D9B8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8" y="4980587"/>
                <a:ext cx="1410193" cy="34785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DBC0AD-8450-510F-0389-389AA1E5FE79}"/>
                  </a:ext>
                </a:extLst>
              </p:cNvPr>
              <p:cNvSpPr/>
              <p:nvPr/>
            </p:nvSpPr>
            <p:spPr>
              <a:xfrm>
                <a:off x="10986408" y="4801086"/>
                <a:ext cx="497823" cy="6784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DBC0AD-8450-510F-0389-389AA1E5F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408" y="4801086"/>
                <a:ext cx="497823" cy="67846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C27F40-9D98-27E7-67A0-9B446D3D8C8F}"/>
                  </a:ext>
                </a:extLst>
              </p:cNvPr>
              <p:cNvSpPr txBox="1"/>
              <p:nvPr/>
            </p:nvSpPr>
            <p:spPr>
              <a:xfrm>
                <a:off x="10577695" y="3909377"/>
                <a:ext cx="1158330" cy="326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C27F40-9D98-27E7-67A0-9B446D3D8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695" y="3909377"/>
                <a:ext cx="1158330" cy="326693"/>
              </a:xfrm>
              <a:prstGeom prst="rect">
                <a:avLst/>
              </a:prstGeom>
              <a:blipFill>
                <a:blip r:embed="rId36"/>
                <a:stretch>
                  <a:fillRect l="-3684" r="-5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19D0F-65A1-1718-BF69-F36C9D41409D}"/>
                  </a:ext>
                </a:extLst>
              </p:cNvPr>
              <p:cNvSpPr txBox="1"/>
              <p:nvPr/>
            </p:nvSpPr>
            <p:spPr>
              <a:xfrm>
                <a:off x="97928" y="5301182"/>
                <a:ext cx="1366913" cy="34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19D0F-65A1-1718-BF69-F36C9D41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8" y="5301182"/>
                <a:ext cx="1366913" cy="34541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7E152AA-6461-A7FC-7E2A-B3B1C84E1416}"/>
                  </a:ext>
                </a:extLst>
              </p:cNvPr>
              <p:cNvSpPr txBox="1"/>
              <p:nvPr/>
            </p:nvSpPr>
            <p:spPr>
              <a:xfrm>
                <a:off x="97928" y="5659006"/>
                <a:ext cx="1318823" cy="34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7E152AA-6461-A7FC-7E2A-B3B1C84E1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8" y="5659006"/>
                <a:ext cx="1318823" cy="34541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9AB869-85DD-5FFF-C030-E319B8100958}"/>
                  </a:ext>
                </a:extLst>
              </p:cNvPr>
              <p:cNvSpPr txBox="1"/>
              <p:nvPr/>
            </p:nvSpPr>
            <p:spPr>
              <a:xfrm>
                <a:off x="97927" y="4648265"/>
                <a:ext cx="1410193" cy="347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9AB869-85DD-5FFF-C030-E319B810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" y="4648265"/>
                <a:ext cx="1410193" cy="34785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CF7624-86F2-149B-FAE3-9EFDEF5ECDF5}"/>
              </a:ext>
            </a:extLst>
          </p:cNvPr>
          <p:cNvCxnSpPr>
            <a:cxnSpLocks/>
          </p:cNvCxnSpPr>
          <p:nvPr/>
        </p:nvCxnSpPr>
        <p:spPr>
          <a:xfrm flipV="1">
            <a:off x="11207038" y="4332091"/>
            <a:ext cx="0" cy="436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3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36</cp:revision>
  <dcterms:created xsi:type="dcterms:W3CDTF">2023-08-24T21:15:58Z</dcterms:created>
  <dcterms:modified xsi:type="dcterms:W3CDTF">2023-08-30T23:08:23Z</dcterms:modified>
</cp:coreProperties>
</file>