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63" r:id="rId6"/>
    <p:sldId id="264" r:id="rId7"/>
    <p:sldId id="261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E2EE"/>
    <a:srgbClr val="313695"/>
    <a:srgbClr val="FDBF71"/>
    <a:srgbClr val="F0F0F0"/>
    <a:srgbClr val="A50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83" d="100"/>
          <a:sy n="83" d="100"/>
        </p:scale>
        <p:origin x="725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E32D7-55AC-D684-1504-236CF5890A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C06322-4CA2-41DB-2D73-326E5CE5C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089A6-89A6-8B92-ACD4-125B41375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2758-BAB9-41ED-9D2E-1F0A5614FBD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53A7D-6976-5D19-5C6E-8E234D19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0D326-4043-4499-6438-41818504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50DE-8FBD-4D59-A1B1-831D79B5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14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A61AE-3FC7-0470-6B59-8BE59CEE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069F1E-6C1A-4D4E-4CA1-04003C339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7BB6D-F984-5C4A-F319-F75A0D963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2758-BAB9-41ED-9D2E-1F0A5614FBD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187A4-59C9-D428-155E-01C446C9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0B79F-1C3D-C1F5-C33E-57CA4C713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50DE-8FBD-4D59-A1B1-831D79B5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44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AB7284-DD37-9BBA-F838-4647A9A46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45003-1455-23FE-276C-0858BDB39C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D57F9-0A3F-3469-F7AC-2C89374EB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2758-BAB9-41ED-9D2E-1F0A5614FBD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8A347-E51B-9B63-1896-91D6C0FE8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D5A3B-1847-112A-7436-7B2F28B3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50DE-8FBD-4D59-A1B1-831D79B5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377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AFB4B-19F0-6DCF-B0CE-323B0BAF2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4000B-5BA4-8F53-345B-3E3DE7F682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26E62-64C5-F927-D305-FA161806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2758-BAB9-41ED-9D2E-1F0A5614FBD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5ECD6-3DC2-94DF-7746-DBD55FDEF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2E12B-23B9-75C6-5A28-DCF34874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50DE-8FBD-4D59-A1B1-831D79B5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8189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B3CD4-63D5-4B71-F08A-0718A5AE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917D4A-5AFC-55E0-1888-D661C4BD24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21E95-CFE3-2E9D-546A-B90920959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2758-BAB9-41ED-9D2E-1F0A5614FBD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9B9CE-9F11-469E-BB52-C847E135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482E8-FDCE-1B87-0D2C-4A204003B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50DE-8FBD-4D59-A1B1-831D79B5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889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4B5D2-26A2-A68A-02CE-6C6CA078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0703BF-8F4B-53B7-2220-DC5D49090B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A43135-E93C-B883-5C59-FEF3919B9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F25EB4-82DE-5787-E8FF-C8774A68F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2758-BAB9-41ED-9D2E-1F0A5614FBD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CB5AD-407E-F4ED-4AEB-3049489C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069C46-D024-E075-F4E1-51D8E3237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50DE-8FBD-4D59-A1B1-831D79B5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268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DF9AA-B9FB-ECEA-3FF5-10CF79EB9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41105F-AFB0-62DD-AC3C-0A25D8D1D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D07A52-8FFA-AFA4-E1FD-17F414B1D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FDD305-AE1E-D11F-1C7B-9CA44CAEE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30FC7C-1CFA-AEA9-13FF-A1CB2386EB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290B1F-C854-9CB6-EC6E-05EDCDAF0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2758-BAB9-41ED-9D2E-1F0A5614FBD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9E5210-6949-E2E9-4975-179896276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CC9311-E6B1-6294-DF09-C7A850A0D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50DE-8FBD-4D59-A1B1-831D79B5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91DB-F64A-9A52-7806-31A9855D7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E0D68-8E9A-F201-2C4E-4661CD5FC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2758-BAB9-41ED-9D2E-1F0A5614FBD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72F2C4-C4B9-A0D7-26BF-846794A22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BEFBB8-C3B0-7480-FCE0-00386C77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50DE-8FBD-4D59-A1B1-831D79B5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161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2C9C23-78C3-933E-A1C9-0C70CA10B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2758-BAB9-41ED-9D2E-1F0A5614FBD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36439-D167-A294-EC7F-668AA6680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A3AEE9-6F11-87BC-15CC-C67EF7B80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50DE-8FBD-4D59-A1B1-831D79B5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493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520DA-79CA-CE47-4F56-87678E2C2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3897A-1F73-C8A0-474E-83D762B5F8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BEFFC-D3F5-A890-7209-DF08E416BF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1526A0-B775-1630-09A0-EF89301F3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2758-BAB9-41ED-9D2E-1F0A5614FBD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4D96A-4770-EF3F-4D81-9562799E3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57EC0-33D3-A2A7-2987-0AEEB449A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50DE-8FBD-4D59-A1B1-831D79B5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597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1451F-B5B4-9EA7-9FAB-BBAB2BE6D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4EF420-6C78-02B8-4BAC-C2B13B2482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27AAD-267B-F8B4-2231-C0F446F03D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40C759-24E7-3B20-9D28-9E719D38D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52758-BAB9-41ED-9D2E-1F0A5614FBD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52D150-EECE-A2F5-A206-7A66578A6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E2D00-2A46-A649-1E70-E28CE15EF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8450DE-8FBD-4D59-A1B1-831D79B5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29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016CE9-B420-FC7A-759C-2DC21ED84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374B1-E276-3665-1EF9-24934234C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77249-2554-FDBD-5B18-8B61BFD34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452758-BAB9-41ED-9D2E-1F0A5614FBD4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452A5-4B0A-5C63-B02F-8A469F0AF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30C8D-7CBF-1DD4-C024-1EB5F3090F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8450DE-8FBD-4D59-A1B1-831D79B5B6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87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png"/><Relationship Id="rId3" Type="http://schemas.openxmlformats.org/officeDocument/2006/relationships/hyperlink" Target="http://stackoverflow.com/questions/40941264/how-to-draw-a-small-graph-with-community-structure-in-networkx" TargetMode="External"/><Relationship Id="rId7" Type="http://schemas.openxmlformats.org/officeDocument/2006/relationships/image" Target="../media/image4.png"/><Relationship Id="rId12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8.png"/><Relationship Id="rId5" Type="http://schemas.openxmlformats.org/officeDocument/2006/relationships/hyperlink" Target="https://www.publicdomainpictures.net/view-image.php?image=230456&amp;picture=black-grid" TargetMode="External"/><Relationship Id="rId15" Type="http://schemas.openxmlformats.org/officeDocument/2006/relationships/image" Target="../media/image12.png"/><Relationship Id="rId10" Type="http://schemas.openxmlformats.org/officeDocument/2006/relationships/image" Target="../media/image7.png"/><Relationship Id="rId4" Type="http://schemas.openxmlformats.org/officeDocument/2006/relationships/image" Target="../media/image2.jpg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26" Type="http://schemas.openxmlformats.org/officeDocument/2006/relationships/image" Target="../media/image33.png"/><Relationship Id="rId21" Type="http://schemas.openxmlformats.org/officeDocument/2006/relationships/image" Target="../media/image28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7" Type="http://schemas.openxmlformats.org/officeDocument/2006/relationships/image" Target="../media/image26.png"/><Relationship Id="rId25" Type="http://schemas.openxmlformats.org/officeDocument/2006/relationships/image" Target="../media/image32.png"/><Relationship Id="rId16" Type="http://schemas.openxmlformats.org/officeDocument/2006/relationships/image" Target="../media/image25.pn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24" Type="http://schemas.openxmlformats.org/officeDocument/2006/relationships/image" Target="../media/image31.png"/><Relationship Id="rId15" Type="http://schemas.openxmlformats.org/officeDocument/2006/relationships/image" Target="../media/image24.png"/><Relationship Id="rId23" Type="http://schemas.openxmlformats.org/officeDocument/2006/relationships/image" Target="../media/image30.png"/><Relationship Id="rId28" Type="http://schemas.openxmlformats.org/officeDocument/2006/relationships/image" Target="../media/image35.png"/><Relationship Id="rId10" Type="http://schemas.openxmlformats.org/officeDocument/2006/relationships/image" Target="../media/image19.png"/><Relationship Id="rId19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29.png"/><Relationship Id="rId27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49.png"/><Relationship Id="rId3" Type="http://schemas.openxmlformats.org/officeDocument/2006/relationships/hyperlink" Target="http://stackoverflow.com/questions/40941264/how-to-draw-a-small-graph-with-community-structure-in-networkx" TargetMode="External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48.png"/><Relationship Id="rId2" Type="http://schemas.openxmlformats.org/officeDocument/2006/relationships/image" Target="../media/image1.png"/><Relationship Id="rId16" Type="http://schemas.openxmlformats.org/officeDocument/2006/relationships/hyperlink" Target="https://www.publicdomainpictures.net/view-image.php?image=230456&amp;picture=black-grid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2.jp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2.jp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image" Target="../media/image37.png"/><Relationship Id="rId16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5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hyperlink" Target="https://www.publicdomainpictures.net/view-image.php?image=230456&amp;picture=black-grid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tackoverflow.com/questions/40941264/how-to-draw-a-small-graph-with-community-structure-in-network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2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hyperlink" Target="https://www.publicdomainpictures.net/view-image.php?image=230456&amp;picture=black-grid" TargetMode="External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2.jpg"/><Relationship Id="rId5" Type="http://schemas.openxmlformats.org/officeDocument/2006/relationships/image" Target="../media/image5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0D8D95CF-0B30-5045-F8A6-73F0DBFE99E0}"/>
              </a:ext>
            </a:extLst>
          </p:cNvPr>
          <p:cNvGrpSpPr/>
          <p:nvPr/>
        </p:nvGrpSpPr>
        <p:grpSpPr>
          <a:xfrm>
            <a:off x="130793" y="794241"/>
            <a:ext cx="1409156" cy="1496241"/>
            <a:chOff x="2548890" y="2000250"/>
            <a:chExt cx="1836420" cy="1836420"/>
          </a:xfrm>
        </p:grpSpPr>
        <p:pic>
          <p:nvPicPr>
            <p:cNvPr id="37" name="Picture 36" descr="A network of dots and lines&#10;&#10;Description automatically generated">
              <a:extLst>
                <a:ext uri="{FF2B5EF4-FFF2-40B4-BE49-F238E27FC236}">
                  <a16:creationId xmlns:a16="http://schemas.microsoft.com/office/drawing/2014/main" id="{AF5217FA-C5EC-7754-63FF-AC41C1E0EE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2548890" y="2000250"/>
              <a:ext cx="1836420" cy="1836420"/>
            </a:xfrm>
            <a:prstGeom prst="rect">
              <a:avLst/>
            </a:prstGeom>
          </p:spPr>
        </p:pic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28BE473D-A4E9-B0BE-43AB-E411ABD8F019}"/>
                </a:ext>
              </a:extLst>
            </p:cNvPr>
            <p:cNvSpPr/>
            <p:nvPr/>
          </p:nvSpPr>
          <p:spPr>
            <a:xfrm>
              <a:off x="2743200" y="2263140"/>
              <a:ext cx="1447800" cy="13106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AE78AAD-D2CD-D50A-FD07-FC8BB25E53A4}"/>
              </a:ext>
            </a:extLst>
          </p:cNvPr>
          <p:cNvGrpSpPr/>
          <p:nvPr/>
        </p:nvGrpSpPr>
        <p:grpSpPr>
          <a:xfrm>
            <a:off x="0" y="2077281"/>
            <a:ext cx="1390848" cy="1362189"/>
            <a:chOff x="4705152" y="2731382"/>
            <a:chExt cx="1390848" cy="1362189"/>
          </a:xfrm>
        </p:grpSpPr>
        <p:pic>
          <p:nvPicPr>
            <p:cNvPr id="44" name="Picture 43" descr="A grid of black squares&#10;&#10;Description automatically generated">
              <a:extLst>
                <a:ext uri="{FF2B5EF4-FFF2-40B4-BE49-F238E27FC236}">
                  <a16:creationId xmlns:a16="http://schemas.microsoft.com/office/drawing/2014/main" id="{1D565157-9C42-CBA8-077E-BCAFFF9402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4995421" y="2992992"/>
              <a:ext cx="1100579" cy="110057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769818C-9762-89ED-B2DF-3E883FD6E320}"/>
                    </a:ext>
                  </a:extLst>
                </p:cNvPr>
                <p:cNvSpPr txBox="1"/>
                <p:nvPr/>
              </p:nvSpPr>
              <p:spPr>
                <a:xfrm>
                  <a:off x="5022436" y="2731382"/>
                  <a:ext cx="99931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Features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→   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769818C-9762-89ED-B2DF-3E883FD6E3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436" y="2731382"/>
                  <a:ext cx="999313" cy="246221"/>
                </a:xfrm>
                <a:prstGeom prst="rect">
                  <a:avLst/>
                </a:prstGeom>
                <a:blipFill>
                  <a:blip r:embed="rId6"/>
                  <a:stretch>
                    <a:fillRect b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9074FCF-549D-1991-A6C2-DA84978E5F81}"/>
                    </a:ext>
                  </a:extLst>
                </p:cNvPr>
                <p:cNvSpPr txBox="1"/>
                <p:nvPr/>
              </p:nvSpPr>
              <p:spPr>
                <a:xfrm rot="16200000">
                  <a:off x="4366277" y="3358518"/>
                  <a:ext cx="92397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Genes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→    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9074FCF-549D-1991-A6C2-DA84978E5F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66277" y="3358518"/>
                  <a:ext cx="923971" cy="246221"/>
                </a:xfrm>
                <a:prstGeom prst="rect">
                  <a:avLst/>
                </a:prstGeom>
                <a:blipFill>
                  <a:blip r:embed="rId7"/>
                  <a:stretch>
                    <a:fillRect r="-1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76F338C-B91F-CB0D-A317-C77B87CF800F}"/>
              </a:ext>
            </a:extLst>
          </p:cNvPr>
          <p:cNvGrpSpPr/>
          <p:nvPr/>
        </p:nvGrpSpPr>
        <p:grpSpPr>
          <a:xfrm>
            <a:off x="8931692" y="1684447"/>
            <a:ext cx="1390848" cy="1362189"/>
            <a:chOff x="4705152" y="2731382"/>
            <a:chExt cx="1390848" cy="1362189"/>
          </a:xfrm>
        </p:grpSpPr>
        <p:pic>
          <p:nvPicPr>
            <p:cNvPr id="60" name="Picture 59" descr="A grid of black squares&#10;&#10;Description automatically generated">
              <a:extLst>
                <a:ext uri="{FF2B5EF4-FFF2-40B4-BE49-F238E27FC236}">
                  <a16:creationId xmlns:a16="http://schemas.microsoft.com/office/drawing/2014/main" id="{2C4B9863-8E12-FD20-B321-4B739EC68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5"/>
                </a:ext>
              </a:extLst>
            </a:blip>
            <a:stretch>
              <a:fillRect/>
            </a:stretch>
          </p:blipFill>
          <p:spPr>
            <a:xfrm>
              <a:off x="4995421" y="2992992"/>
              <a:ext cx="1100579" cy="110057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7C8D353-83A7-6F06-2231-0846E064C5F5}"/>
                    </a:ext>
                  </a:extLst>
                </p:cNvPr>
                <p:cNvSpPr txBox="1"/>
                <p:nvPr/>
              </p:nvSpPr>
              <p:spPr>
                <a:xfrm>
                  <a:off x="5022436" y="2731382"/>
                  <a:ext cx="99931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Features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→   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7C8D353-83A7-6F06-2231-0846E064C5F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2436" y="2731382"/>
                  <a:ext cx="999313" cy="246221"/>
                </a:xfrm>
                <a:prstGeom prst="rect">
                  <a:avLst/>
                </a:prstGeom>
                <a:blipFill>
                  <a:blip r:embed="rId8"/>
                  <a:stretch>
                    <a:fillRect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0F8F2BA-02B3-6063-64CC-80DFFD062707}"/>
                    </a:ext>
                  </a:extLst>
                </p:cNvPr>
                <p:cNvSpPr txBox="1"/>
                <p:nvPr/>
              </p:nvSpPr>
              <p:spPr>
                <a:xfrm rot="16200000">
                  <a:off x="4366277" y="3358518"/>
                  <a:ext cx="92397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000" dirty="0"/>
                    <a:t>Genes </a:t>
                  </a:r>
                  <a14:m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→    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0F8F2BA-02B3-6063-64CC-80DFFD0627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66277" y="3358518"/>
                  <a:ext cx="923971" cy="246221"/>
                </a:xfrm>
                <a:prstGeom prst="rect">
                  <a:avLst/>
                </a:prstGeom>
                <a:blipFill>
                  <a:blip r:embed="rId9"/>
                  <a:stretch>
                    <a:fillRect r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6" name="Arrow: Right 145">
            <a:extLst>
              <a:ext uri="{FF2B5EF4-FFF2-40B4-BE49-F238E27FC236}">
                <a16:creationId xmlns:a16="http://schemas.microsoft.com/office/drawing/2014/main" id="{ED24F24E-8130-2EBA-C8F7-A0BDFB3A1C05}"/>
              </a:ext>
            </a:extLst>
          </p:cNvPr>
          <p:cNvSpPr/>
          <p:nvPr/>
        </p:nvSpPr>
        <p:spPr>
          <a:xfrm>
            <a:off x="8155621" y="1914399"/>
            <a:ext cx="621412" cy="10137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Arrow: Right 146">
            <a:extLst>
              <a:ext uri="{FF2B5EF4-FFF2-40B4-BE49-F238E27FC236}">
                <a16:creationId xmlns:a16="http://schemas.microsoft.com/office/drawing/2014/main" id="{14B41000-8C5A-EBA4-7A12-4BBDE493BC73}"/>
              </a:ext>
            </a:extLst>
          </p:cNvPr>
          <p:cNvSpPr/>
          <p:nvPr/>
        </p:nvSpPr>
        <p:spPr>
          <a:xfrm>
            <a:off x="1560096" y="1914399"/>
            <a:ext cx="621412" cy="10137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Arrow: Right 148">
            <a:extLst>
              <a:ext uri="{FF2B5EF4-FFF2-40B4-BE49-F238E27FC236}">
                <a16:creationId xmlns:a16="http://schemas.microsoft.com/office/drawing/2014/main" id="{862192D8-58D0-1658-E193-0EF2525650AB}"/>
              </a:ext>
            </a:extLst>
          </p:cNvPr>
          <p:cNvSpPr/>
          <p:nvPr/>
        </p:nvSpPr>
        <p:spPr>
          <a:xfrm rot="5400000">
            <a:off x="4773233" y="3172511"/>
            <a:ext cx="621412" cy="5339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Arrow: Right 149">
            <a:extLst>
              <a:ext uri="{FF2B5EF4-FFF2-40B4-BE49-F238E27FC236}">
                <a16:creationId xmlns:a16="http://schemas.microsoft.com/office/drawing/2014/main" id="{D72DC475-38BD-13DE-E110-9B58BC6DB41E}"/>
              </a:ext>
            </a:extLst>
          </p:cNvPr>
          <p:cNvSpPr/>
          <p:nvPr/>
        </p:nvSpPr>
        <p:spPr>
          <a:xfrm rot="16200000">
            <a:off x="4773233" y="1208689"/>
            <a:ext cx="621412" cy="53391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id="{F1E1CDAA-9E0D-5508-C83D-5BAAA596F59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88831" y="826643"/>
            <a:ext cx="5712131" cy="2921014"/>
          </a:xfrm>
          <a:prstGeom prst="rect">
            <a:avLst/>
          </a:prstGeom>
        </p:spPr>
      </p:pic>
      <p:pic>
        <p:nvPicPr>
          <p:cNvPr id="257" name="Picture 256">
            <a:extLst>
              <a:ext uri="{FF2B5EF4-FFF2-40B4-BE49-F238E27FC236}">
                <a16:creationId xmlns:a16="http://schemas.microsoft.com/office/drawing/2014/main" id="{C9B8739D-6CE3-3CC9-B3FD-5D9EED637B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87426" y="3960657"/>
            <a:ext cx="2494005" cy="1918300"/>
          </a:xfrm>
          <a:prstGeom prst="rect">
            <a:avLst/>
          </a:prstGeom>
        </p:spPr>
      </p:pic>
      <p:pic>
        <p:nvPicPr>
          <p:cNvPr id="259" name="Picture 258">
            <a:extLst>
              <a:ext uri="{FF2B5EF4-FFF2-40B4-BE49-F238E27FC236}">
                <a16:creationId xmlns:a16="http://schemas.microsoft.com/office/drawing/2014/main" id="{475FD970-6F80-DFD2-1DDC-E704C735F6A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487426" y="44351"/>
            <a:ext cx="1193025" cy="1118071"/>
          </a:xfrm>
          <a:prstGeom prst="rect">
            <a:avLst/>
          </a:prstGeom>
        </p:spPr>
      </p:pic>
      <p:pic>
        <p:nvPicPr>
          <p:cNvPr id="294" name="Picture 293">
            <a:extLst>
              <a:ext uri="{FF2B5EF4-FFF2-40B4-BE49-F238E27FC236}">
                <a16:creationId xmlns:a16="http://schemas.microsoft.com/office/drawing/2014/main" id="{0D6B64CF-9080-4664-324F-7D5D157F963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089085" y="4176217"/>
            <a:ext cx="2912165" cy="1626217"/>
          </a:xfrm>
          <a:prstGeom prst="rect">
            <a:avLst/>
          </a:prstGeom>
        </p:spPr>
      </p:pic>
      <p:pic>
        <p:nvPicPr>
          <p:cNvPr id="295" name="Picture 294">
            <a:extLst>
              <a:ext uri="{FF2B5EF4-FFF2-40B4-BE49-F238E27FC236}">
                <a16:creationId xmlns:a16="http://schemas.microsoft.com/office/drawing/2014/main" id="{151E05FB-C83A-E3F8-A4E2-E7852D6E15F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594276" y="5909453"/>
            <a:ext cx="827506" cy="878299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297" name="Picture 296">
            <a:extLst>
              <a:ext uri="{FF2B5EF4-FFF2-40B4-BE49-F238E27FC236}">
                <a16:creationId xmlns:a16="http://schemas.microsoft.com/office/drawing/2014/main" id="{D6BBC3C5-C887-0592-203A-C1CD86831D7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597725" y="5956130"/>
            <a:ext cx="806474" cy="784946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439148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7D7334AD-20BE-F552-FA6D-DE8AA2FC350D}"/>
              </a:ext>
            </a:extLst>
          </p:cNvPr>
          <p:cNvGrpSpPr/>
          <p:nvPr/>
        </p:nvGrpSpPr>
        <p:grpSpPr>
          <a:xfrm>
            <a:off x="542956" y="406400"/>
            <a:ext cx="3153149" cy="5334000"/>
            <a:chOff x="542956" y="406400"/>
            <a:chExt cx="3153149" cy="5334000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C78574D9-5972-917F-B584-B1A77C1B79E3}"/>
                </a:ext>
              </a:extLst>
            </p:cNvPr>
            <p:cNvGrpSpPr/>
            <p:nvPr/>
          </p:nvGrpSpPr>
          <p:grpSpPr>
            <a:xfrm>
              <a:off x="828040" y="620607"/>
              <a:ext cx="2573867" cy="4968240"/>
              <a:chOff x="929640" y="1272540"/>
              <a:chExt cx="2573867" cy="49682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660B77D2-D34A-7B12-5742-5BEE796FD3CA}"/>
                      </a:ext>
                    </a:extLst>
                  </p:cNvPr>
                  <p:cNvSpPr/>
                  <p:nvPr/>
                </p:nvSpPr>
                <p:spPr>
                  <a:xfrm>
                    <a:off x="929640" y="1272540"/>
                    <a:ext cx="685800" cy="655320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" name="Oval 1">
                    <a:extLst>
                      <a:ext uri="{FF2B5EF4-FFF2-40B4-BE49-F238E27FC236}">
                        <a16:creationId xmlns:a16="http://schemas.microsoft.com/office/drawing/2014/main" id="{660B77D2-D34A-7B12-5742-5BEE796FD3C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640" y="1272540"/>
                    <a:ext cx="685800" cy="65532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Oval 2">
                    <a:extLst>
                      <a:ext uri="{FF2B5EF4-FFF2-40B4-BE49-F238E27FC236}">
                        <a16:creationId xmlns:a16="http://schemas.microsoft.com/office/drawing/2014/main" id="{993778DD-085C-18D3-ACF2-068351195508}"/>
                      </a:ext>
                    </a:extLst>
                  </p:cNvPr>
                  <p:cNvSpPr/>
                  <p:nvPr/>
                </p:nvSpPr>
                <p:spPr>
                  <a:xfrm>
                    <a:off x="929640" y="2217420"/>
                    <a:ext cx="685800" cy="655320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3" name="Oval 2">
                    <a:extLst>
                      <a:ext uri="{FF2B5EF4-FFF2-40B4-BE49-F238E27FC236}">
                        <a16:creationId xmlns:a16="http://schemas.microsoft.com/office/drawing/2014/main" id="{993778DD-085C-18D3-ACF2-06835119550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640" y="2217420"/>
                    <a:ext cx="685800" cy="65532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0424E9DE-43AC-7CB4-F75D-C6E626817FCA}"/>
                      </a:ext>
                    </a:extLst>
                  </p:cNvPr>
                  <p:cNvSpPr/>
                  <p:nvPr/>
                </p:nvSpPr>
                <p:spPr>
                  <a:xfrm>
                    <a:off x="929640" y="3162300"/>
                    <a:ext cx="685800" cy="655320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0424E9DE-43AC-7CB4-F75D-C6E626817FC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640" y="3162300"/>
                    <a:ext cx="685800" cy="65532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A2C10E5C-E67D-397A-57F5-5B39108264EB}"/>
                      </a:ext>
                    </a:extLst>
                  </p:cNvPr>
                  <p:cNvSpPr/>
                  <p:nvPr/>
                </p:nvSpPr>
                <p:spPr>
                  <a:xfrm>
                    <a:off x="929640" y="4107180"/>
                    <a:ext cx="685800" cy="655320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A2C10E5C-E67D-397A-57F5-5B39108264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640" y="4107180"/>
                    <a:ext cx="685800" cy="655320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16B3F94B-01D0-5BB4-4293-99053F72F014}"/>
                      </a:ext>
                    </a:extLst>
                  </p:cNvPr>
                  <p:cNvSpPr/>
                  <p:nvPr/>
                </p:nvSpPr>
                <p:spPr>
                  <a:xfrm>
                    <a:off x="929640" y="5585460"/>
                    <a:ext cx="685800" cy="655320"/>
                  </a:xfrm>
                  <a:prstGeom prst="ellipse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16B3F94B-01D0-5BB4-4293-99053F72F0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640" y="5585460"/>
                    <a:ext cx="685800" cy="65532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74CC1D1-9B80-105C-F132-99B1E8D52BF8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972618" y="4989314"/>
                    <a:ext cx="5998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D74CC1D1-9B80-105C-F132-99B1E8D52B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972618" y="4989314"/>
                    <a:ext cx="599844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3B944CED-E711-1560-D62B-79F4557B03DD}"/>
                      </a:ext>
                    </a:extLst>
                  </p:cNvPr>
                  <p:cNvSpPr/>
                  <p:nvPr/>
                </p:nvSpPr>
                <p:spPr>
                  <a:xfrm>
                    <a:off x="2817707" y="1927860"/>
                    <a:ext cx="685800" cy="655320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3B944CED-E711-1560-D62B-79F4557B03D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7707" y="1927860"/>
                    <a:ext cx="685800" cy="655320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8B859D51-D66D-1B9F-60B1-8DE637319558}"/>
                      </a:ext>
                    </a:extLst>
                  </p:cNvPr>
                  <p:cNvSpPr/>
                  <p:nvPr/>
                </p:nvSpPr>
                <p:spPr>
                  <a:xfrm>
                    <a:off x="2817707" y="2872740"/>
                    <a:ext cx="685800" cy="655320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8B859D51-D66D-1B9F-60B1-8DE63731955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7707" y="2872740"/>
                    <a:ext cx="685800" cy="655320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1F4B75CB-4322-686D-8494-798510B560D8}"/>
                      </a:ext>
                    </a:extLst>
                  </p:cNvPr>
                  <p:cNvSpPr/>
                  <p:nvPr/>
                </p:nvSpPr>
                <p:spPr>
                  <a:xfrm>
                    <a:off x="2817707" y="3817620"/>
                    <a:ext cx="685800" cy="655320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1F4B75CB-4322-686D-8494-798510B560D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7707" y="3817620"/>
                    <a:ext cx="685800" cy="655320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B53407C1-F1F9-DE42-3996-1E174001511B}"/>
                      </a:ext>
                    </a:extLst>
                  </p:cNvPr>
                  <p:cNvSpPr/>
                  <p:nvPr/>
                </p:nvSpPr>
                <p:spPr>
                  <a:xfrm>
                    <a:off x="2817707" y="5295900"/>
                    <a:ext cx="685800" cy="655320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B53407C1-F1F9-DE42-3996-1E174001511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7707" y="5295900"/>
                    <a:ext cx="685800" cy="655320"/>
                  </a:xfrm>
                  <a:prstGeom prst="ellipse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4782A39-C23B-4E4B-9D37-34E58A546D32}"/>
                  </a:ext>
                </a:extLst>
              </p:cNvPr>
              <p:cNvCxnSpPr>
                <a:stCxn id="2" idx="6"/>
                <a:endCxn id="9" idx="2"/>
              </p:cNvCxnSpPr>
              <p:nvPr/>
            </p:nvCxnSpPr>
            <p:spPr>
              <a:xfrm>
                <a:off x="1615440" y="1600200"/>
                <a:ext cx="1202267" cy="6553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839014C-3ED3-8936-6B8E-6192AF647DF7}"/>
                  </a:ext>
                </a:extLst>
              </p:cNvPr>
              <p:cNvCxnSpPr>
                <a:cxnSpLocks/>
                <a:stCxn id="2" idx="6"/>
                <a:endCxn id="10" idx="2"/>
              </p:cNvCxnSpPr>
              <p:nvPr/>
            </p:nvCxnSpPr>
            <p:spPr>
              <a:xfrm>
                <a:off x="1615440" y="1600200"/>
                <a:ext cx="1202267" cy="1600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D887E887-DF83-AC7D-D470-2652A609320E}"/>
                  </a:ext>
                </a:extLst>
              </p:cNvPr>
              <p:cNvCxnSpPr>
                <a:cxnSpLocks/>
                <a:stCxn id="2" idx="6"/>
                <a:endCxn id="11" idx="2"/>
              </p:cNvCxnSpPr>
              <p:nvPr/>
            </p:nvCxnSpPr>
            <p:spPr>
              <a:xfrm>
                <a:off x="1615440" y="1600200"/>
                <a:ext cx="1202267" cy="254508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F86B9EF-5E33-13F6-9CCA-2FE6DA267E0C}"/>
                  </a:ext>
                </a:extLst>
              </p:cNvPr>
              <p:cNvCxnSpPr>
                <a:cxnSpLocks/>
                <a:stCxn id="2" idx="6"/>
                <a:endCxn id="12" idx="2"/>
              </p:cNvCxnSpPr>
              <p:nvPr/>
            </p:nvCxnSpPr>
            <p:spPr>
              <a:xfrm>
                <a:off x="1615440" y="1600200"/>
                <a:ext cx="1202267" cy="402336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FD28CC5-4687-20F1-AA75-1EBC1A8F1E23}"/>
                  </a:ext>
                </a:extLst>
              </p:cNvPr>
              <p:cNvCxnSpPr>
                <a:cxnSpLocks/>
                <a:stCxn id="3" idx="6"/>
                <a:endCxn id="9" idx="2"/>
              </p:cNvCxnSpPr>
              <p:nvPr/>
            </p:nvCxnSpPr>
            <p:spPr>
              <a:xfrm flipV="1">
                <a:off x="1615440" y="2255520"/>
                <a:ext cx="1202267" cy="28956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3DDCFA2-5BAA-B74B-C432-A88FA6DABB90}"/>
                  </a:ext>
                </a:extLst>
              </p:cNvPr>
              <p:cNvCxnSpPr>
                <a:cxnSpLocks/>
                <a:stCxn id="3" idx="6"/>
                <a:endCxn id="10" idx="2"/>
              </p:cNvCxnSpPr>
              <p:nvPr/>
            </p:nvCxnSpPr>
            <p:spPr>
              <a:xfrm>
                <a:off x="1615440" y="2545080"/>
                <a:ext cx="1202267" cy="6553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9DA5D28-A534-2C95-4EF4-4C6DA25DB856}"/>
                  </a:ext>
                </a:extLst>
              </p:cNvPr>
              <p:cNvCxnSpPr>
                <a:cxnSpLocks/>
                <a:stCxn id="3" idx="6"/>
                <a:endCxn id="11" idx="2"/>
              </p:cNvCxnSpPr>
              <p:nvPr/>
            </p:nvCxnSpPr>
            <p:spPr>
              <a:xfrm>
                <a:off x="1615440" y="2545080"/>
                <a:ext cx="1202267" cy="1600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43E045F-9396-062B-ABA7-B46704E11608}"/>
                  </a:ext>
                </a:extLst>
              </p:cNvPr>
              <p:cNvCxnSpPr>
                <a:cxnSpLocks/>
                <a:stCxn id="3" idx="6"/>
                <a:endCxn id="12" idx="2"/>
              </p:cNvCxnSpPr>
              <p:nvPr/>
            </p:nvCxnSpPr>
            <p:spPr>
              <a:xfrm>
                <a:off x="1615440" y="2545080"/>
                <a:ext cx="1202267" cy="307848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1D27CF4D-69E4-91E4-FE90-50A518FB9533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2783184" y="4681772"/>
                    <a:ext cx="5998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1D27CF4D-69E4-91E4-FE90-50A518FB95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2783184" y="4681772"/>
                    <a:ext cx="599844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D23673B0-21B3-572E-54E9-C644131FFC8E}"/>
                  </a:ext>
                </a:extLst>
              </p:cNvPr>
              <p:cNvCxnSpPr>
                <a:cxnSpLocks/>
                <a:stCxn id="4" idx="6"/>
                <a:endCxn id="9" idx="2"/>
              </p:cNvCxnSpPr>
              <p:nvPr/>
            </p:nvCxnSpPr>
            <p:spPr>
              <a:xfrm flipV="1">
                <a:off x="1615440" y="2255520"/>
                <a:ext cx="1202267" cy="123444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F1215956-EE75-D3AA-A8B0-801B4B87F30E}"/>
                  </a:ext>
                </a:extLst>
              </p:cNvPr>
              <p:cNvCxnSpPr>
                <a:cxnSpLocks/>
                <a:stCxn id="4" idx="6"/>
                <a:endCxn id="10" idx="2"/>
              </p:cNvCxnSpPr>
              <p:nvPr/>
            </p:nvCxnSpPr>
            <p:spPr>
              <a:xfrm flipV="1">
                <a:off x="1615440" y="3200400"/>
                <a:ext cx="1202267" cy="28956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334F6D6A-710F-8E13-933B-9CE6783104E2}"/>
                  </a:ext>
                </a:extLst>
              </p:cNvPr>
              <p:cNvCxnSpPr>
                <a:cxnSpLocks/>
                <a:stCxn id="4" idx="6"/>
                <a:endCxn id="11" idx="2"/>
              </p:cNvCxnSpPr>
              <p:nvPr/>
            </p:nvCxnSpPr>
            <p:spPr>
              <a:xfrm>
                <a:off x="1615440" y="3489960"/>
                <a:ext cx="1202267" cy="6553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3CC431EC-CC3C-28FB-5D84-99FF38641BE2}"/>
                  </a:ext>
                </a:extLst>
              </p:cNvPr>
              <p:cNvCxnSpPr>
                <a:cxnSpLocks/>
                <a:stCxn id="4" idx="6"/>
                <a:endCxn id="12" idx="2"/>
              </p:cNvCxnSpPr>
              <p:nvPr/>
            </p:nvCxnSpPr>
            <p:spPr>
              <a:xfrm>
                <a:off x="1615440" y="3489960"/>
                <a:ext cx="1202267" cy="21336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4E933BD2-A307-E0A2-681D-9D647907698C}"/>
                  </a:ext>
                </a:extLst>
              </p:cNvPr>
              <p:cNvCxnSpPr>
                <a:cxnSpLocks/>
                <a:stCxn id="5" idx="6"/>
                <a:endCxn id="9" idx="2"/>
              </p:cNvCxnSpPr>
              <p:nvPr/>
            </p:nvCxnSpPr>
            <p:spPr>
              <a:xfrm flipV="1">
                <a:off x="1615440" y="2255520"/>
                <a:ext cx="1202267" cy="21793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1FE7D0FA-2882-1BE4-DFFD-E135371E31B2}"/>
                  </a:ext>
                </a:extLst>
              </p:cNvPr>
              <p:cNvCxnSpPr>
                <a:cxnSpLocks/>
                <a:stCxn id="5" idx="6"/>
                <a:endCxn id="10" idx="2"/>
              </p:cNvCxnSpPr>
              <p:nvPr/>
            </p:nvCxnSpPr>
            <p:spPr>
              <a:xfrm flipV="1">
                <a:off x="1615440" y="3200400"/>
                <a:ext cx="1202267" cy="123444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00AA8E66-E653-5689-9706-9A8266D8CE80}"/>
                  </a:ext>
                </a:extLst>
              </p:cNvPr>
              <p:cNvCxnSpPr>
                <a:cxnSpLocks/>
                <a:stCxn id="5" idx="6"/>
                <a:endCxn id="11" idx="2"/>
              </p:cNvCxnSpPr>
              <p:nvPr/>
            </p:nvCxnSpPr>
            <p:spPr>
              <a:xfrm flipV="1">
                <a:off x="1615440" y="4145280"/>
                <a:ext cx="1202267" cy="28956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AC1440A1-AEBA-47CC-4A6F-6FDBFD8DE198}"/>
                  </a:ext>
                </a:extLst>
              </p:cNvPr>
              <p:cNvCxnSpPr>
                <a:cxnSpLocks/>
                <a:stCxn id="5" idx="6"/>
                <a:endCxn id="12" idx="2"/>
              </p:cNvCxnSpPr>
              <p:nvPr/>
            </p:nvCxnSpPr>
            <p:spPr>
              <a:xfrm>
                <a:off x="1615440" y="4434840"/>
                <a:ext cx="1202267" cy="11887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5F25FF58-FB15-3121-C7F0-ABC80E8A201B}"/>
                  </a:ext>
                </a:extLst>
              </p:cNvPr>
              <p:cNvCxnSpPr>
                <a:cxnSpLocks/>
                <a:stCxn id="7" idx="6"/>
                <a:endCxn id="9" idx="2"/>
              </p:cNvCxnSpPr>
              <p:nvPr/>
            </p:nvCxnSpPr>
            <p:spPr>
              <a:xfrm flipV="1">
                <a:off x="1615440" y="2255520"/>
                <a:ext cx="1202267" cy="36576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D44B4ED3-FD0D-9E53-4735-465C1C95C9A7}"/>
                  </a:ext>
                </a:extLst>
              </p:cNvPr>
              <p:cNvCxnSpPr>
                <a:cxnSpLocks/>
                <a:stCxn id="7" idx="6"/>
                <a:endCxn id="10" idx="2"/>
              </p:cNvCxnSpPr>
              <p:nvPr/>
            </p:nvCxnSpPr>
            <p:spPr>
              <a:xfrm flipV="1">
                <a:off x="1615440" y="3200400"/>
                <a:ext cx="1202267" cy="27127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327B096D-D078-3C27-8B1C-7A08D529BB02}"/>
                  </a:ext>
                </a:extLst>
              </p:cNvPr>
              <p:cNvCxnSpPr>
                <a:cxnSpLocks/>
                <a:stCxn id="7" idx="6"/>
                <a:endCxn id="11" idx="2"/>
              </p:cNvCxnSpPr>
              <p:nvPr/>
            </p:nvCxnSpPr>
            <p:spPr>
              <a:xfrm flipV="1">
                <a:off x="1615440" y="4145280"/>
                <a:ext cx="1202267" cy="176784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EB6025EB-3C83-15BB-C435-C03BD7DBA10D}"/>
                  </a:ext>
                </a:extLst>
              </p:cNvPr>
              <p:cNvCxnSpPr>
                <a:cxnSpLocks/>
                <a:stCxn id="7" idx="6"/>
                <a:endCxn id="12" idx="2"/>
              </p:cNvCxnSpPr>
              <p:nvPr/>
            </p:nvCxnSpPr>
            <p:spPr>
              <a:xfrm flipV="1">
                <a:off x="1615440" y="5623560"/>
                <a:ext cx="1202267" cy="28956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5" name="Rectangle: Rounded Corners 174">
              <a:extLst>
                <a:ext uri="{FF2B5EF4-FFF2-40B4-BE49-F238E27FC236}">
                  <a16:creationId xmlns:a16="http://schemas.microsoft.com/office/drawing/2014/main" id="{549E8880-95C7-8D93-19F0-A3CC2F1AD359}"/>
                </a:ext>
              </a:extLst>
            </p:cNvPr>
            <p:cNvSpPr/>
            <p:nvPr/>
          </p:nvSpPr>
          <p:spPr>
            <a:xfrm>
              <a:off x="542956" y="406400"/>
              <a:ext cx="3153149" cy="5334000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50F4E322-FB22-9C6A-BE03-7563C0C4D08B}"/>
              </a:ext>
            </a:extLst>
          </p:cNvPr>
          <p:cNvSpPr/>
          <p:nvPr/>
        </p:nvSpPr>
        <p:spPr>
          <a:xfrm>
            <a:off x="3575474" y="2876127"/>
            <a:ext cx="685800" cy="8057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B3D8378-0295-1BB3-F602-4ABD487F2E92}"/>
              </a:ext>
            </a:extLst>
          </p:cNvPr>
          <p:cNvGrpSpPr/>
          <p:nvPr/>
        </p:nvGrpSpPr>
        <p:grpSpPr>
          <a:xfrm>
            <a:off x="6358703" y="498687"/>
            <a:ext cx="3153149" cy="5334000"/>
            <a:chOff x="7829252" y="406400"/>
            <a:chExt cx="3153149" cy="5334000"/>
          </a:xfrm>
        </p:grpSpPr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125B84DF-9BCA-7BF9-AA53-D5C3B2FC67D7}"/>
                </a:ext>
              </a:extLst>
            </p:cNvPr>
            <p:cNvGrpSpPr/>
            <p:nvPr/>
          </p:nvGrpSpPr>
          <p:grpSpPr>
            <a:xfrm>
              <a:off x="8107956" y="620607"/>
              <a:ext cx="2595743" cy="4968240"/>
              <a:chOff x="8184797" y="1272542"/>
              <a:chExt cx="2595743" cy="4968240"/>
            </a:xfrm>
          </p:grpSpPr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C93A5912-6033-EB6F-7F6E-58AFD97D9111}"/>
                  </a:ext>
                </a:extLst>
              </p:cNvPr>
              <p:cNvSpPr/>
              <p:nvPr/>
            </p:nvSpPr>
            <p:spPr>
              <a:xfrm rot="10800000">
                <a:off x="10083801" y="5585462"/>
                <a:ext cx="685800" cy="65532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E3527C08-3466-7C28-F043-CA5C3E1CD0F8}"/>
                  </a:ext>
                </a:extLst>
              </p:cNvPr>
              <p:cNvSpPr/>
              <p:nvPr/>
            </p:nvSpPr>
            <p:spPr>
              <a:xfrm rot="10800000">
                <a:off x="10094740" y="4107177"/>
                <a:ext cx="685800" cy="65532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341A5ADC-DA5A-5E64-A40D-F24342CFCA61}"/>
                  </a:ext>
                </a:extLst>
              </p:cNvPr>
              <p:cNvSpPr/>
              <p:nvPr/>
            </p:nvSpPr>
            <p:spPr>
              <a:xfrm rot="10800000">
                <a:off x="10094740" y="3162300"/>
                <a:ext cx="685800" cy="65532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D833B09F-177E-98CA-6341-E430A9C0E5E5}"/>
                  </a:ext>
                </a:extLst>
              </p:cNvPr>
              <p:cNvSpPr/>
              <p:nvPr/>
            </p:nvSpPr>
            <p:spPr>
              <a:xfrm rot="10800000">
                <a:off x="10083802" y="2217422"/>
                <a:ext cx="685800" cy="65532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396A523E-9B44-6010-8A75-DB8BE98ED2DD}"/>
                  </a:ext>
                </a:extLst>
              </p:cNvPr>
              <p:cNvSpPr/>
              <p:nvPr/>
            </p:nvSpPr>
            <p:spPr>
              <a:xfrm rot="10800000">
                <a:off x="10083802" y="1272542"/>
                <a:ext cx="685800" cy="655320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7DDD404C-5D64-0CE0-B644-6FAB1AF3E43D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8305275" y="4672018"/>
                    <a:ext cx="5998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7DDD404C-5D64-0CE0-B644-6FAB1AF3E43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8305275" y="4672018"/>
                    <a:ext cx="599844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73838993-5CE7-B95E-DF43-B7794D746C78}"/>
                  </a:ext>
                </a:extLst>
              </p:cNvPr>
              <p:cNvSpPr/>
              <p:nvPr/>
            </p:nvSpPr>
            <p:spPr>
              <a:xfrm rot="10800000">
                <a:off x="8195735" y="5299382"/>
                <a:ext cx="685800" cy="65532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36D18452-A843-58BC-64BA-AAE7E74C6B4C}"/>
                  </a:ext>
                </a:extLst>
              </p:cNvPr>
              <p:cNvSpPr/>
              <p:nvPr/>
            </p:nvSpPr>
            <p:spPr>
              <a:xfrm rot="10800000">
                <a:off x="8184797" y="3819207"/>
                <a:ext cx="685800" cy="65532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922299E7-4CAC-0BB5-534F-CF87CAEECB80}"/>
                  </a:ext>
                </a:extLst>
              </p:cNvPr>
              <p:cNvSpPr/>
              <p:nvPr/>
            </p:nvSpPr>
            <p:spPr>
              <a:xfrm rot="10800000">
                <a:off x="8184797" y="2872742"/>
                <a:ext cx="685800" cy="65532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DEEF36AE-4A71-5CED-744C-50B13873F5C6}"/>
                  </a:ext>
                </a:extLst>
              </p:cNvPr>
              <p:cNvSpPr/>
              <p:nvPr/>
            </p:nvSpPr>
            <p:spPr>
              <a:xfrm rot="10800000">
                <a:off x="8184797" y="1926277"/>
                <a:ext cx="685800" cy="655320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horz"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CB20CFA4-F043-7CEE-097A-FA3411A3F105}"/>
                  </a:ext>
                </a:extLst>
              </p:cNvPr>
              <p:cNvCxnSpPr>
                <a:stCxn id="88" idx="6"/>
                <a:endCxn id="94" idx="2"/>
              </p:cNvCxnSpPr>
              <p:nvPr/>
            </p:nvCxnSpPr>
            <p:spPr>
              <a:xfrm flipH="1" flipV="1">
                <a:off x="8881535" y="5627042"/>
                <a:ext cx="1202266" cy="28608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198795EB-154B-F3C5-1BAF-9B43D1611133}"/>
                  </a:ext>
                </a:extLst>
              </p:cNvPr>
              <p:cNvCxnSpPr>
                <a:cxnSpLocks/>
                <a:stCxn id="88" idx="6"/>
                <a:endCxn id="95" idx="2"/>
              </p:cNvCxnSpPr>
              <p:nvPr/>
            </p:nvCxnSpPr>
            <p:spPr>
              <a:xfrm flipH="1" flipV="1">
                <a:off x="8870597" y="4146867"/>
                <a:ext cx="1213204" cy="176625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E194C11-8390-26E5-110C-163EF99F4461}"/>
                  </a:ext>
                </a:extLst>
              </p:cNvPr>
              <p:cNvCxnSpPr>
                <a:cxnSpLocks/>
                <a:stCxn id="88" idx="6"/>
                <a:endCxn id="96" idx="2"/>
              </p:cNvCxnSpPr>
              <p:nvPr/>
            </p:nvCxnSpPr>
            <p:spPr>
              <a:xfrm flipH="1" flipV="1">
                <a:off x="8870597" y="3200402"/>
                <a:ext cx="1213204" cy="27127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7BBB33D5-151F-4818-E47F-5F84592C3EA6}"/>
                  </a:ext>
                </a:extLst>
              </p:cNvPr>
              <p:cNvCxnSpPr>
                <a:cxnSpLocks/>
                <a:stCxn id="88" idx="6"/>
                <a:endCxn id="97" idx="2"/>
              </p:cNvCxnSpPr>
              <p:nvPr/>
            </p:nvCxnSpPr>
            <p:spPr>
              <a:xfrm flipH="1" flipV="1">
                <a:off x="8870597" y="2253937"/>
                <a:ext cx="1213204" cy="365918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740DD3ED-03D7-EA97-CBCE-E76CB44BC5F4}"/>
                  </a:ext>
                </a:extLst>
              </p:cNvPr>
              <p:cNvCxnSpPr>
                <a:cxnSpLocks/>
                <a:stCxn id="89" idx="6"/>
                <a:endCxn id="94" idx="2"/>
              </p:cNvCxnSpPr>
              <p:nvPr/>
            </p:nvCxnSpPr>
            <p:spPr>
              <a:xfrm flipH="1">
                <a:off x="8881535" y="4434837"/>
                <a:ext cx="1213205" cy="119220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6949D3F5-3906-4AE2-C1B6-597654F30B4D}"/>
                  </a:ext>
                </a:extLst>
              </p:cNvPr>
              <p:cNvCxnSpPr>
                <a:cxnSpLocks/>
                <a:stCxn id="89" idx="6"/>
                <a:endCxn id="95" idx="2"/>
              </p:cNvCxnSpPr>
              <p:nvPr/>
            </p:nvCxnSpPr>
            <p:spPr>
              <a:xfrm flipH="1" flipV="1">
                <a:off x="8870597" y="4146867"/>
                <a:ext cx="1224143" cy="28797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1EB01101-6D4D-E78C-C366-2D99DD6BC957}"/>
                  </a:ext>
                </a:extLst>
              </p:cNvPr>
              <p:cNvCxnSpPr>
                <a:cxnSpLocks/>
                <a:stCxn id="89" idx="6"/>
                <a:endCxn id="96" idx="2"/>
              </p:cNvCxnSpPr>
              <p:nvPr/>
            </p:nvCxnSpPr>
            <p:spPr>
              <a:xfrm flipH="1" flipV="1">
                <a:off x="8870597" y="3200402"/>
                <a:ext cx="1224143" cy="123443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8F8964D-584A-3A67-C18F-A69743ED7E48}"/>
                  </a:ext>
                </a:extLst>
              </p:cNvPr>
              <p:cNvCxnSpPr>
                <a:cxnSpLocks/>
                <a:stCxn id="89" idx="6"/>
                <a:endCxn id="97" idx="2"/>
              </p:cNvCxnSpPr>
              <p:nvPr/>
            </p:nvCxnSpPr>
            <p:spPr>
              <a:xfrm flipH="1" flipV="1">
                <a:off x="8870597" y="2253937"/>
                <a:ext cx="1224143" cy="21809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40D1C8DF-A80C-FC1C-72E8-58822AE01C3F}"/>
                      </a:ext>
                    </a:extLst>
                  </p:cNvPr>
                  <p:cNvSpPr txBox="1"/>
                  <p:nvPr/>
                </p:nvSpPr>
                <p:spPr>
                  <a:xfrm rot="16200000">
                    <a:off x="10132248" y="4989314"/>
                    <a:ext cx="5998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6" name="TextBox 105">
                    <a:extLst>
                      <a:ext uri="{FF2B5EF4-FFF2-40B4-BE49-F238E27FC236}">
                        <a16:creationId xmlns:a16="http://schemas.microsoft.com/office/drawing/2014/main" id="{40D1C8DF-A80C-FC1C-72E8-58822AE01C3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6200000">
                    <a:off x="10132248" y="4989314"/>
                    <a:ext cx="599844" cy="3693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AFEDB5E9-E402-597B-DFF0-C47731E22CA5}"/>
                  </a:ext>
                </a:extLst>
              </p:cNvPr>
              <p:cNvCxnSpPr>
                <a:cxnSpLocks/>
                <a:stCxn id="90" idx="6"/>
                <a:endCxn id="94" idx="2"/>
              </p:cNvCxnSpPr>
              <p:nvPr/>
            </p:nvCxnSpPr>
            <p:spPr>
              <a:xfrm flipH="1">
                <a:off x="8881535" y="3489960"/>
                <a:ext cx="1213205" cy="2137082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2EAD0E87-7300-3EDC-D34B-4F2F5F7A5C78}"/>
                  </a:ext>
                </a:extLst>
              </p:cNvPr>
              <p:cNvCxnSpPr>
                <a:cxnSpLocks/>
                <a:stCxn id="90" idx="6"/>
                <a:endCxn id="95" idx="2"/>
              </p:cNvCxnSpPr>
              <p:nvPr/>
            </p:nvCxnSpPr>
            <p:spPr>
              <a:xfrm flipH="1">
                <a:off x="8870597" y="3489960"/>
                <a:ext cx="1224143" cy="656907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0CA0F0B2-C047-59AA-B7D2-5903D77624B9}"/>
                  </a:ext>
                </a:extLst>
              </p:cNvPr>
              <p:cNvCxnSpPr>
                <a:cxnSpLocks/>
                <a:stCxn id="90" idx="6"/>
                <a:endCxn id="96" idx="2"/>
              </p:cNvCxnSpPr>
              <p:nvPr/>
            </p:nvCxnSpPr>
            <p:spPr>
              <a:xfrm flipH="1" flipV="1">
                <a:off x="8870597" y="3200402"/>
                <a:ext cx="1224143" cy="289558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AF44CBE9-2925-FDB7-AB3D-B52EB541DA15}"/>
                  </a:ext>
                </a:extLst>
              </p:cNvPr>
              <p:cNvCxnSpPr>
                <a:cxnSpLocks/>
                <a:stCxn id="90" idx="6"/>
                <a:endCxn id="97" idx="2"/>
              </p:cNvCxnSpPr>
              <p:nvPr/>
            </p:nvCxnSpPr>
            <p:spPr>
              <a:xfrm flipH="1" flipV="1">
                <a:off x="8870597" y="2253937"/>
                <a:ext cx="1224143" cy="123602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8D65F158-BC8D-7BEB-83EE-98C3F99ADC9C}"/>
                  </a:ext>
                </a:extLst>
              </p:cNvPr>
              <p:cNvCxnSpPr>
                <a:cxnSpLocks/>
                <a:stCxn id="91" idx="6"/>
                <a:endCxn id="94" idx="2"/>
              </p:cNvCxnSpPr>
              <p:nvPr/>
            </p:nvCxnSpPr>
            <p:spPr>
              <a:xfrm flipH="1">
                <a:off x="8881535" y="2545082"/>
                <a:ext cx="1202267" cy="308196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AD71C413-AF39-C6FB-1513-D7A3C01857B6}"/>
                  </a:ext>
                </a:extLst>
              </p:cNvPr>
              <p:cNvCxnSpPr>
                <a:cxnSpLocks/>
                <a:stCxn id="91" idx="6"/>
                <a:endCxn id="95" idx="2"/>
              </p:cNvCxnSpPr>
              <p:nvPr/>
            </p:nvCxnSpPr>
            <p:spPr>
              <a:xfrm flipH="1">
                <a:off x="8870597" y="2545082"/>
                <a:ext cx="1213205" cy="160178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EBB91662-6F2E-FA7B-6DE5-5BFF9ADAB1F0}"/>
                  </a:ext>
                </a:extLst>
              </p:cNvPr>
              <p:cNvCxnSpPr>
                <a:cxnSpLocks/>
                <a:stCxn id="91" idx="6"/>
                <a:endCxn id="96" idx="2"/>
              </p:cNvCxnSpPr>
              <p:nvPr/>
            </p:nvCxnSpPr>
            <p:spPr>
              <a:xfrm flipH="1">
                <a:off x="8870597" y="2545082"/>
                <a:ext cx="1213205" cy="6553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10192911-D9E2-690D-E327-DE1DD92F7867}"/>
                  </a:ext>
                </a:extLst>
              </p:cNvPr>
              <p:cNvCxnSpPr>
                <a:cxnSpLocks/>
                <a:stCxn id="91" idx="6"/>
                <a:endCxn id="97" idx="2"/>
              </p:cNvCxnSpPr>
              <p:nvPr/>
            </p:nvCxnSpPr>
            <p:spPr>
              <a:xfrm flipH="1" flipV="1">
                <a:off x="8870597" y="2253937"/>
                <a:ext cx="1213205" cy="29114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512E93C1-C7F3-63D3-8A49-553F5F464EAD}"/>
                  </a:ext>
                </a:extLst>
              </p:cNvPr>
              <p:cNvCxnSpPr>
                <a:cxnSpLocks/>
                <a:stCxn id="92" idx="6"/>
                <a:endCxn id="94" idx="2"/>
              </p:cNvCxnSpPr>
              <p:nvPr/>
            </p:nvCxnSpPr>
            <p:spPr>
              <a:xfrm flipH="1">
                <a:off x="8881535" y="1600202"/>
                <a:ext cx="1202267" cy="402684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FDD57899-A9AE-1930-B56C-F79AE2F454E4}"/>
                  </a:ext>
                </a:extLst>
              </p:cNvPr>
              <p:cNvCxnSpPr>
                <a:cxnSpLocks/>
                <a:stCxn id="92" idx="6"/>
                <a:endCxn id="95" idx="2"/>
              </p:cNvCxnSpPr>
              <p:nvPr/>
            </p:nvCxnSpPr>
            <p:spPr>
              <a:xfrm flipH="1">
                <a:off x="8870597" y="1600202"/>
                <a:ext cx="1213205" cy="25466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AE068E0D-E833-8DE1-8EAC-91BC01679911}"/>
                  </a:ext>
                </a:extLst>
              </p:cNvPr>
              <p:cNvCxnSpPr>
                <a:cxnSpLocks/>
                <a:stCxn id="92" idx="6"/>
                <a:endCxn id="96" idx="2"/>
              </p:cNvCxnSpPr>
              <p:nvPr/>
            </p:nvCxnSpPr>
            <p:spPr>
              <a:xfrm flipH="1">
                <a:off x="8870597" y="1600202"/>
                <a:ext cx="1213205" cy="1600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7246D3B4-85C8-6320-3614-224D3445950B}"/>
                  </a:ext>
                </a:extLst>
              </p:cNvPr>
              <p:cNvCxnSpPr>
                <a:cxnSpLocks/>
                <a:stCxn id="92" idx="6"/>
                <a:endCxn id="97" idx="2"/>
              </p:cNvCxnSpPr>
              <p:nvPr/>
            </p:nvCxnSpPr>
            <p:spPr>
              <a:xfrm flipH="1">
                <a:off x="8870597" y="1600202"/>
                <a:ext cx="1213205" cy="65373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6" name="Rectangle: Rounded Corners 175">
              <a:extLst>
                <a:ext uri="{FF2B5EF4-FFF2-40B4-BE49-F238E27FC236}">
                  <a16:creationId xmlns:a16="http://schemas.microsoft.com/office/drawing/2014/main" id="{38A272AE-1BBC-1843-9D85-D06C5D279DC5}"/>
                </a:ext>
              </a:extLst>
            </p:cNvPr>
            <p:cNvSpPr/>
            <p:nvPr/>
          </p:nvSpPr>
          <p:spPr>
            <a:xfrm>
              <a:off x="7829252" y="406400"/>
              <a:ext cx="3153149" cy="5334000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A37BC6B1-A919-5B47-11E3-A8C5890CB494}"/>
                    </a:ext>
                  </a:extLst>
                </p:cNvPr>
                <p:cNvSpPr txBox="1"/>
                <p:nvPr/>
              </p:nvSpPr>
              <p:spPr>
                <a:xfrm>
                  <a:off x="8227884" y="1395952"/>
                  <a:ext cx="467820" cy="384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8" name="TextBox 177">
                  <a:extLst>
                    <a:ext uri="{FF2B5EF4-FFF2-40B4-BE49-F238E27FC236}">
                      <a16:creationId xmlns:a16="http://schemas.microsoft.com/office/drawing/2014/main" id="{A37BC6B1-A919-5B47-11E3-A8C5890CB4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27884" y="1395952"/>
                  <a:ext cx="467820" cy="384144"/>
                </a:xfrm>
                <a:prstGeom prst="rect">
                  <a:avLst/>
                </a:prstGeom>
                <a:blipFill>
                  <a:blip r:embed="rId19"/>
                  <a:stretch>
                    <a:fillRect t="-1587" r="-64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B9EBA748-7827-58F1-FAE6-F81834CB77E1}"/>
                    </a:ext>
                  </a:extLst>
                </p:cNvPr>
                <p:cNvSpPr txBox="1"/>
                <p:nvPr/>
              </p:nvSpPr>
              <p:spPr>
                <a:xfrm>
                  <a:off x="8240330" y="2334569"/>
                  <a:ext cx="473143" cy="384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B9EBA748-7827-58F1-FAE6-F81834CB77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0330" y="2334569"/>
                  <a:ext cx="473143" cy="384144"/>
                </a:xfrm>
                <a:prstGeom prst="rect">
                  <a:avLst/>
                </a:prstGeom>
                <a:blipFill>
                  <a:blip r:embed="rId20"/>
                  <a:stretch>
                    <a:fillRect t="-1587" r="-5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EA13673B-E46A-33A9-4D22-5D4DCD7F5DAC}"/>
                    </a:ext>
                  </a:extLst>
                </p:cNvPr>
                <p:cNvSpPr txBox="1"/>
                <p:nvPr/>
              </p:nvSpPr>
              <p:spPr>
                <a:xfrm>
                  <a:off x="8235457" y="3275300"/>
                  <a:ext cx="473143" cy="3841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EA13673B-E46A-33A9-4D22-5D4DCD7F5D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35457" y="3275300"/>
                  <a:ext cx="473143" cy="384144"/>
                </a:xfrm>
                <a:prstGeom prst="rect">
                  <a:avLst/>
                </a:prstGeom>
                <a:blipFill>
                  <a:blip r:embed="rId21"/>
                  <a:stretch>
                    <a:fillRect t="-1587" r="-5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CE2CB7F0-F972-3272-BB7D-869A5928285A}"/>
                    </a:ext>
                  </a:extLst>
                </p:cNvPr>
                <p:cNvSpPr txBox="1"/>
                <p:nvPr/>
              </p:nvSpPr>
              <p:spPr>
                <a:xfrm>
                  <a:off x="8069669" y="4742715"/>
                  <a:ext cx="815160" cy="41569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1" name="TextBox 180">
                  <a:extLst>
                    <a:ext uri="{FF2B5EF4-FFF2-40B4-BE49-F238E27FC236}">
                      <a16:creationId xmlns:a16="http://schemas.microsoft.com/office/drawing/2014/main" id="{CE2CB7F0-F972-3272-BB7D-869A592828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9669" y="4742715"/>
                  <a:ext cx="815160" cy="415691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66D312A4-73E1-99DD-8687-1AC2C3D2375D}"/>
                    </a:ext>
                  </a:extLst>
                </p:cNvPr>
                <p:cNvSpPr txBox="1"/>
                <p:nvPr/>
              </p:nvSpPr>
              <p:spPr>
                <a:xfrm>
                  <a:off x="10135851" y="742861"/>
                  <a:ext cx="46237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2" name="TextBox 181">
                  <a:extLst>
                    <a:ext uri="{FF2B5EF4-FFF2-40B4-BE49-F238E27FC236}">
                      <a16:creationId xmlns:a16="http://schemas.microsoft.com/office/drawing/2014/main" id="{66D312A4-73E1-99DD-8687-1AC2C3D237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5851" y="742861"/>
                  <a:ext cx="462371" cy="369332"/>
                </a:xfrm>
                <a:prstGeom prst="rect">
                  <a:avLst/>
                </a:prstGeom>
                <a:blipFill>
                  <a:blip r:embed="rId23"/>
                  <a:stretch>
                    <a:fillRect t="-6557" r="-144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E6234D26-FAF1-81E5-8818-536967E570ED}"/>
                    </a:ext>
                  </a:extLst>
                </p:cNvPr>
                <p:cNvSpPr txBox="1"/>
                <p:nvPr/>
              </p:nvSpPr>
              <p:spPr>
                <a:xfrm>
                  <a:off x="10138551" y="1690459"/>
                  <a:ext cx="4676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E6234D26-FAF1-81E5-8818-536967E570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8551" y="1690459"/>
                  <a:ext cx="467692" cy="369332"/>
                </a:xfrm>
                <a:prstGeom prst="rect">
                  <a:avLst/>
                </a:prstGeom>
                <a:blipFill>
                  <a:blip r:embed="rId24"/>
                  <a:stretch>
                    <a:fillRect t="-6557" r="-129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04DE041F-D3CE-F010-CB68-09D82EBE6ADD}"/>
                    </a:ext>
                  </a:extLst>
                </p:cNvPr>
                <p:cNvSpPr txBox="1"/>
                <p:nvPr/>
              </p:nvSpPr>
              <p:spPr>
                <a:xfrm>
                  <a:off x="10134342" y="2603434"/>
                  <a:ext cx="46769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4" name="TextBox 183">
                  <a:extLst>
                    <a:ext uri="{FF2B5EF4-FFF2-40B4-BE49-F238E27FC236}">
                      <a16:creationId xmlns:a16="http://schemas.microsoft.com/office/drawing/2014/main" id="{04DE041F-D3CE-F010-CB68-09D82EBE6A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4342" y="2603434"/>
                  <a:ext cx="467692" cy="369332"/>
                </a:xfrm>
                <a:prstGeom prst="rect">
                  <a:avLst/>
                </a:prstGeom>
                <a:blipFill>
                  <a:blip r:embed="rId25"/>
                  <a:stretch>
                    <a:fillRect t="-6557" r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99434126-6FD5-87CC-BEA8-1AB25703EE80}"/>
                    </a:ext>
                  </a:extLst>
                </p:cNvPr>
                <p:cNvSpPr txBox="1"/>
                <p:nvPr/>
              </p:nvSpPr>
              <p:spPr>
                <a:xfrm>
                  <a:off x="10141320" y="3549292"/>
                  <a:ext cx="4578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5" name="TextBox 184">
                  <a:extLst>
                    <a:ext uri="{FF2B5EF4-FFF2-40B4-BE49-F238E27FC236}">
                      <a16:creationId xmlns:a16="http://schemas.microsoft.com/office/drawing/2014/main" id="{99434126-6FD5-87CC-BEA8-1AB25703EE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1320" y="3549292"/>
                  <a:ext cx="457818" cy="369332"/>
                </a:xfrm>
                <a:prstGeom prst="rect">
                  <a:avLst/>
                </a:prstGeom>
                <a:blipFill>
                  <a:blip r:embed="rId26"/>
                  <a:stretch>
                    <a:fillRect t="-6557" r="-14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CA5677CA-D8B1-E99D-E3AB-52103BB6760E}"/>
                    </a:ext>
                  </a:extLst>
                </p:cNvPr>
                <p:cNvSpPr txBox="1"/>
                <p:nvPr/>
              </p:nvSpPr>
              <p:spPr>
                <a:xfrm>
                  <a:off x="10144020" y="5069249"/>
                  <a:ext cx="5004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CA5677CA-D8B1-E99D-E3AB-52103BB676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4020" y="5069249"/>
                  <a:ext cx="500458" cy="369332"/>
                </a:xfrm>
                <a:prstGeom prst="rect">
                  <a:avLst/>
                </a:prstGeom>
                <a:blipFill>
                  <a:blip r:embed="rId27"/>
                  <a:stretch>
                    <a:fillRect t="-6667" r="-12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DF08DA28-F0C9-4B41-2CEB-6E9000CD2AE7}"/>
              </a:ext>
            </a:extLst>
          </p:cNvPr>
          <p:cNvSpPr/>
          <p:nvPr/>
        </p:nvSpPr>
        <p:spPr>
          <a:xfrm>
            <a:off x="5534506" y="2872410"/>
            <a:ext cx="685800" cy="8057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EC8B59-2F36-7876-6078-3EA2B161DF04}"/>
              </a:ext>
            </a:extLst>
          </p:cNvPr>
          <p:cNvSpPr txBox="1"/>
          <p:nvPr/>
        </p:nvSpPr>
        <p:spPr>
          <a:xfrm>
            <a:off x="4604174" y="2141386"/>
            <a:ext cx="1350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Hidden Attributes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4D25ED-E200-9BE5-7D84-4382CF3D78C7}"/>
              </a:ext>
            </a:extLst>
          </p:cNvPr>
          <p:cNvSpPr txBox="1"/>
          <p:nvPr/>
        </p:nvSpPr>
        <p:spPr>
          <a:xfrm rot="16200000">
            <a:off x="4080832" y="3020240"/>
            <a:ext cx="82145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Genes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3995793-A777-B23E-330E-111EF0C5C9A7}"/>
                  </a:ext>
                </a:extLst>
              </p:cNvPr>
              <p:cNvSpPr/>
              <p:nvPr/>
            </p:nvSpPr>
            <p:spPr>
              <a:xfrm>
                <a:off x="4620604" y="2664606"/>
                <a:ext cx="775505" cy="1221387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3995793-A777-B23E-330E-111EF0C5C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0604" y="2664606"/>
                <a:ext cx="775505" cy="1221387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132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82B52C09-5381-B07C-6FFC-6C6AF1D9D2F3}"/>
              </a:ext>
            </a:extLst>
          </p:cNvPr>
          <p:cNvGrpSpPr/>
          <p:nvPr/>
        </p:nvGrpSpPr>
        <p:grpSpPr>
          <a:xfrm>
            <a:off x="3201586" y="621867"/>
            <a:ext cx="5922090" cy="5666201"/>
            <a:chOff x="3619439" y="-243532"/>
            <a:chExt cx="6858000" cy="6858000"/>
          </a:xfrm>
        </p:grpSpPr>
        <p:pic>
          <p:nvPicPr>
            <p:cNvPr id="38" name="Picture 37" descr="A network of dots and lines&#10;&#10;Description automatically generated">
              <a:extLst>
                <a:ext uri="{FF2B5EF4-FFF2-40B4-BE49-F238E27FC236}">
                  <a16:creationId xmlns:a16="http://schemas.microsoft.com/office/drawing/2014/main" id="{6BE0385E-86CB-B0F7-D2A7-F4B94CFCF3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619439" y="-243532"/>
              <a:ext cx="6858000" cy="6858000"/>
            </a:xfrm>
            <a:prstGeom prst="rect">
              <a:avLst/>
            </a:prstGeom>
          </p:spPr>
        </p:pic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394C6B6-E3B7-063C-2F94-1347E69B805F}"/>
                </a:ext>
              </a:extLst>
            </p:cNvPr>
            <p:cNvSpPr/>
            <p:nvPr/>
          </p:nvSpPr>
          <p:spPr>
            <a:xfrm rot="1022900">
              <a:off x="5077390" y="909751"/>
              <a:ext cx="1895174" cy="3544545"/>
            </a:xfrm>
            <a:prstGeom prst="ellipse">
              <a:avLst/>
            </a:prstGeom>
            <a:noFill/>
            <a:ln w="38100">
              <a:solidFill>
                <a:srgbClr val="A5002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F5BAE92-64F9-D5B0-B357-93ECB3BE6183}"/>
                </a:ext>
              </a:extLst>
            </p:cNvPr>
            <p:cNvSpPr/>
            <p:nvPr/>
          </p:nvSpPr>
          <p:spPr>
            <a:xfrm rot="1849464">
              <a:off x="6829958" y="915141"/>
              <a:ext cx="2525941" cy="1098019"/>
            </a:xfrm>
            <a:prstGeom prst="ellipse">
              <a:avLst/>
            </a:prstGeom>
            <a:noFill/>
            <a:ln w="38100">
              <a:solidFill>
                <a:srgbClr val="FDBF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C075E8C-40AF-78C7-9534-A2FC09CE3C7A}"/>
                </a:ext>
              </a:extLst>
            </p:cNvPr>
            <p:cNvSpPr/>
            <p:nvPr/>
          </p:nvSpPr>
          <p:spPr>
            <a:xfrm rot="841856">
              <a:off x="5813180" y="3896343"/>
              <a:ext cx="1866345" cy="1591470"/>
            </a:xfrm>
            <a:prstGeom prst="ellipse">
              <a:avLst/>
            </a:prstGeom>
            <a:noFill/>
            <a:ln w="38100">
              <a:solidFill>
                <a:srgbClr val="31369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7EB3512-AD3A-6822-C078-03E31F0E2362}"/>
                </a:ext>
              </a:extLst>
            </p:cNvPr>
            <p:cNvSpPr/>
            <p:nvPr/>
          </p:nvSpPr>
          <p:spPr>
            <a:xfrm rot="264992">
              <a:off x="6974598" y="2723918"/>
              <a:ext cx="2418425" cy="2947991"/>
            </a:xfrm>
            <a:prstGeom prst="ellipse">
              <a:avLst/>
            </a:prstGeom>
            <a:noFill/>
            <a:ln w="38100">
              <a:solidFill>
                <a:srgbClr val="BDE2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EBFBB64-0EF1-9F08-C492-66F2D0A70A0F}"/>
              </a:ext>
            </a:extLst>
          </p:cNvPr>
          <p:cNvGrpSpPr/>
          <p:nvPr/>
        </p:nvGrpSpPr>
        <p:grpSpPr>
          <a:xfrm>
            <a:off x="140184" y="569931"/>
            <a:ext cx="3153149" cy="5334000"/>
            <a:chOff x="140184" y="569931"/>
            <a:chExt cx="3153149" cy="53340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9DCC7D11-1D2C-8BA8-001A-72B8B4F53A3F}"/>
                </a:ext>
              </a:extLst>
            </p:cNvPr>
            <p:cNvGrpSpPr/>
            <p:nvPr/>
          </p:nvGrpSpPr>
          <p:grpSpPr>
            <a:xfrm>
              <a:off x="425268" y="784138"/>
              <a:ext cx="2573867" cy="4968240"/>
              <a:chOff x="929640" y="1272540"/>
              <a:chExt cx="2573867" cy="49682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B422EDE6-0187-D113-60C4-9FC7F6751822}"/>
                      </a:ext>
                    </a:extLst>
                  </p:cNvPr>
                  <p:cNvSpPr/>
                  <p:nvPr/>
                </p:nvSpPr>
                <p:spPr>
                  <a:xfrm>
                    <a:off x="929640" y="1272540"/>
                    <a:ext cx="685800" cy="655320"/>
                  </a:xfrm>
                  <a:prstGeom prst="ellipse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B422EDE6-0187-D113-60C4-9FC7F675182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640" y="1272540"/>
                    <a:ext cx="685800" cy="6553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DB27E07E-4E41-F153-F48C-11327FABADBA}"/>
                      </a:ext>
                    </a:extLst>
                  </p:cNvPr>
                  <p:cNvSpPr/>
                  <p:nvPr/>
                </p:nvSpPr>
                <p:spPr>
                  <a:xfrm>
                    <a:off x="929640" y="2217420"/>
                    <a:ext cx="685800" cy="655320"/>
                  </a:xfrm>
                  <a:prstGeom prst="ellipse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 xmlns="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DB27E07E-4E41-F153-F48C-11327FABADB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640" y="2217420"/>
                    <a:ext cx="685800" cy="65532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58E7FC09-FD94-B9EF-471A-D657404C960B}"/>
                      </a:ext>
                    </a:extLst>
                  </p:cNvPr>
                  <p:cNvSpPr/>
                  <p:nvPr/>
                </p:nvSpPr>
                <p:spPr>
                  <a:xfrm>
                    <a:off x="929640" y="3162300"/>
                    <a:ext cx="685800" cy="655320"/>
                  </a:xfrm>
                  <a:prstGeom prst="ellipse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Oval 5">
                    <a:extLst>
                      <a:ext uri="{FF2B5EF4-FFF2-40B4-BE49-F238E27FC236}">
                        <a16:creationId xmlns:a16="http://schemas.microsoft.com/office/drawing/2014/main" id="{58E7FC09-FD94-B9EF-471A-D657404C960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640" y="3162300"/>
                    <a:ext cx="685800" cy="65532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547ABA98-E6FF-627F-4C00-EAF8D505F359}"/>
                      </a:ext>
                    </a:extLst>
                  </p:cNvPr>
                  <p:cNvSpPr/>
                  <p:nvPr/>
                </p:nvSpPr>
                <p:spPr>
                  <a:xfrm>
                    <a:off x="929640" y="4107180"/>
                    <a:ext cx="685800" cy="655320"/>
                  </a:xfrm>
                  <a:prstGeom prst="ellipse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Oval 6">
                    <a:extLst>
                      <a:ext uri="{FF2B5EF4-FFF2-40B4-BE49-F238E27FC236}">
                        <a16:creationId xmlns:a16="http://schemas.microsoft.com/office/drawing/2014/main" id="{547ABA98-E6FF-627F-4C00-EAF8D505F35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640" y="4107180"/>
                    <a:ext cx="685800" cy="65532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2CFE2532-F301-7703-CC10-2A96038F1587}"/>
                      </a:ext>
                    </a:extLst>
                  </p:cNvPr>
                  <p:cNvSpPr/>
                  <p:nvPr/>
                </p:nvSpPr>
                <p:spPr>
                  <a:xfrm>
                    <a:off x="929640" y="5585460"/>
                    <a:ext cx="685800" cy="655320"/>
                  </a:xfrm>
                  <a:prstGeom prst="ellipse">
                    <a:avLst/>
                  </a:prstGeom>
                  <a:solidFill>
                    <a:srgbClr val="92D050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2CFE2532-F301-7703-CC10-2A96038F158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9640" y="5585460"/>
                    <a:ext cx="685800" cy="65532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5708A6E-7D53-0A1D-CB37-B59112920775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972618" y="4989314"/>
                    <a:ext cx="5998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25708A6E-7D53-0A1D-CB37-B591129207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972618" y="4989314"/>
                    <a:ext cx="599844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C1BB36CC-32CD-F5E4-2625-3EE20A9E67B8}"/>
                      </a:ext>
                    </a:extLst>
                  </p:cNvPr>
                  <p:cNvSpPr/>
                  <p:nvPr/>
                </p:nvSpPr>
                <p:spPr>
                  <a:xfrm>
                    <a:off x="2817707" y="1927860"/>
                    <a:ext cx="685800" cy="65532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C1BB36CC-32CD-F5E4-2625-3EE20A9E67B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7707" y="1927860"/>
                    <a:ext cx="685800" cy="655320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6BCF2308-E641-6B95-81A3-166F21BDF09A}"/>
                      </a:ext>
                    </a:extLst>
                  </p:cNvPr>
                  <p:cNvSpPr/>
                  <p:nvPr/>
                </p:nvSpPr>
                <p:spPr>
                  <a:xfrm>
                    <a:off x="2817707" y="2872740"/>
                    <a:ext cx="685800" cy="65532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6BCF2308-E641-6B95-81A3-166F21BDF09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7707" y="2872740"/>
                    <a:ext cx="685800" cy="655320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CCDEA077-960D-4FA3-306E-56AAABB4A845}"/>
                      </a:ext>
                    </a:extLst>
                  </p:cNvPr>
                  <p:cNvSpPr/>
                  <p:nvPr/>
                </p:nvSpPr>
                <p:spPr>
                  <a:xfrm>
                    <a:off x="2817707" y="3817620"/>
                    <a:ext cx="685800" cy="65532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CCDEA077-960D-4FA3-306E-56AAABB4A84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7707" y="3817620"/>
                    <a:ext cx="685800" cy="655320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2AE1F74A-BF19-A03D-C83E-4CCF7BD62D28}"/>
                      </a:ext>
                    </a:extLst>
                  </p:cNvPr>
                  <p:cNvSpPr/>
                  <p:nvPr/>
                </p:nvSpPr>
                <p:spPr>
                  <a:xfrm>
                    <a:off x="2817707" y="5295900"/>
                    <a:ext cx="685800" cy="655320"/>
                  </a:xfrm>
                  <a:prstGeom prst="ellipse">
                    <a:avLst/>
                  </a:pr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2AE1F74A-BF19-A03D-C83E-4CCF7BD62D2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17707" y="5295900"/>
                    <a:ext cx="685800" cy="655320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8445151E-174F-5DE1-D3EF-70ACF9CFC01B}"/>
                  </a:ext>
                </a:extLst>
              </p:cNvPr>
              <p:cNvCxnSpPr>
                <a:stCxn id="4" idx="6"/>
                <a:endCxn id="10" idx="2"/>
              </p:cNvCxnSpPr>
              <p:nvPr/>
            </p:nvCxnSpPr>
            <p:spPr>
              <a:xfrm>
                <a:off x="1615440" y="1600200"/>
                <a:ext cx="1202267" cy="6553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CF0B1109-A7E0-FAB6-1C33-A956ABBD49E4}"/>
                  </a:ext>
                </a:extLst>
              </p:cNvPr>
              <p:cNvCxnSpPr>
                <a:cxnSpLocks/>
                <a:stCxn id="4" idx="6"/>
                <a:endCxn id="11" idx="2"/>
              </p:cNvCxnSpPr>
              <p:nvPr/>
            </p:nvCxnSpPr>
            <p:spPr>
              <a:xfrm>
                <a:off x="1615440" y="1600200"/>
                <a:ext cx="1202267" cy="1600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89D53EA6-D0EF-11B9-4F10-BC445A49CF87}"/>
                  </a:ext>
                </a:extLst>
              </p:cNvPr>
              <p:cNvCxnSpPr>
                <a:cxnSpLocks/>
                <a:stCxn id="4" idx="6"/>
                <a:endCxn id="12" idx="2"/>
              </p:cNvCxnSpPr>
              <p:nvPr/>
            </p:nvCxnSpPr>
            <p:spPr>
              <a:xfrm>
                <a:off x="1615440" y="1600200"/>
                <a:ext cx="1202267" cy="254508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8DB39D6F-44C0-8C60-6629-44E7048D1F38}"/>
                  </a:ext>
                </a:extLst>
              </p:cNvPr>
              <p:cNvCxnSpPr>
                <a:cxnSpLocks/>
                <a:stCxn id="4" idx="6"/>
                <a:endCxn id="13" idx="2"/>
              </p:cNvCxnSpPr>
              <p:nvPr/>
            </p:nvCxnSpPr>
            <p:spPr>
              <a:xfrm>
                <a:off x="1615440" y="1600200"/>
                <a:ext cx="1202267" cy="402336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71962EE-9403-F708-F6A1-7B400A42FB04}"/>
                  </a:ext>
                </a:extLst>
              </p:cNvPr>
              <p:cNvCxnSpPr>
                <a:cxnSpLocks/>
                <a:stCxn id="5" idx="6"/>
                <a:endCxn id="10" idx="2"/>
              </p:cNvCxnSpPr>
              <p:nvPr/>
            </p:nvCxnSpPr>
            <p:spPr>
              <a:xfrm flipV="1">
                <a:off x="1615440" y="2255520"/>
                <a:ext cx="1202267" cy="28956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1764AC06-265D-DA6D-B6BD-ED98DBEF95BF}"/>
                  </a:ext>
                </a:extLst>
              </p:cNvPr>
              <p:cNvCxnSpPr>
                <a:cxnSpLocks/>
                <a:stCxn id="5" idx="6"/>
                <a:endCxn id="11" idx="2"/>
              </p:cNvCxnSpPr>
              <p:nvPr/>
            </p:nvCxnSpPr>
            <p:spPr>
              <a:xfrm>
                <a:off x="1615440" y="2545080"/>
                <a:ext cx="1202267" cy="6553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776AA85-D2A3-F714-BC65-4FD8D2C1FEC7}"/>
                  </a:ext>
                </a:extLst>
              </p:cNvPr>
              <p:cNvCxnSpPr>
                <a:cxnSpLocks/>
                <a:stCxn id="5" idx="6"/>
                <a:endCxn id="12" idx="2"/>
              </p:cNvCxnSpPr>
              <p:nvPr/>
            </p:nvCxnSpPr>
            <p:spPr>
              <a:xfrm>
                <a:off x="1615440" y="2545080"/>
                <a:ext cx="1202267" cy="16002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852833C-2A64-3B8F-2DFE-39FB0B386217}"/>
                  </a:ext>
                </a:extLst>
              </p:cNvPr>
              <p:cNvCxnSpPr>
                <a:cxnSpLocks/>
                <a:stCxn id="5" idx="6"/>
                <a:endCxn id="13" idx="2"/>
              </p:cNvCxnSpPr>
              <p:nvPr/>
            </p:nvCxnSpPr>
            <p:spPr>
              <a:xfrm>
                <a:off x="1615440" y="2545080"/>
                <a:ext cx="1202267" cy="307848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4DB35535-0B9D-E494-9A1E-974836A05C28}"/>
                      </a:ext>
                    </a:extLst>
                  </p:cNvPr>
                  <p:cNvSpPr txBox="1"/>
                  <p:nvPr/>
                </p:nvSpPr>
                <p:spPr>
                  <a:xfrm rot="5400000">
                    <a:off x="2783184" y="4681772"/>
                    <a:ext cx="5998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4DB35535-0B9D-E494-9A1E-974836A05C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5400000">
                    <a:off x="2783184" y="4681772"/>
                    <a:ext cx="599844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7760EF00-A94A-4E13-0D77-E0406A27FC95}"/>
                  </a:ext>
                </a:extLst>
              </p:cNvPr>
              <p:cNvCxnSpPr>
                <a:cxnSpLocks/>
                <a:stCxn id="6" idx="6"/>
                <a:endCxn id="10" idx="2"/>
              </p:cNvCxnSpPr>
              <p:nvPr/>
            </p:nvCxnSpPr>
            <p:spPr>
              <a:xfrm flipV="1">
                <a:off x="1615440" y="2255520"/>
                <a:ext cx="1202267" cy="123444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7CE89E0-91F5-3E40-3DBC-A876D0AEB1C4}"/>
                  </a:ext>
                </a:extLst>
              </p:cNvPr>
              <p:cNvCxnSpPr>
                <a:cxnSpLocks/>
                <a:stCxn id="6" idx="6"/>
                <a:endCxn id="11" idx="2"/>
              </p:cNvCxnSpPr>
              <p:nvPr/>
            </p:nvCxnSpPr>
            <p:spPr>
              <a:xfrm flipV="1">
                <a:off x="1615440" y="3200400"/>
                <a:ext cx="1202267" cy="28956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8948AFD-4556-E078-F240-6E6FA01F21B5}"/>
                  </a:ext>
                </a:extLst>
              </p:cNvPr>
              <p:cNvCxnSpPr>
                <a:cxnSpLocks/>
                <a:stCxn id="6" idx="6"/>
                <a:endCxn id="12" idx="2"/>
              </p:cNvCxnSpPr>
              <p:nvPr/>
            </p:nvCxnSpPr>
            <p:spPr>
              <a:xfrm>
                <a:off x="1615440" y="3489960"/>
                <a:ext cx="1202267" cy="6553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BA478B1A-CDBB-2E27-9920-9177A0DB0FF7}"/>
                  </a:ext>
                </a:extLst>
              </p:cNvPr>
              <p:cNvCxnSpPr>
                <a:cxnSpLocks/>
                <a:stCxn id="6" idx="6"/>
                <a:endCxn id="13" idx="2"/>
              </p:cNvCxnSpPr>
              <p:nvPr/>
            </p:nvCxnSpPr>
            <p:spPr>
              <a:xfrm>
                <a:off x="1615440" y="3489960"/>
                <a:ext cx="1202267" cy="21336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063AF18-5313-BBBD-F317-1B9D643ECEAA}"/>
                  </a:ext>
                </a:extLst>
              </p:cNvPr>
              <p:cNvCxnSpPr>
                <a:cxnSpLocks/>
                <a:stCxn id="7" idx="6"/>
                <a:endCxn id="10" idx="2"/>
              </p:cNvCxnSpPr>
              <p:nvPr/>
            </p:nvCxnSpPr>
            <p:spPr>
              <a:xfrm flipV="1">
                <a:off x="1615440" y="2255520"/>
                <a:ext cx="1202267" cy="21793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38B029C7-EDE3-0D1E-0B0C-5E0A36ABD391}"/>
                  </a:ext>
                </a:extLst>
              </p:cNvPr>
              <p:cNvCxnSpPr>
                <a:cxnSpLocks/>
                <a:stCxn id="7" idx="6"/>
                <a:endCxn id="11" idx="2"/>
              </p:cNvCxnSpPr>
              <p:nvPr/>
            </p:nvCxnSpPr>
            <p:spPr>
              <a:xfrm flipV="1">
                <a:off x="1615440" y="3200400"/>
                <a:ext cx="1202267" cy="123444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72D67CDB-BD11-0412-C110-58206E8A7114}"/>
                  </a:ext>
                </a:extLst>
              </p:cNvPr>
              <p:cNvCxnSpPr>
                <a:cxnSpLocks/>
                <a:stCxn id="7" idx="6"/>
                <a:endCxn id="12" idx="2"/>
              </p:cNvCxnSpPr>
              <p:nvPr/>
            </p:nvCxnSpPr>
            <p:spPr>
              <a:xfrm flipV="1">
                <a:off x="1615440" y="4145280"/>
                <a:ext cx="1202267" cy="28956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B4D3E73-F60B-3D12-372B-65CB05C022A6}"/>
                  </a:ext>
                </a:extLst>
              </p:cNvPr>
              <p:cNvCxnSpPr>
                <a:cxnSpLocks/>
                <a:stCxn id="7" idx="6"/>
                <a:endCxn id="13" idx="2"/>
              </p:cNvCxnSpPr>
              <p:nvPr/>
            </p:nvCxnSpPr>
            <p:spPr>
              <a:xfrm>
                <a:off x="1615440" y="4434840"/>
                <a:ext cx="1202267" cy="11887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57386AA-2F4F-E20F-7711-BDE4E51AE8F0}"/>
                  </a:ext>
                </a:extLst>
              </p:cNvPr>
              <p:cNvCxnSpPr>
                <a:cxnSpLocks/>
                <a:stCxn id="8" idx="6"/>
                <a:endCxn id="10" idx="2"/>
              </p:cNvCxnSpPr>
              <p:nvPr/>
            </p:nvCxnSpPr>
            <p:spPr>
              <a:xfrm flipV="1">
                <a:off x="1615440" y="2255520"/>
                <a:ext cx="1202267" cy="365760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5CF41A5-BBF9-E86D-7CAA-6685172237BD}"/>
                  </a:ext>
                </a:extLst>
              </p:cNvPr>
              <p:cNvCxnSpPr>
                <a:cxnSpLocks/>
                <a:stCxn id="8" idx="6"/>
                <a:endCxn id="11" idx="2"/>
              </p:cNvCxnSpPr>
              <p:nvPr/>
            </p:nvCxnSpPr>
            <p:spPr>
              <a:xfrm flipV="1">
                <a:off x="1615440" y="3200400"/>
                <a:ext cx="1202267" cy="271272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AE86F49A-776C-3C91-89D7-3EF1CD16C17A}"/>
                  </a:ext>
                </a:extLst>
              </p:cNvPr>
              <p:cNvCxnSpPr>
                <a:cxnSpLocks/>
                <a:stCxn id="8" idx="6"/>
                <a:endCxn id="12" idx="2"/>
              </p:cNvCxnSpPr>
              <p:nvPr/>
            </p:nvCxnSpPr>
            <p:spPr>
              <a:xfrm flipV="1">
                <a:off x="1615440" y="4145280"/>
                <a:ext cx="1202267" cy="176784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B649355-928E-2F6B-3701-30B4B56210AA}"/>
                  </a:ext>
                </a:extLst>
              </p:cNvPr>
              <p:cNvCxnSpPr>
                <a:cxnSpLocks/>
                <a:stCxn id="8" idx="6"/>
                <a:endCxn id="13" idx="2"/>
              </p:cNvCxnSpPr>
              <p:nvPr/>
            </p:nvCxnSpPr>
            <p:spPr>
              <a:xfrm flipV="1">
                <a:off x="1615440" y="5623560"/>
                <a:ext cx="1202267" cy="28956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FC1E49BA-6E63-2447-F78C-F62E5AAE8368}"/>
                </a:ext>
              </a:extLst>
            </p:cNvPr>
            <p:cNvSpPr/>
            <p:nvPr/>
          </p:nvSpPr>
          <p:spPr>
            <a:xfrm>
              <a:off x="140184" y="569931"/>
              <a:ext cx="3153149" cy="5334000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EFD5361B-326C-AAB3-F2DF-523D478F3CCA}"/>
              </a:ext>
            </a:extLst>
          </p:cNvPr>
          <p:cNvSpPr/>
          <p:nvPr/>
        </p:nvSpPr>
        <p:spPr>
          <a:xfrm>
            <a:off x="3136700" y="2505303"/>
            <a:ext cx="999066" cy="16478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B08E4792-0093-5324-5EF3-2659260C6DA7}"/>
              </a:ext>
            </a:extLst>
          </p:cNvPr>
          <p:cNvSpPr/>
          <p:nvPr/>
        </p:nvSpPr>
        <p:spPr>
          <a:xfrm>
            <a:off x="8304945" y="1331510"/>
            <a:ext cx="999066" cy="16478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74422FB7-DBE7-F179-B6E0-206576AEC745}"/>
              </a:ext>
            </a:extLst>
          </p:cNvPr>
          <p:cNvSpPr/>
          <p:nvPr/>
        </p:nvSpPr>
        <p:spPr>
          <a:xfrm>
            <a:off x="11055084" y="794628"/>
            <a:ext cx="668867" cy="623146"/>
          </a:xfrm>
          <a:prstGeom prst="ellipse">
            <a:avLst/>
          </a:prstGeom>
          <a:solidFill>
            <a:srgbClr val="FDBF7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7EAAE97F-7284-0B0E-6783-E452A0CF0430}"/>
              </a:ext>
            </a:extLst>
          </p:cNvPr>
          <p:cNvSpPr/>
          <p:nvPr/>
        </p:nvSpPr>
        <p:spPr>
          <a:xfrm rot="2092767">
            <a:off x="11095395" y="2316820"/>
            <a:ext cx="668867" cy="623146"/>
          </a:xfrm>
          <a:prstGeom prst="ellipse">
            <a:avLst/>
          </a:prstGeom>
          <a:solidFill>
            <a:srgbClr val="BDE2EE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FCF63635-A07C-6947-B814-7FCF83979810}"/>
              </a:ext>
            </a:extLst>
          </p:cNvPr>
          <p:cNvSpPr/>
          <p:nvPr/>
        </p:nvSpPr>
        <p:spPr>
          <a:xfrm>
            <a:off x="9569892" y="955574"/>
            <a:ext cx="668867" cy="623146"/>
          </a:xfrm>
          <a:prstGeom prst="ellipse">
            <a:avLst/>
          </a:prstGeom>
          <a:solidFill>
            <a:srgbClr val="A50026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8C29DFDD-4B53-A572-15DD-28FF3E1E7682}"/>
              </a:ext>
            </a:extLst>
          </p:cNvPr>
          <p:cNvSpPr/>
          <p:nvPr/>
        </p:nvSpPr>
        <p:spPr>
          <a:xfrm>
            <a:off x="9561862" y="2506885"/>
            <a:ext cx="668867" cy="623146"/>
          </a:xfrm>
          <a:prstGeom prst="ellipse">
            <a:avLst/>
          </a:prstGeom>
          <a:solidFill>
            <a:srgbClr val="313695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F0972326-0CC1-05AC-2781-974AC889FB9B}"/>
              </a:ext>
            </a:extLst>
          </p:cNvPr>
          <p:cNvCxnSpPr>
            <a:cxnSpLocks/>
            <a:stCxn id="112" idx="4"/>
            <a:endCxn id="113" idx="0"/>
          </p:cNvCxnSpPr>
          <p:nvPr/>
        </p:nvCxnSpPr>
        <p:spPr>
          <a:xfrm flipH="1">
            <a:off x="9896296" y="1578720"/>
            <a:ext cx="8030" cy="928165"/>
          </a:xfrm>
          <a:prstGeom prst="line">
            <a:avLst/>
          </a:prstGeom>
          <a:ln w="1397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7F8EDC35-F142-CD43-0880-3E44C405C8BF}"/>
              </a:ext>
            </a:extLst>
          </p:cNvPr>
          <p:cNvCxnSpPr>
            <a:cxnSpLocks/>
            <a:stCxn id="111" idx="3"/>
            <a:endCxn id="113" idx="6"/>
          </p:cNvCxnSpPr>
          <p:nvPr/>
        </p:nvCxnSpPr>
        <p:spPr>
          <a:xfrm flipH="1">
            <a:off x="10230729" y="2673898"/>
            <a:ext cx="879114" cy="144560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C5C698F6-ED6D-0FCC-D5EA-AF1A5C4E7D59}"/>
              </a:ext>
            </a:extLst>
          </p:cNvPr>
          <p:cNvCxnSpPr>
            <a:cxnSpLocks/>
            <a:stCxn id="112" idx="6"/>
            <a:endCxn id="110" idx="2"/>
          </p:cNvCxnSpPr>
          <p:nvPr/>
        </p:nvCxnSpPr>
        <p:spPr>
          <a:xfrm flipV="1">
            <a:off x="10238759" y="1106201"/>
            <a:ext cx="816325" cy="160946"/>
          </a:xfrm>
          <a:prstGeom prst="line">
            <a:avLst/>
          </a:prstGeom>
          <a:ln w="635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6E0995DF-97A0-E16B-BEAC-BF525FC926B8}"/>
              </a:ext>
            </a:extLst>
          </p:cNvPr>
          <p:cNvCxnSpPr>
            <a:cxnSpLocks/>
            <a:stCxn id="112" idx="5"/>
            <a:endCxn id="111" idx="2"/>
          </p:cNvCxnSpPr>
          <p:nvPr/>
        </p:nvCxnSpPr>
        <p:spPr>
          <a:xfrm>
            <a:off x="10140806" y="1487462"/>
            <a:ext cx="1014668" cy="949685"/>
          </a:xfrm>
          <a:prstGeom prst="line">
            <a:avLst/>
          </a:prstGeom>
          <a:ln w="1587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D4B1E52-283B-7190-3AF3-8D7DFD3C8E0A}"/>
              </a:ext>
            </a:extLst>
          </p:cNvPr>
          <p:cNvGrpSpPr/>
          <p:nvPr/>
        </p:nvGrpSpPr>
        <p:grpSpPr>
          <a:xfrm>
            <a:off x="9337146" y="3549476"/>
            <a:ext cx="2666280" cy="2499684"/>
            <a:chOff x="4742320" y="2775892"/>
            <a:chExt cx="1353680" cy="1317679"/>
          </a:xfrm>
        </p:grpSpPr>
        <p:pic>
          <p:nvPicPr>
            <p:cNvPr id="119" name="Picture 118" descr="A grid of black squares&#10;&#10;Description automatically generated">
              <a:extLst>
                <a:ext uri="{FF2B5EF4-FFF2-40B4-BE49-F238E27FC236}">
                  <a16:creationId xmlns:a16="http://schemas.microsoft.com/office/drawing/2014/main" id="{12D73070-013C-ECFE-8F43-6DB814EF9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6"/>
                </a:ext>
              </a:extLst>
            </a:blip>
            <a:stretch>
              <a:fillRect/>
            </a:stretch>
          </p:blipFill>
          <p:spPr>
            <a:xfrm>
              <a:off x="4995421" y="2992992"/>
              <a:ext cx="1100579" cy="110057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52840136-72A0-4E0D-7788-279E11ECD55D}"/>
                    </a:ext>
                  </a:extLst>
                </p:cNvPr>
                <p:cNvSpPr txBox="1"/>
                <p:nvPr/>
              </p:nvSpPr>
              <p:spPr>
                <a:xfrm>
                  <a:off x="5157148" y="2775892"/>
                  <a:ext cx="748385" cy="1784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Features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 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52840136-72A0-4E0D-7788-279E11ECD5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148" y="2775892"/>
                  <a:ext cx="748385" cy="178465"/>
                </a:xfrm>
                <a:prstGeom prst="rect">
                  <a:avLst/>
                </a:prstGeom>
                <a:blipFill>
                  <a:blip r:embed="rId17"/>
                  <a:stretch>
                    <a:fillRect l="-2479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6CCA5079-417B-4B4C-0C13-D31BFE54199E}"/>
                    </a:ext>
                  </a:extLst>
                </p:cNvPr>
                <p:cNvSpPr txBox="1"/>
                <p:nvPr/>
              </p:nvSpPr>
              <p:spPr>
                <a:xfrm rot="16200000">
                  <a:off x="4323761" y="3395685"/>
                  <a:ext cx="1009003" cy="1718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Communities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 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6CCA5079-417B-4B4C-0C13-D31BFE5419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23761" y="3395685"/>
                  <a:ext cx="1009003" cy="171885"/>
                </a:xfrm>
                <a:prstGeom prst="rect">
                  <a:avLst/>
                </a:prstGeom>
                <a:blipFill>
                  <a:blip r:embed="rId18"/>
                  <a:stretch>
                    <a:fillRect l="-5455" r="-23636" b="-15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1F49977D-C8EB-BABD-6461-7E2E13ABDEC3}"/>
              </a:ext>
            </a:extLst>
          </p:cNvPr>
          <p:cNvSpPr/>
          <p:nvPr/>
        </p:nvSpPr>
        <p:spPr>
          <a:xfrm>
            <a:off x="8304945" y="3829828"/>
            <a:ext cx="999066" cy="16478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1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DCC7D11-1D2C-8BA8-001A-72B8B4F53A3F}"/>
              </a:ext>
            </a:extLst>
          </p:cNvPr>
          <p:cNvGrpSpPr/>
          <p:nvPr/>
        </p:nvGrpSpPr>
        <p:grpSpPr>
          <a:xfrm>
            <a:off x="425268" y="784138"/>
            <a:ext cx="2573867" cy="4968240"/>
            <a:chOff x="929640" y="1272540"/>
            <a:chExt cx="2573867" cy="49682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B422EDE6-0187-D113-60C4-9FC7F6751822}"/>
                    </a:ext>
                  </a:extLst>
                </p:cNvPr>
                <p:cNvSpPr/>
                <p:nvPr/>
              </p:nvSpPr>
              <p:spPr>
                <a:xfrm>
                  <a:off x="929640" y="1272540"/>
                  <a:ext cx="685800" cy="65532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B422EDE6-0187-D113-60C4-9FC7F67518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640" y="1272540"/>
                  <a:ext cx="685800" cy="65532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B27E07E-4E41-F153-F48C-11327FABADBA}"/>
                    </a:ext>
                  </a:extLst>
                </p:cNvPr>
                <p:cNvSpPr/>
                <p:nvPr/>
              </p:nvSpPr>
              <p:spPr>
                <a:xfrm>
                  <a:off x="929640" y="2217420"/>
                  <a:ext cx="685800" cy="65532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b="0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DB27E07E-4E41-F153-F48C-11327FABAD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640" y="2217420"/>
                  <a:ext cx="685800" cy="65532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8E7FC09-FD94-B9EF-471A-D657404C960B}"/>
                    </a:ext>
                  </a:extLst>
                </p:cNvPr>
                <p:cNvSpPr/>
                <p:nvPr/>
              </p:nvSpPr>
              <p:spPr>
                <a:xfrm>
                  <a:off x="929640" y="3162300"/>
                  <a:ext cx="685800" cy="65532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58E7FC09-FD94-B9EF-471A-D657404C96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640" y="3162300"/>
                  <a:ext cx="685800" cy="65532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547ABA98-E6FF-627F-4C00-EAF8D505F359}"/>
                    </a:ext>
                  </a:extLst>
                </p:cNvPr>
                <p:cNvSpPr/>
                <p:nvPr/>
              </p:nvSpPr>
              <p:spPr>
                <a:xfrm>
                  <a:off x="929640" y="4107180"/>
                  <a:ext cx="685800" cy="65532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547ABA98-E6FF-627F-4C00-EAF8D505F3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640" y="4107180"/>
                  <a:ext cx="685800" cy="65532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CFE2532-F301-7703-CC10-2A96038F1587}"/>
                    </a:ext>
                  </a:extLst>
                </p:cNvPr>
                <p:cNvSpPr/>
                <p:nvPr/>
              </p:nvSpPr>
              <p:spPr>
                <a:xfrm>
                  <a:off x="929640" y="5585460"/>
                  <a:ext cx="685800" cy="655320"/>
                </a:xfrm>
                <a:prstGeom prst="ellipse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CFE2532-F301-7703-CC10-2A96038F158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640" y="5585460"/>
                  <a:ext cx="685800" cy="65532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5708A6E-7D53-0A1D-CB37-B59112920775}"/>
                    </a:ext>
                  </a:extLst>
                </p:cNvPr>
                <p:cNvSpPr txBox="1"/>
                <p:nvPr/>
              </p:nvSpPr>
              <p:spPr>
                <a:xfrm rot="5400000">
                  <a:off x="972618" y="4989314"/>
                  <a:ext cx="5998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25708A6E-7D53-0A1D-CB37-B591129207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72618" y="4989314"/>
                  <a:ext cx="599844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1BB36CC-32CD-F5E4-2625-3EE20A9E67B8}"/>
                    </a:ext>
                  </a:extLst>
                </p:cNvPr>
                <p:cNvSpPr/>
                <p:nvPr/>
              </p:nvSpPr>
              <p:spPr>
                <a:xfrm>
                  <a:off x="2817707" y="1927860"/>
                  <a:ext cx="685800" cy="65532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1BB36CC-32CD-F5E4-2625-3EE20A9E67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7707" y="1927860"/>
                  <a:ext cx="685800" cy="65532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BCF2308-E641-6B95-81A3-166F21BDF09A}"/>
                    </a:ext>
                  </a:extLst>
                </p:cNvPr>
                <p:cNvSpPr/>
                <p:nvPr/>
              </p:nvSpPr>
              <p:spPr>
                <a:xfrm>
                  <a:off x="2817707" y="2872740"/>
                  <a:ext cx="685800" cy="65532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6BCF2308-E641-6B95-81A3-166F21BDF0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7707" y="2872740"/>
                  <a:ext cx="685800" cy="65532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CCDEA077-960D-4FA3-306E-56AAABB4A845}"/>
                    </a:ext>
                  </a:extLst>
                </p:cNvPr>
                <p:cNvSpPr/>
                <p:nvPr/>
              </p:nvSpPr>
              <p:spPr>
                <a:xfrm>
                  <a:off x="2817707" y="3817620"/>
                  <a:ext cx="685800" cy="65532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CCDEA077-960D-4FA3-306E-56AAABB4A8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7707" y="3817620"/>
                  <a:ext cx="685800" cy="65532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2AE1F74A-BF19-A03D-C83E-4CCF7BD62D28}"/>
                    </a:ext>
                  </a:extLst>
                </p:cNvPr>
                <p:cNvSpPr/>
                <p:nvPr/>
              </p:nvSpPr>
              <p:spPr>
                <a:xfrm>
                  <a:off x="2817707" y="5295900"/>
                  <a:ext cx="685800" cy="65532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2AE1F74A-BF19-A03D-C83E-4CCF7BD62D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7707" y="5295900"/>
                  <a:ext cx="685800" cy="65532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445151E-174F-5DE1-D3EF-70ACF9CFC01B}"/>
                </a:ext>
              </a:extLst>
            </p:cNvPr>
            <p:cNvCxnSpPr>
              <a:stCxn id="4" idx="6"/>
              <a:endCxn id="10" idx="2"/>
            </p:cNvCxnSpPr>
            <p:nvPr/>
          </p:nvCxnSpPr>
          <p:spPr>
            <a:xfrm>
              <a:off x="1615440" y="1600200"/>
              <a:ext cx="1202267" cy="6553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F0B1109-A7E0-FAB6-1C33-A956ABBD49E4}"/>
                </a:ext>
              </a:extLst>
            </p:cNvPr>
            <p:cNvCxnSpPr>
              <a:cxnSpLocks/>
              <a:stCxn id="4" idx="6"/>
              <a:endCxn id="11" idx="2"/>
            </p:cNvCxnSpPr>
            <p:nvPr/>
          </p:nvCxnSpPr>
          <p:spPr>
            <a:xfrm>
              <a:off x="1615440" y="1600200"/>
              <a:ext cx="1202267" cy="1600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9D53EA6-D0EF-11B9-4F10-BC445A49CF87}"/>
                </a:ext>
              </a:extLst>
            </p:cNvPr>
            <p:cNvCxnSpPr>
              <a:cxnSpLocks/>
              <a:stCxn id="4" idx="6"/>
              <a:endCxn id="12" idx="2"/>
            </p:cNvCxnSpPr>
            <p:nvPr/>
          </p:nvCxnSpPr>
          <p:spPr>
            <a:xfrm>
              <a:off x="1615440" y="1600200"/>
              <a:ext cx="1202267" cy="25450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DB39D6F-44C0-8C60-6629-44E7048D1F38}"/>
                </a:ext>
              </a:extLst>
            </p:cNvPr>
            <p:cNvCxnSpPr>
              <a:cxnSpLocks/>
              <a:stCxn id="4" idx="6"/>
              <a:endCxn id="13" idx="2"/>
            </p:cNvCxnSpPr>
            <p:nvPr/>
          </p:nvCxnSpPr>
          <p:spPr>
            <a:xfrm>
              <a:off x="1615440" y="1600200"/>
              <a:ext cx="1202267" cy="40233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71962EE-9403-F708-F6A1-7B400A42FB04}"/>
                </a:ext>
              </a:extLst>
            </p:cNvPr>
            <p:cNvCxnSpPr>
              <a:cxnSpLocks/>
              <a:stCxn id="5" idx="6"/>
              <a:endCxn id="10" idx="2"/>
            </p:cNvCxnSpPr>
            <p:nvPr/>
          </p:nvCxnSpPr>
          <p:spPr>
            <a:xfrm flipV="1">
              <a:off x="1615440" y="2255520"/>
              <a:ext cx="1202267" cy="2895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764AC06-265D-DA6D-B6BD-ED98DBEF95BF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1615440" y="2545080"/>
              <a:ext cx="1202267" cy="6553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76AA85-D2A3-F714-BC65-4FD8D2C1FEC7}"/>
                </a:ext>
              </a:extLst>
            </p:cNvPr>
            <p:cNvCxnSpPr>
              <a:cxnSpLocks/>
              <a:stCxn id="5" idx="6"/>
              <a:endCxn id="12" idx="2"/>
            </p:cNvCxnSpPr>
            <p:nvPr/>
          </p:nvCxnSpPr>
          <p:spPr>
            <a:xfrm>
              <a:off x="1615440" y="2545080"/>
              <a:ext cx="1202267" cy="1600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852833C-2A64-3B8F-2DFE-39FB0B386217}"/>
                </a:ext>
              </a:extLst>
            </p:cNvPr>
            <p:cNvCxnSpPr>
              <a:cxnSpLocks/>
              <a:stCxn id="5" idx="6"/>
              <a:endCxn id="13" idx="2"/>
            </p:cNvCxnSpPr>
            <p:nvPr/>
          </p:nvCxnSpPr>
          <p:spPr>
            <a:xfrm>
              <a:off x="1615440" y="2545080"/>
              <a:ext cx="1202267" cy="30784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DB35535-0B9D-E494-9A1E-974836A05C28}"/>
                    </a:ext>
                  </a:extLst>
                </p:cNvPr>
                <p:cNvSpPr txBox="1"/>
                <p:nvPr/>
              </p:nvSpPr>
              <p:spPr>
                <a:xfrm rot="5400000">
                  <a:off x="2783184" y="4681772"/>
                  <a:ext cx="5998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DB35535-0B9D-E494-9A1E-974836A05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2783184" y="4681772"/>
                  <a:ext cx="599844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760EF00-A94A-4E13-0D77-E0406A27FC95}"/>
                </a:ext>
              </a:extLst>
            </p:cNvPr>
            <p:cNvCxnSpPr>
              <a:cxnSpLocks/>
              <a:stCxn id="6" idx="6"/>
              <a:endCxn id="10" idx="2"/>
            </p:cNvCxnSpPr>
            <p:nvPr/>
          </p:nvCxnSpPr>
          <p:spPr>
            <a:xfrm flipV="1">
              <a:off x="1615440" y="2255520"/>
              <a:ext cx="1202267" cy="12344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7CE89E0-91F5-3E40-3DBC-A876D0AEB1C4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 flipV="1">
              <a:off x="1615440" y="3200400"/>
              <a:ext cx="1202267" cy="2895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8948AFD-4556-E078-F240-6E6FA01F21B5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1615440" y="3489960"/>
              <a:ext cx="1202267" cy="6553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A478B1A-CDBB-2E27-9920-9177A0DB0FF7}"/>
                </a:ext>
              </a:extLst>
            </p:cNvPr>
            <p:cNvCxnSpPr>
              <a:cxnSpLocks/>
              <a:stCxn id="6" idx="6"/>
              <a:endCxn id="13" idx="2"/>
            </p:cNvCxnSpPr>
            <p:nvPr/>
          </p:nvCxnSpPr>
          <p:spPr>
            <a:xfrm>
              <a:off x="1615440" y="3489960"/>
              <a:ext cx="1202267" cy="2133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063AF18-5313-BBBD-F317-1B9D643ECEAA}"/>
                </a:ext>
              </a:extLst>
            </p:cNvPr>
            <p:cNvCxnSpPr>
              <a:cxnSpLocks/>
              <a:stCxn id="7" idx="6"/>
              <a:endCxn id="10" idx="2"/>
            </p:cNvCxnSpPr>
            <p:nvPr/>
          </p:nvCxnSpPr>
          <p:spPr>
            <a:xfrm flipV="1">
              <a:off x="1615440" y="2255520"/>
              <a:ext cx="1202267" cy="21793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8B029C7-EDE3-0D1E-0B0C-5E0A36ABD391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 flipV="1">
              <a:off x="1615440" y="3200400"/>
              <a:ext cx="1202267" cy="12344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2D67CDB-BD11-0412-C110-58206E8A7114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 flipV="1">
              <a:off x="1615440" y="4145280"/>
              <a:ext cx="1202267" cy="2895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B4D3E73-F60B-3D12-372B-65CB05C022A6}"/>
                </a:ext>
              </a:extLst>
            </p:cNvPr>
            <p:cNvCxnSpPr>
              <a:cxnSpLocks/>
              <a:stCxn id="7" idx="6"/>
              <a:endCxn id="13" idx="2"/>
            </p:cNvCxnSpPr>
            <p:nvPr/>
          </p:nvCxnSpPr>
          <p:spPr>
            <a:xfrm>
              <a:off x="1615440" y="4434840"/>
              <a:ext cx="1202267" cy="11887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57386AA-2F4F-E20F-7711-BDE4E51AE8F0}"/>
                </a:ext>
              </a:extLst>
            </p:cNvPr>
            <p:cNvCxnSpPr>
              <a:cxnSpLocks/>
              <a:stCxn id="8" idx="6"/>
              <a:endCxn id="10" idx="2"/>
            </p:cNvCxnSpPr>
            <p:nvPr/>
          </p:nvCxnSpPr>
          <p:spPr>
            <a:xfrm flipV="1">
              <a:off x="1615440" y="2255520"/>
              <a:ext cx="1202267" cy="36576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5CF41A5-BBF9-E86D-7CAA-6685172237BD}"/>
                </a:ext>
              </a:extLst>
            </p:cNvPr>
            <p:cNvCxnSpPr>
              <a:cxnSpLocks/>
              <a:stCxn id="8" idx="6"/>
              <a:endCxn id="11" idx="2"/>
            </p:cNvCxnSpPr>
            <p:nvPr/>
          </p:nvCxnSpPr>
          <p:spPr>
            <a:xfrm flipV="1">
              <a:off x="1615440" y="3200400"/>
              <a:ext cx="1202267" cy="27127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E86F49A-776C-3C91-89D7-3EF1CD16C17A}"/>
                </a:ext>
              </a:extLst>
            </p:cNvPr>
            <p:cNvCxnSpPr>
              <a:cxnSpLocks/>
              <a:stCxn id="8" idx="6"/>
              <a:endCxn id="12" idx="2"/>
            </p:cNvCxnSpPr>
            <p:nvPr/>
          </p:nvCxnSpPr>
          <p:spPr>
            <a:xfrm flipV="1">
              <a:off x="1615440" y="4145280"/>
              <a:ext cx="1202267" cy="17678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B649355-928E-2F6B-3701-30B4B56210AA}"/>
                </a:ext>
              </a:extLst>
            </p:cNvPr>
            <p:cNvCxnSpPr>
              <a:cxnSpLocks/>
              <a:stCxn id="8" idx="6"/>
              <a:endCxn id="13" idx="2"/>
            </p:cNvCxnSpPr>
            <p:nvPr/>
          </p:nvCxnSpPr>
          <p:spPr>
            <a:xfrm flipV="1">
              <a:off x="1615440" y="5623560"/>
              <a:ext cx="1202267" cy="2895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FC1E49BA-6E63-2447-F78C-F62E5AAE8368}"/>
              </a:ext>
            </a:extLst>
          </p:cNvPr>
          <p:cNvSpPr/>
          <p:nvPr/>
        </p:nvSpPr>
        <p:spPr>
          <a:xfrm>
            <a:off x="140184" y="569931"/>
            <a:ext cx="3153149" cy="5334000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B08E4792-0093-5324-5EF3-2659260C6DA7}"/>
              </a:ext>
            </a:extLst>
          </p:cNvPr>
          <p:cNvSpPr/>
          <p:nvPr/>
        </p:nvSpPr>
        <p:spPr>
          <a:xfrm>
            <a:off x="3496534" y="1270863"/>
            <a:ext cx="999066" cy="16478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3C70219-0BC1-76A5-4532-0083BE6B77C3}"/>
              </a:ext>
            </a:extLst>
          </p:cNvPr>
          <p:cNvGrpSpPr/>
          <p:nvPr/>
        </p:nvGrpSpPr>
        <p:grpSpPr>
          <a:xfrm>
            <a:off x="4753451" y="733981"/>
            <a:ext cx="2202400" cy="2335403"/>
            <a:chOff x="4753451" y="733981"/>
            <a:chExt cx="2202400" cy="2335403"/>
          </a:xfrm>
        </p:grpSpPr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74422FB7-DBE7-F179-B6E0-206576AEC745}"/>
                </a:ext>
              </a:extLst>
            </p:cNvPr>
            <p:cNvSpPr/>
            <p:nvPr/>
          </p:nvSpPr>
          <p:spPr>
            <a:xfrm>
              <a:off x="6246673" y="733981"/>
              <a:ext cx="668867" cy="623146"/>
            </a:xfrm>
            <a:prstGeom prst="ellipse">
              <a:avLst/>
            </a:prstGeom>
            <a:solidFill>
              <a:srgbClr val="FDBF71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7EAAE97F-7284-0B0E-6783-E452A0CF0430}"/>
                </a:ext>
              </a:extLst>
            </p:cNvPr>
            <p:cNvSpPr/>
            <p:nvPr/>
          </p:nvSpPr>
          <p:spPr>
            <a:xfrm rot="2092767">
              <a:off x="6286984" y="2256173"/>
              <a:ext cx="668867" cy="623146"/>
            </a:xfrm>
            <a:prstGeom prst="ellipse">
              <a:avLst/>
            </a:prstGeom>
            <a:solidFill>
              <a:srgbClr val="BDE2EE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FCF63635-A07C-6947-B814-7FCF83979810}"/>
                </a:ext>
              </a:extLst>
            </p:cNvPr>
            <p:cNvSpPr/>
            <p:nvPr/>
          </p:nvSpPr>
          <p:spPr>
            <a:xfrm>
              <a:off x="4761481" y="894927"/>
              <a:ext cx="668867" cy="623146"/>
            </a:xfrm>
            <a:prstGeom prst="ellipse">
              <a:avLst/>
            </a:prstGeom>
            <a:solidFill>
              <a:srgbClr val="A50026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C29DFDD-4B53-A572-15DD-28FF3E1E7682}"/>
                </a:ext>
              </a:extLst>
            </p:cNvPr>
            <p:cNvSpPr/>
            <p:nvPr/>
          </p:nvSpPr>
          <p:spPr>
            <a:xfrm>
              <a:off x="4753451" y="2446238"/>
              <a:ext cx="668867" cy="623146"/>
            </a:xfrm>
            <a:prstGeom prst="ellipse">
              <a:avLst/>
            </a:prstGeom>
            <a:solidFill>
              <a:srgbClr val="313695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0972326-0CC1-05AC-2781-974AC889FB9B}"/>
                </a:ext>
              </a:extLst>
            </p:cNvPr>
            <p:cNvCxnSpPr>
              <a:cxnSpLocks/>
              <a:stCxn id="112" idx="4"/>
              <a:endCxn id="113" idx="0"/>
            </p:cNvCxnSpPr>
            <p:nvPr/>
          </p:nvCxnSpPr>
          <p:spPr>
            <a:xfrm flipH="1">
              <a:off x="5087885" y="1518073"/>
              <a:ext cx="8030" cy="928165"/>
            </a:xfrm>
            <a:prstGeom prst="line">
              <a:avLst/>
            </a:prstGeom>
            <a:ln w="139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F8EDC35-F142-CD43-0880-3E44C405C8BF}"/>
                </a:ext>
              </a:extLst>
            </p:cNvPr>
            <p:cNvCxnSpPr>
              <a:cxnSpLocks/>
              <a:stCxn id="111" idx="3"/>
              <a:endCxn id="113" idx="6"/>
            </p:cNvCxnSpPr>
            <p:nvPr/>
          </p:nvCxnSpPr>
          <p:spPr>
            <a:xfrm flipH="1">
              <a:off x="5422318" y="2613251"/>
              <a:ext cx="879114" cy="144560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5C698F6-ED6D-0FCC-D5EA-AF1A5C4E7D59}"/>
                </a:ext>
              </a:extLst>
            </p:cNvPr>
            <p:cNvCxnSpPr>
              <a:cxnSpLocks/>
              <a:stCxn id="112" idx="6"/>
              <a:endCxn id="110" idx="2"/>
            </p:cNvCxnSpPr>
            <p:nvPr/>
          </p:nvCxnSpPr>
          <p:spPr>
            <a:xfrm flipV="1">
              <a:off x="5430348" y="1045554"/>
              <a:ext cx="816325" cy="160946"/>
            </a:xfrm>
            <a:prstGeom prst="line">
              <a:avLst/>
            </a:prstGeom>
            <a:ln w="635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E0995DF-97A0-E16B-BEAC-BF525FC926B8}"/>
                </a:ext>
              </a:extLst>
            </p:cNvPr>
            <p:cNvCxnSpPr>
              <a:cxnSpLocks/>
              <a:stCxn id="112" idx="5"/>
              <a:endCxn id="111" idx="2"/>
            </p:cNvCxnSpPr>
            <p:nvPr/>
          </p:nvCxnSpPr>
          <p:spPr>
            <a:xfrm>
              <a:off x="5332395" y="1426815"/>
              <a:ext cx="1014668" cy="949685"/>
            </a:xfrm>
            <a:prstGeom prst="line">
              <a:avLst/>
            </a:prstGeom>
            <a:ln w="1587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3D4B1E52-283B-7190-3AF3-8D7DFD3C8E0A}"/>
              </a:ext>
            </a:extLst>
          </p:cNvPr>
          <p:cNvGrpSpPr/>
          <p:nvPr/>
        </p:nvGrpSpPr>
        <p:grpSpPr>
          <a:xfrm>
            <a:off x="4528735" y="3488829"/>
            <a:ext cx="2666280" cy="2499684"/>
            <a:chOff x="4742320" y="2775892"/>
            <a:chExt cx="1353680" cy="1317679"/>
          </a:xfrm>
        </p:grpSpPr>
        <p:pic>
          <p:nvPicPr>
            <p:cNvPr id="119" name="Picture 118" descr="A grid of black squares&#10;&#10;Description automatically generated">
              <a:extLst>
                <a:ext uri="{FF2B5EF4-FFF2-40B4-BE49-F238E27FC236}">
                  <a16:creationId xmlns:a16="http://schemas.microsoft.com/office/drawing/2014/main" id="{12D73070-013C-ECFE-8F43-6DB814EF9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4"/>
                </a:ext>
              </a:extLst>
            </a:blip>
            <a:stretch>
              <a:fillRect/>
            </a:stretch>
          </p:blipFill>
          <p:spPr>
            <a:xfrm>
              <a:off x="4995421" y="2992992"/>
              <a:ext cx="1100579" cy="110057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52840136-72A0-4E0D-7788-279E11ECD55D}"/>
                    </a:ext>
                  </a:extLst>
                </p:cNvPr>
                <p:cNvSpPr txBox="1"/>
                <p:nvPr/>
              </p:nvSpPr>
              <p:spPr>
                <a:xfrm>
                  <a:off x="5157148" y="2775892"/>
                  <a:ext cx="748385" cy="1784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Features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   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52840136-72A0-4E0D-7788-279E11ECD5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148" y="2775892"/>
                  <a:ext cx="748385" cy="178465"/>
                </a:xfrm>
                <a:prstGeom prst="rect">
                  <a:avLst/>
                </a:prstGeom>
                <a:blipFill>
                  <a:blip r:embed="rId15"/>
                  <a:stretch>
                    <a:fillRect l="-2479" t="-535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6CCA5079-417B-4B4C-0C13-D31BFE54199E}"/>
                    </a:ext>
                  </a:extLst>
                </p:cNvPr>
                <p:cNvSpPr txBox="1"/>
                <p:nvPr/>
              </p:nvSpPr>
              <p:spPr>
                <a:xfrm rot="16200000">
                  <a:off x="4323761" y="3395685"/>
                  <a:ext cx="1009003" cy="1718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Communities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  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6CCA5079-417B-4B4C-0C13-D31BFE5419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323761" y="3395685"/>
                  <a:ext cx="1009003" cy="171885"/>
                </a:xfrm>
                <a:prstGeom prst="rect">
                  <a:avLst/>
                </a:prstGeom>
                <a:blipFill>
                  <a:blip r:embed="rId16"/>
                  <a:stretch>
                    <a:fillRect l="-5455" r="-23636" b="-15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2" name="Arrow: Right 121">
            <a:extLst>
              <a:ext uri="{FF2B5EF4-FFF2-40B4-BE49-F238E27FC236}">
                <a16:creationId xmlns:a16="http://schemas.microsoft.com/office/drawing/2014/main" id="{1F49977D-C8EB-BABD-6461-7E2E13ABDEC3}"/>
              </a:ext>
            </a:extLst>
          </p:cNvPr>
          <p:cNvSpPr/>
          <p:nvPr/>
        </p:nvSpPr>
        <p:spPr>
          <a:xfrm>
            <a:off x="3496534" y="3769181"/>
            <a:ext cx="999066" cy="16478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34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DBEC9D16-2F79-6A52-8C36-5BD0480212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0172" y="1906668"/>
            <a:ext cx="2970292" cy="2892263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21458385-8CA7-35EE-F2F9-276F8CAA7993}"/>
              </a:ext>
            </a:extLst>
          </p:cNvPr>
          <p:cNvSpPr/>
          <p:nvPr/>
        </p:nvSpPr>
        <p:spPr>
          <a:xfrm>
            <a:off x="3813107" y="2598188"/>
            <a:ext cx="840065" cy="14060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A32A85-5889-0474-46A5-27417B1168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12" y="1452285"/>
            <a:ext cx="3724795" cy="3953427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6EA6C6A9-F8D8-88E3-571E-FCDDF5EE6A4F}"/>
              </a:ext>
            </a:extLst>
          </p:cNvPr>
          <p:cNvSpPr/>
          <p:nvPr/>
        </p:nvSpPr>
        <p:spPr>
          <a:xfrm>
            <a:off x="7957934" y="2598188"/>
            <a:ext cx="840065" cy="14060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4A68A1B-5031-94E7-8CF3-E78007A1E677}"/>
              </a:ext>
            </a:extLst>
          </p:cNvPr>
          <p:cNvGrpSpPr/>
          <p:nvPr/>
        </p:nvGrpSpPr>
        <p:grpSpPr>
          <a:xfrm>
            <a:off x="9302795" y="2599657"/>
            <a:ext cx="2125622" cy="1454585"/>
            <a:chOff x="9302795" y="2599657"/>
            <a:chExt cx="2125622" cy="145458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3FD0BFA-F89B-E3B1-6B8E-B41CB0E33058}"/>
                </a:ext>
              </a:extLst>
            </p:cNvPr>
            <p:cNvSpPr/>
            <p:nvPr/>
          </p:nvSpPr>
          <p:spPr>
            <a:xfrm rot="20364107">
              <a:off x="9302795" y="2599657"/>
              <a:ext cx="652982" cy="630670"/>
            </a:xfrm>
            <a:prstGeom prst="ellipse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5B594A-6385-3E6E-F8BA-CF774BD7D08F}"/>
                </a:ext>
              </a:extLst>
            </p:cNvPr>
            <p:cNvSpPr/>
            <p:nvPr/>
          </p:nvSpPr>
          <p:spPr>
            <a:xfrm rot="1415427">
              <a:off x="10775435" y="3423572"/>
              <a:ext cx="652982" cy="630670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2D056D6-EA92-D401-36F2-029F18E7849D}"/>
                </a:ext>
              </a:extLst>
            </p:cNvPr>
            <p:cNvCxnSpPr>
              <a:stCxn id="11" idx="5"/>
              <a:endCxn id="12" idx="2"/>
            </p:cNvCxnSpPr>
            <p:nvPr/>
          </p:nvCxnSpPr>
          <p:spPr>
            <a:xfrm>
              <a:off x="9923837" y="3042492"/>
              <a:ext cx="878883" cy="565755"/>
            </a:xfrm>
            <a:prstGeom prst="line">
              <a:avLst/>
            </a:prstGeom>
            <a:ln w="76200">
              <a:solidFill>
                <a:schemeClr val="bg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765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0C84E7A0-F94D-E342-CA64-3D968FC54AA9}"/>
              </a:ext>
            </a:extLst>
          </p:cNvPr>
          <p:cNvGrpSpPr/>
          <p:nvPr/>
        </p:nvGrpSpPr>
        <p:grpSpPr>
          <a:xfrm>
            <a:off x="1935196" y="1617723"/>
            <a:ext cx="3278865" cy="2904187"/>
            <a:chOff x="1935196" y="1617723"/>
            <a:chExt cx="3278865" cy="290418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1555314-317D-C7ED-2F1F-A9E585D11A2C}"/>
                </a:ext>
              </a:extLst>
            </p:cNvPr>
            <p:cNvGrpSpPr/>
            <p:nvPr/>
          </p:nvGrpSpPr>
          <p:grpSpPr>
            <a:xfrm>
              <a:off x="2728779" y="2001964"/>
              <a:ext cx="2202400" cy="2335403"/>
              <a:chOff x="4753451" y="733981"/>
              <a:chExt cx="2202400" cy="2335403"/>
            </a:xfrm>
          </p:grpSpPr>
          <p:sp>
            <p:nvSpPr>
              <p:cNvPr id="3" name="Oval 2">
                <a:extLst>
                  <a:ext uri="{FF2B5EF4-FFF2-40B4-BE49-F238E27FC236}">
                    <a16:creationId xmlns:a16="http://schemas.microsoft.com/office/drawing/2014/main" id="{8ACD5F27-E124-59C8-4932-13DD7C632D69}"/>
                  </a:ext>
                </a:extLst>
              </p:cNvPr>
              <p:cNvSpPr/>
              <p:nvPr/>
            </p:nvSpPr>
            <p:spPr>
              <a:xfrm>
                <a:off x="6246673" y="733981"/>
                <a:ext cx="668867" cy="623146"/>
              </a:xfrm>
              <a:prstGeom prst="ellipse">
                <a:avLst/>
              </a:prstGeom>
              <a:solidFill>
                <a:srgbClr val="FDBF71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3EEE98EC-68C5-AE2A-8EA7-50E211A9A4DB}"/>
                  </a:ext>
                </a:extLst>
              </p:cNvPr>
              <p:cNvSpPr/>
              <p:nvPr/>
            </p:nvSpPr>
            <p:spPr>
              <a:xfrm rot="2092767">
                <a:off x="6286984" y="2256173"/>
                <a:ext cx="668867" cy="623146"/>
              </a:xfrm>
              <a:prstGeom prst="ellipse">
                <a:avLst/>
              </a:prstGeom>
              <a:solidFill>
                <a:srgbClr val="BDE2EE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076D7258-3AE8-CEFF-1E1B-7198D4C22D01}"/>
                  </a:ext>
                </a:extLst>
              </p:cNvPr>
              <p:cNvSpPr/>
              <p:nvPr/>
            </p:nvSpPr>
            <p:spPr>
              <a:xfrm>
                <a:off x="4761481" y="894927"/>
                <a:ext cx="668867" cy="623146"/>
              </a:xfrm>
              <a:prstGeom prst="ellipse">
                <a:avLst/>
              </a:prstGeom>
              <a:solidFill>
                <a:srgbClr val="A50026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6BAA991-B5D0-F05E-3C16-A7BFAD2D7533}"/>
                  </a:ext>
                </a:extLst>
              </p:cNvPr>
              <p:cNvSpPr/>
              <p:nvPr/>
            </p:nvSpPr>
            <p:spPr>
              <a:xfrm>
                <a:off x="4753451" y="2446238"/>
                <a:ext cx="668867" cy="623146"/>
              </a:xfrm>
              <a:prstGeom prst="ellipse">
                <a:avLst/>
              </a:prstGeom>
              <a:solidFill>
                <a:srgbClr val="313695"/>
              </a:solidFill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69E89C4F-E3EB-D26A-81C5-9A453669404F}"/>
                  </a:ext>
                </a:extLst>
              </p:cNvPr>
              <p:cNvCxnSpPr>
                <a:cxnSpLocks/>
                <a:stCxn id="5" idx="4"/>
                <a:endCxn id="6" idx="0"/>
              </p:cNvCxnSpPr>
              <p:nvPr/>
            </p:nvCxnSpPr>
            <p:spPr>
              <a:xfrm flipH="1">
                <a:off x="5087885" y="1518073"/>
                <a:ext cx="8030" cy="928165"/>
              </a:xfrm>
              <a:prstGeom prst="line">
                <a:avLst/>
              </a:prstGeom>
              <a:ln w="1397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314BE71D-D01E-AEE3-B75A-91D0D48244E8}"/>
                  </a:ext>
                </a:extLst>
              </p:cNvPr>
              <p:cNvCxnSpPr>
                <a:cxnSpLocks/>
                <a:stCxn id="4" idx="3"/>
                <a:endCxn id="6" idx="6"/>
              </p:cNvCxnSpPr>
              <p:nvPr/>
            </p:nvCxnSpPr>
            <p:spPr>
              <a:xfrm flipH="1">
                <a:off x="5422318" y="2613251"/>
                <a:ext cx="879114" cy="144560"/>
              </a:xfrm>
              <a:prstGeom prst="line">
                <a:avLst/>
              </a:prstGeom>
              <a:ln w="635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A16498D-8FCD-75E6-796C-E8FFEA513BFC}"/>
                  </a:ext>
                </a:extLst>
              </p:cNvPr>
              <p:cNvCxnSpPr>
                <a:cxnSpLocks/>
                <a:stCxn id="5" idx="6"/>
                <a:endCxn id="3" idx="2"/>
              </p:cNvCxnSpPr>
              <p:nvPr/>
            </p:nvCxnSpPr>
            <p:spPr>
              <a:xfrm flipV="1">
                <a:off x="5430348" y="1045554"/>
                <a:ext cx="816325" cy="160946"/>
              </a:xfrm>
              <a:prstGeom prst="line">
                <a:avLst/>
              </a:prstGeom>
              <a:ln w="6350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23E2E0E3-686E-9637-9592-B2744F1B36A3}"/>
                  </a:ext>
                </a:extLst>
              </p:cNvPr>
              <p:cNvCxnSpPr>
                <a:cxnSpLocks/>
                <a:stCxn id="5" idx="5"/>
                <a:endCxn id="4" idx="2"/>
              </p:cNvCxnSpPr>
              <p:nvPr/>
            </p:nvCxnSpPr>
            <p:spPr>
              <a:xfrm>
                <a:off x="5332395" y="1426815"/>
                <a:ext cx="1014668" cy="949685"/>
              </a:xfrm>
              <a:prstGeom prst="line">
                <a:avLst/>
              </a:prstGeom>
              <a:ln w="158750"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4684920-7952-DEAA-3C0E-70A8B43F99E2}"/>
                </a:ext>
              </a:extLst>
            </p:cNvPr>
            <p:cNvSpPr/>
            <p:nvPr/>
          </p:nvSpPr>
          <p:spPr>
            <a:xfrm rot="2259605">
              <a:off x="1935196" y="2336090"/>
              <a:ext cx="3158836" cy="2185820"/>
            </a:xfrm>
            <a:prstGeom prst="ellipse">
              <a:avLst/>
            </a:prstGeom>
            <a:noFill/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8DB2F7B-1264-8473-DC26-E24D7E5E726D}"/>
                </a:ext>
              </a:extLst>
            </p:cNvPr>
            <p:cNvSpPr/>
            <p:nvPr/>
          </p:nvSpPr>
          <p:spPr>
            <a:xfrm rot="2259605">
              <a:off x="3989583" y="1617723"/>
              <a:ext cx="1224478" cy="1133268"/>
            </a:xfrm>
            <a:prstGeom prst="ellipse">
              <a:avLst/>
            </a:prstGeom>
            <a:noFill/>
            <a:ln w="57150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79465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1347506-46BF-477D-941E-45AB2966DE9F}"/>
              </a:ext>
            </a:extLst>
          </p:cNvPr>
          <p:cNvGrpSpPr/>
          <p:nvPr/>
        </p:nvGrpSpPr>
        <p:grpSpPr>
          <a:xfrm>
            <a:off x="0" y="595899"/>
            <a:ext cx="5922090" cy="5666201"/>
            <a:chOff x="3619439" y="-243532"/>
            <a:chExt cx="6858000" cy="6858000"/>
          </a:xfrm>
        </p:grpSpPr>
        <p:pic>
          <p:nvPicPr>
            <p:cNvPr id="4" name="Picture 3" descr="A network of dots and lines&#10;&#10;Description automatically generated">
              <a:extLst>
                <a:ext uri="{FF2B5EF4-FFF2-40B4-BE49-F238E27FC236}">
                  <a16:creationId xmlns:a16="http://schemas.microsoft.com/office/drawing/2014/main" id="{DC1F4CAA-1C31-56E5-14A5-16AFA1EAE2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tretch>
              <a:fillRect/>
            </a:stretch>
          </p:blipFill>
          <p:spPr>
            <a:xfrm>
              <a:off x="3619439" y="-243532"/>
              <a:ext cx="6858000" cy="6858000"/>
            </a:xfrm>
            <a:prstGeom prst="rect">
              <a:avLst/>
            </a:prstGeom>
          </p:spPr>
        </p:pic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C3D2F64-B843-F384-3F0D-A806615E9E68}"/>
                </a:ext>
              </a:extLst>
            </p:cNvPr>
            <p:cNvSpPr/>
            <p:nvPr/>
          </p:nvSpPr>
          <p:spPr>
            <a:xfrm rot="1022900">
              <a:off x="5077390" y="909751"/>
              <a:ext cx="1895174" cy="3544545"/>
            </a:xfrm>
            <a:prstGeom prst="ellipse">
              <a:avLst/>
            </a:prstGeom>
            <a:noFill/>
            <a:ln w="38100">
              <a:solidFill>
                <a:srgbClr val="A5002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9E15169-1BC0-08F4-94AB-7D92F48BE8AD}"/>
                </a:ext>
              </a:extLst>
            </p:cNvPr>
            <p:cNvSpPr/>
            <p:nvPr/>
          </p:nvSpPr>
          <p:spPr>
            <a:xfrm rot="1849464">
              <a:off x="6829958" y="915141"/>
              <a:ext cx="2525941" cy="1098019"/>
            </a:xfrm>
            <a:prstGeom prst="ellipse">
              <a:avLst/>
            </a:prstGeom>
            <a:noFill/>
            <a:ln w="38100">
              <a:solidFill>
                <a:srgbClr val="FDBF7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12F1FA64-8504-D7C6-97DC-395883490013}"/>
                </a:ext>
              </a:extLst>
            </p:cNvPr>
            <p:cNvSpPr/>
            <p:nvPr/>
          </p:nvSpPr>
          <p:spPr>
            <a:xfrm rot="841856">
              <a:off x="5813180" y="3896343"/>
              <a:ext cx="1866345" cy="1591470"/>
            </a:xfrm>
            <a:prstGeom prst="ellipse">
              <a:avLst/>
            </a:prstGeom>
            <a:noFill/>
            <a:ln w="38100">
              <a:solidFill>
                <a:srgbClr val="31369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267BCB7-DA59-B2A3-157E-23EFFCBD9000}"/>
                </a:ext>
              </a:extLst>
            </p:cNvPr>
            <p:cNvSpPr/>
            <p:nvPr/>
          </p:nvSpPr>
          <p:spPr>
            <a:xfrm rot="264992">
              <a:off x="6974598" y="2723918"/>
              <a:ext cx="2418425" cy="2947991"/>
            </a:xfrm>
            <a:prstGeom prst="ellipse">
              <a:avLst/>
            </a:prstGeom>
            <a:noFill/>
            <a:ln w="38100">
              <a:solidFill>
                <a:srgbClr val="BDE2E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3930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rrow: Right 11">
            <a:extLst>
              <a:ext uri="{FF2B5EF4-FFF2-40B4-BE49-F238E27FC236}">
                <a16:creationId xmlns:a16="http://schemas.microsoft.com/office/drawing/2014/main" id="{6C0273F7-D70C-BEF8-BD78-8FAF0C9C1939}"/>
              </a:ext>
            </a:extLst>
          </p:cNvPr>
          <p:cNvSpPr/>
          <p:nvPr/>
        </p:nvSpPr>
        <p:spPr>
          <a:xfrm>
            <a:off x="4073040" y="2515671"/>
            <a:ext cx="999066" cy="16478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84FAA03F-420B-B03F-8BC9-25869C75C118}"/>
              </a:ext>
            </a:extLst>
          </p:cNvPr>
          <p:cNvGrpSpPr/>
          <p:nvPr/>
        </p:nvGrpSpPr>
        <p:grpSpPr>
          <a:xfrm>
            <a:off x="5090540" y="1158965"/>
            <a:ext cx="3019009" cy="4409440"/>
            <a:chOff x="5043329" y="429260"/>
            <a:chExt cx="3153149" cy="44094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2AAF8C5A-060B-64DE-EC2A-5280760D18F5}"/>
                    </a:ext>
                  </a:extLst>
                </p:cNvPr>
                <p:cNvSpPr/>
                <p:nvPr/>
              </p:nvSpPr>
              <p:spPr>
                <a:xfrm>
                  <a:off x="5328413" y="643467"/>
                  <a:ext cx="685800" cy="65532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2AAF8C5A-060B-64DE-EC2A-5280760D18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8413" y="643467"/>
                  <a:ext cx="685800" cy="65532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5DBAC1F5-FC13-E579-F1B9-505DD730F57A}"/>
                    </a:ext>
                  </a:extLst>
                </p:cNvPr>
                <p:cNvSpPr/>
                <p:nvPr/>
              </p:nvSpPr>
              <p:spPr>
                <a:xfrm>
                  <a:off x="5328413" y="1626447"/>
                  <a:ext cx="685800" cy="65532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5DBAC1F5-FC13-E579-F1B9-505DD730F5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8413" y="1626447"/>
                  <a:ext cx="685800" cy="65532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24C53E-6F59-95EE-3BB0-32C487AFA79B}"/>
                    </a:ext>
                  </a:extLst>
                </p:cNvPr>
                <p:cNvSpPr/>
                <p:nvPr/>
              </p:nvSpPr>
              <p:spPr>
                <a:xfrm>
                  <a:off x="5328413" y="2609427"/>
                  <a:ext cx="685800" cy="65532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24C53E-6F59-95EE-3BB0-32C487AFA7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8413" y="2609427"/>
                  <a:ext cx="685800" cy="655320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ADAA0A92-4086-C969-FD54-9ABAF3A6A24C}"/>
                    </a:ext>
                  </a:extLst>
                </p:cNvPr>
                <p:cNvSpPr/>
                <p:nvPr/>
              </p:nvSpPr>
              <p:spPr>
                <a:xfrm>
                  <a:off x="5329741" y="3965787"/>
                  <a:ext cx="685800" cy="655320"/>
                </a:xfrm>
                <a:prstGeom prst="ellipse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ADAA0A92-4086-C969-FD54-9ABAF3A6A24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9741" y="3965787"/>
                  <a:ext cx="685800" cy="655320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43FD1525-7ED6-06F2-876B-DFE8F4C00680}"/>
                    </a:ext>
                  </a:extLst>
                </p:cNvPr>
                <p:cNvSpPr txBox="1"/>
                <p:nvPr/>
              </p:nvSpPr>
              <p:spPr>
                <a:xfrm rot="5400000">
                  <a:off x="5336535" y="3404047"/>
                  <a:ext cx="5998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43FD1525-7ED6-06F2-876B-DFE8F4C006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5336535" y="3404047"/>
                  <a:ext cx="59984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B2A79E4F-9F15-037A-6C82-BA027FC40B82}"/>
                    </a:ext>
                  </a:extLst>
                </p:cNvPr>
                <p:cNvSpPr/>
                <p:nvPr/>
              </p:nvSpPr>
              <p:spPr>
                <a:xfrm>
                  <a:off x="7216480" y="1298787"/>
                  <a:ext cx="685800" cy="65532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Oval 60">
                  <a:extLst>
                    <a:ext uri="{FF2B5EF4-FFF2-40B4-BE49-F238E27FC236}">
                      <a16:creationId xmlns:a16="http://schemas.microsoft.com/office/drawing/2014/main" id="{B2A79E4F-9F15-037A-6C82-BA027FC40B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6480" y="1298787"/>
                  <a:ext cx="685800" cy="65532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BDD20485-EA9D-BE92-C437-CFEF106F02D4}"/>
                    </a:ext>
                  </a:extLst>
                </p:cNvPr>
                <p:cNvSpPr/>
                <p:nvPr/>
              </p:nvSpPr>
              <p:spPr>
                <a:xfrm>
                  <a:off x="7216480" y="2243667"/>
                  <a:ext cx="685800" cy="65532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BDD20485-EA9D-BE92-C437-CFEF106F02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6480" y="2243667"/>
                  <a:ext cx="685800" cy="65532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9CB41F80-CA00-3C35-DA27-7442F7FA0E04}"/>
                    </a:ext>
                  </a:extLst>
                </p:cNvPr>
                <p:cNvSpPr/>
                <p:nvPr/>
              </p:nvSpPr>
              <p:spPr>
                <a:xfrm>
                  <a:off x="7216480" y="3493347"/>
                  <a:ext cx="685800" cy="655320"/>
                </a:xfrm>
                <a:prstGeom prst="ellipse">
                  <a:avLst/>
                </a:prstGeom>
                <a:solidFill>
                  <a:schemeClr val="bg2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9CB41F80-CA00-3C35-DA27-7442F7FA0E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16480" y="3493347"/>
                  <a:ext cx="685800" cy="65532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1D3CCE22-BBB7-A1FA-AD94-542B0FB41564}"/>
                </a:ext>
              </a:extLst>
            </p:cNvPr>
            <p:cNvCxnSpPr>
              <a:stCxn id="55" idx="6"/>
              <a:endCxn id="61" idx="2"/>
            </p:cNvCxnSpPr>
            <p:nvPr/>
          </p:nvCxnSpPr>
          <p:spPr>
            <a:xfrm>
              <a:off x="6014213" y="971127"/>
              <a:ext cx="1202267" cy="6553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B674145-AACB-6268-33CD-621681FFFFCD}"/>
                </a:ext>
              </a:extLst>
            </p:cNvPr>
            <p:cNvCxnSpPr>
              <a:cxnSpLocks/>
              <a:stCxn id="55" idx="6"/>
              <a:endCxn id="62" idx="2"/>
            </p:cNvCxnSpPr>
            <p:nvPr/>
          </p:nvCxnSpPr>
          <p:spPr>
            <a:xfrm>
              <a:off x="6014213" y="971127"/>
              <a:ext cx="1202267" cy="16002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770E314-26D9-B56B-5DA2-8B1080EC3BC7}"/>
                </a:ext>
              </a:extLst>
            </p:cNvPr>
            <p:cNvCxnSpPr>
              <a:cxnSpLocks/>
              <a:stCxn id="55" idx="6"/>
              <a:endCxn id="64" idx="2"/>
            </p:cNvCxnSpPr>
            <p:nvPr/>
          </p:nvCxnSpPr>
          <p:spPr>
            <a:xfrm>
              <a:off x="6014213" y="971127"/>
              <a:ext cx="1202267" cy="284988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162AB40-2820-9B50-1052-89ED9CB77ADA}"/>
                    </a:ext>
                  </a:extLst>
                </p:cNvPr>
                <p:cNvSpPr txBox="1"/>
                <p:nvPr/>
              </p:nvSpPr>
              <p:spPr>
                <a:xfrm rot="5400000">
                  <a:off x="7221891" y="3017447"/>
                  <a:ext cx="5998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°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8162AB40-2820-9B50-1052-89ED9CB77A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7221891" y="3017447"/>
                  <a:ext cx="599844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8EA8D1C1-9E80-0056-BF83-707495789C4F}"/>
                </a:ext>
              </a:extLst>
            </p:cNvPr>
            <p:cNvCxnSpPr>
              <a:cxnSpLocks/>
              <a:stCxn id="57" idx="6"/>
              <a:endCxn id="61" idx="2"/>
            </p:cNvCxnSpPr>
            <p:nvPr/>
          </p:nvCxnSpPr>
          <p:spPr>
            <a:xfrm flipV="1">
              <a:off x="6014213" y="1626447"/>
              <a:ext cx="1202267" cy="3276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580D1C19-2780-69D3-3D98-AAB04E8105A0}"/>
                </a:ext>
              </a:extLst>
            </p:cNvPr>
            <p:cNvCxnSpPr>
              <a:cxnSpLocks/>
              <a:stCxn id="57" idx="6"/>
              <a:endCxn id="62" idx="2"/>
            </p:cNvCxnSpPr>
            <p:nvPr/>
          </p:nvCxnSpPr>
          <p:spPr>
            <a:xfrm>
              <a:off x="6014213" y="1954107"/>
              <a:ext cx="1202267" cy="6172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BE988BD-0F37-601E-C324-668547D707E3}"/>
                </a:ext>
              </a:extLst>
            </p:cNvPr>
            <p:cNvCxnSpPr>
              <a:cxnSpLocks/>
              <a:stCxn id="57" idx="6"/>
              <a:endCxn id="64" idx="2"/>
            </p:cNvCxnSpPr>
            <p:nvPr/>
          </p:nvCxnSpPr>
          <p:spPr>
            <a:xfrm>
              <a:off x="6014213" y="1954107"/>
              <a:ext cx="1202267" cy="18669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A872DEC-5A95-CF48-3533-E93DD661ED6C}"/>
                </a:ext>
              </a:extLst>
            </p:cNvPr>
            <p:cNvCxnSpPr>
              <a:cxnSpLocks/>
              <a:stCxn id="58" idx="6"/>
              <a:endCxn id="61" idx="2"/>
            </p:cNvCxnSpPr>
            <p:nvPr/>
          </p:nvCxnSpPr>
          <p:spPr>
            <a:xfrm flipV="1">
              <a:off x="6014213" y="1626447"/>
              <a:ext cx="1202267" cy="13106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10E2DCA-E9F5-7932-85E4-E992C7678AC2}"/>
                </a:ext>
              </a:extLst>
            </p:cNvPr>
            <p:cNvCxnSpPr>
              <a:cxnSpLocks/>
              <a:stCxn id="58" idx="6"/>
              <a:endCxn id="62" idx="2"/>
            </p:cNvCxnSpPr>
            <p:nvPr/>
          </p:nvCxnSpPr>
          <p:spPr>
            <a:xfrm flipV="1">
              <a:off x="6014213" y="2571327"/>
              <a:ext cx="1202267" cy="36576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B90BD48-EBDC-BD2E-179B-35580C9D43D3}"/>
                </a:ext>
              </a:extLst>
            </p:cNvPr>
            <p:cNvCxnSpPr>
              <a:cxnSpLocks/>
              <a:stCxn id="58" idx="6"/>
              <a:endCxn id="64" idx="2"/>
            </p:cNvCxnSpPr>
            <p:nvPr/>
          </p:nvCxnSpPr>
          <p:spPr>
            <a:xfrm>
              <a:off x="6014213" y="2937087"/>
              <a:ext cx="1202267" cy="8839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0E9CB9F6-B2C9-B0AA-0990-8DC2F93DBC1B}"/>
                </a:ext>
              </a:extLst>
            </p:cNvPr>
            <p:cNvCxnSpPr>
              <a:cxnSpLocks/>
              <a:stCxn id="59" idx="6"/>
              <a:endCxn id="61" idx="2"/>
            </p:cNvCxnSpPr>
            <p:nvPr/>
          </p:nvCxnSpPr>
          <p:spPr>
            <a:xfrm flipV="1">
              <a:off x="6015541" y="1626447"/>
              <a:ext cx="1200939" cy="266700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DC35A053-09AE-98A1-3520-9098F20A3568}"/>
                </a:ext>
              </a:extLst>
            </p:cNvPr>
            <p:cNvCxnSpPr>
              <a:cxnSpLocks/>
              <a:stCxn id="59" idx="6"/>
              <a:endCxn id="62" idx="2"/>
            </p:cNvCxnSpPr>
            <p:nvPr/>
          </p:nvCxnSpPr>
          <p:spPr>
            <a:xfrm flipV="1">
              <a:off x="6015541" y="2571327"/>
              <a:ext cx="1200939" cy="172212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37E15FE-E4EC-1265-2D53-58B8012A9FFB}"/>
                </a:ext>
              </a:extLst>
            </p:cNvPr>
            <p:cNvCxnSpPr>
              <a:cxnSpLocks/>
              <a:stCxn id="59" idx="6"/>
              <a:endCxn id="64" idx="2"/>
            </p:cNvCxnSpPr>
            <p:nvPr/>
          </p:nvCxnSpPr>
          <p:spPr>
            <a:xfrm flipV="1">
              <a:off x="6015541" y="3821007"/>
              <a:ext cx="1200939" cy="472440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Rectangle: Rounded Corners 85">
              <a:extLst>
                <a:ext uri="{FF2B5EF4-FFF2-40B4-BE49-F238E27FC236}">
                  <a16:creationId xmlns:a16="http://schemas.microsoft.com/office/drawing/2014/main" id="{BF049502-AD9D-F6BB-97B7-C6FA419AA415}"/>
                </a:ext>
              </a:extLst>
            </p:cNvPr>
            <p:cNvSpPr/>
            <p:nvPr/>
          </p:nvSpPr>
          <p:spPr>
            <a:xfrm>
              <a:off x="5043329" y="429260"/>
              <a:ext cx="3153149" cy="4409440"/>
            </a:xfrm>
            <a:prstGeom prst="round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Arrow: Right 115">
            <a:extLst>
              <a:ext uri="{FF2B5EF4-FFF2-40B4-BE49-F238E27FC236}">
                <a16:creationId xmlns:a16="http://schemas.microsoft.com/office/drawing/2014/main" id="{FD2D7201-83B5-058A-3B12-C39A9580A763}"/>
              </a:ext>
            </a:extLst>
          </p:cNvPr>
          <p:cNvSpPr/>
          <p:nvPr/>
        </p:nvSpPr>
        <p:spPr>
          <a:xfrm>
            <a:off x="8185576" y="1108316"/>
            <a:ext cx="999066" cy="16478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Arrow: Right 116">
            <a:extLst>
              <a:ext uri="{FF2B5EF4-FFF2-40B4-BE49-F238E27FC236}">
                <a16:creationId xmlns:a16="http://schemas.microsoft.com/office/drawing/2014/main" id="{9DE3BCF7-6849-69D9-274C-F84D166826C7}"/>
              </a:ext>
            </a:extLst>
          </p:cNvPr>
          <p:cNvSpPr/>
          <p:nvPr/>
        </p:nvSpPr>
        <p:spPr>
          <a:xfrm>
            <a:off x="8187181" y="3542182"/>
            <a:ext cx="999066" cy="164783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F18E719C-E2F5-8565-ED50-4E254B86FCF4}"/>
              </a:ext>
            </a:extLst>
          </p:cNvPr>
          <p:cNvGrpSpPr/>
          <p:nvPr/>
        </p:nvGrpSpPr>
        <p:grpSpPr>
          <a:xfrm>
            <a:off x="9398356" y="2992422"/>
            <a:ext cx="2681669" cy="2499684"/>
            <a:chOff x="4734507" y="2775892"/>
            <a:chExt cx="1361493" cy="1317679"/>
          </a:xfrm>
        </p:grpSpPr>
        <p:pic>
          <p:nvPicPr>
            <p:cNvPr id="119" name="Picture 118" descr="A grid of black squares&#10;&#10;Description automatically generated">
              <a:extLst>
                <a:ext uri="{FF2B5EF4-FFF2-40B4-BE49-F238E27FC236}">
                  <a16:creationId xmlns:a16="http://schemas.microsoft.com/office/drawing/2014/main" id="{603F7EB6-48A9-FBA6-FE0B-FD5869E1D5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12"/>
                </a:ext>
              </a:extLst>
            </a:blip>
            <a:stretch>
              <a:fillRect/>
            </a:stretch>
          </p:blipFill>
          <p:spPr>
            <a:xfrm>
              <a:off x="4995421" y="2992992"/>
              <a:ext cx="1100579" cy="1100579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50BEC46D-ED8C-9958-1F94-86660B1DBC88}"/>
                    </a:ext>
                  </a:extLst>
                </p:cNvPr>
                <p:cNvSpPr txBox="1"/>
                <p:nvPr/>
              </p:nvSpPr>
              <p:spPr>
                <a:xfrm>
                  <a:off x="5157148" y="2775892"/>
                  <a:ext cx="832276" cy="19468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Features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50BEC46D-ED8C-9958-1F94-86660B1DBC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7148" y="2775892"/>
                  <a:ext cx="832276" cy="194689"/>
                </a:xfrm>
                <a:prstGeom prst="rect">
                  <a:avLst/>
                </a:prstGeom>
                <a:blipFill>
                  <a:blip r:embed="rId13"/>
                  <a:stretch>
                    <a:fillRect l="-2974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39B369EA-396B-9FBD-FA25-99E2380C9583}"/>
                    </a:ext>
                  </a:extLst>
                </p:cNvPr>
                <p:cNvSpPr txBox="1"/>
                <p:nvPr/>
              </p:nvSpPr>
              <p:spPr>
                <a:xfrm rot="16200000">
                  <a:off x="4265423" y="3387872"/>
                  <a:ext cx="1125680" cy="18751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Communities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 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39B369EA-396B-9FBD-FA25-99E2380C95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4265423" y="3387872"/>
                  <a:ext cx="1125680" cy="187511"/>
                </a:xfrm>
                <a:prstGeom prst="rect">
                  <a:avLst/>
                </a:prstGeom>
                <a:blipFill>
                  <a:blip r:embed="rId14"/>
                  <a:stretch>
                    <a:fillRect l="-10000" r="-26667" b="-2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8" name="Oval 127">
            <a:extLst>
              <a:ext uri="{FF2B5EF4-FFF2-40B4-BE49-F238E27FC236}">
                <a16:creationId xmlns:a16="http://schemas.microsoft.com/office/drawing/2014/main" id="{77399569-7918-47E7-5CAE-1B950FDBBFFA}"/>
              </a:ext>
            </a:extLst>
          </p:cNvPr>
          <p:cNvSpPr/>
          <p:nvPr/>
        </p:nvSpPr>
        <p:spPr>
          <a:xfrm rot="20364107">
            <a:off x="9759995" y="1108316"/>
            <a:ext cx="652982" cy="63067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B86CF118-5DF9-BD94-8075-DC2D9B0BD10E}"/>
              </a:ext>
            </a:extLst>
          </p:cNvPr>
          <p:cNvSpPr/>
          <p:nvPr/>
        </p:nvSpPr>
        <p:spPr>
          <a:xfrm rot="1415427">
            <a:off x="11232635" y="1932231"/>
            <a:ext cx="652982" cy="63067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7B38F303-EF57-54A7-E4B6-0C5C83397DB8}"/>
              </a:ext>
            </a:extLst>
          </p:cNvPr>
          <p:cNvCxnSpPr>
            <a:stCxn id="128" idx="5"/>
            <a:endCxn id="129" idx="2"/>
          </p:cNvCxnSpPr>
          <p:nvPr/>
        </p:nvCxnSpPr>
        <p:spPr>
          <a:xfrm>
            <a:off x="10381037" y="1551151"/>
            <a:ext cx="878883" cy="565755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31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Picture 56">
            <a:extLst>
              <a:ext uri="{FF2B5EF4-FFF2-40B4-BE49-F238E27FC236}">
                <a16:creationId xmlns:a16="http://schemas.microsoft.com/office/drawing/2014/main" id="{EE993454-5180-0EA8-8FFB-93E670B17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14" y="2067073"/>
            <a:ext cx="5650548" cy="2723854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F1856476-32B8-4DF3-4155-169CC701F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1" y="2307239"/>
            <a:ext cx="6029465" cy="224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577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109</Words>
  <Application>Microsoft Office PowerPoint</Application>
  <PresentationFormat>Widescreen</PresentationFormat>
  <Paragraphs>66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Kvamme</dc:creator>
  <cp:lastModifiedBy>Jarred Kvamme</cp:lastModifiedBy>
  <cp:revision>5</cp:revision>
  <dcterms:created xsi:type="dcterms:W3CDTF">2023-09-27T21:51:09Z</dcterms:created>
  <dcterms:modified xsi:type="dcterms:W3CDTF">2023-10-06T19:56:43Z</dcterms:modified>
</cp:coreProperties>
</file>