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37B9-70A3-C1A8-B714-A0733C75D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E7C6E-FBCF-A11E-7CAF-0A995583E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EB8D-D52A-EDDD-B0BD-0FBD76C8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307AB-0D15-7DAD-67A7-F776C319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1768A-5B0C-AFC9-A67B-1A83E0F8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5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9545-3B7D-8764-CDB9-08C09340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59EE2-E241-4719-1F67-22FF90CE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C276-716B-01BE-7AC3-AAA8667F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01E2-854C-8AC6-122A-9783869A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EADDE-8FAE-4319-4925-B217CC84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6FE03-CEC0-5CCD-DEE0-9FD8E9897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05AEC-A92E-DD58-30F4-16F1DCEA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82C5-3D75-EC49-CCD0-E88BF519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3396C-8524-AE01-E85F-10045EEC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E1ED9-6802-C545-14B2-D6AF0BF1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E466-C65F-566D-1A89-CECF7B0E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DA2A-B235-A9F9-2433-8BA80387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7969-80F4-A378-78EE-87BA2F7D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E94E5-D908-D5BF-2641-2EBDD689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7597-AAC9-CC53-435E-0DB82A2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0201-8D3A-F03F-0D06-CDAD7B70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5253-1D5A-63E6-F9A9-643FAA5A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A62BA-D3B3-10E9-062A-849CB3BB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D0CD-830B-9206-AD54-3B8D2AF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DC47-9F1D-484C-09BB-B932F8AE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3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AC65-EBDC-A6D3-B4BF-82F0C573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F84D-3C0F-E904-C78A-87B66CF1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0E72D-D0F6-C33C-88FC-511B2803A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3D2A4-109E-3AEF-75B6-7D319122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4058D-C513-89DF-5C1B-35099048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690D-24D3-FC3C-C370-57479AAA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1284-405B-5BFF-45EF-35718652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D6ED9-08DC-E196-476D-BA5888B7A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0E87-E791-62AA-B115-1ACEBFCF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8C050-4F71-9A5A-73CE-68CAC7EBB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6D34-6D5E-9DAB-1102-C000CA0B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20EF3-47CF-C44A-29D2-203CFF64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B63A1-B43C-83C5-CEFE-9D775A5F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DBD95-0625-4622-85C2-4FF4EC3B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05E0-D3C1-0225-536F-11695512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B88FF-4626-70ED-76DF-5902DA75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5E909-89E2-80A2-0F7B-486E130D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19322-8219-C2A1-252E-E4FE31A4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08A6F-EDFE-7F17-D87D-3CB027F8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D5943-A621-88EA-D9B1-25655AD4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10856-A991-5BB8-3278-78AD766C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1694-6092-4C5A-879D-065F3B20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0FBD-84A8-408F-9535-2445F6CCF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AD657-9A02-4A29-D1D6-F0A2B50E3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46599-39B3-0A3C-93A3-8BF53F71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A24C0-0E97-8A2C-817F-48B98291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4FDF-EBC2-4899-B89D-BFF765A0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7002-974E-7E94-4353-CD9A7D5D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43B72-6854-7088-76CE-738EC015D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E92CF-E000-6FFC-64D4-B1D499170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DF165-AA3F-6914-926E-4020003D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3616-5DB0-20EF-1F38-CEA95EB3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1CC64-356C-E49F-F227-2A26CAFA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866BD-40BF-6806-086F-641D5BF8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36D3F-EDF6-B8CB-859A-A0E275C7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1D9B-7519-69B2-D5DA-4A204A159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1E2C-4C71-4FDD-B60B-F94613C9B32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F6765-0AC4-7A5B-E0D6-E37320C5C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FE9D-5AA7-B0E6-9549-DEF307448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37F5-7A79-4D2D-B950-AE36C67E4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hyperlink" Target="http://stackoverflow.com/questions/40941264/how-to-draw-a-small-graph-with-community-structure-in-networkx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F84A5AF-642B-A978-FF5D-632B047B0918}"/>
              </a:ext>
            </a:extLst>
          </p:cNvPr>
          <p:cNvGrpSpPr/>
          <p:nvPr/>
        </p:nvGrpSpPr>
        <p:grpSpPr>
          <a:xfrm>
            <a:off x="3607456" y="3928131"/>
            <a:ext cx="1901323" cy="1577410"/>
            <a:chOff x="3619439" y="-243532"/>
            <a:chExt cx="6858000" cy="6858000"/>
          </a:xfrm>
        </p:grpSpPr>
        <p:pic>
          <p:nvPicPr>
            <p:cNvPr id="198" name="Picture 197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845AB224-213B-34D5-DD1F-0D7F9F0C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619439" y="-243532"/>
              <a:ext cx="6858000" cy="6858000"/>
            </a:xfrm>
            <a:prstGeom prst="rect">
              <a:avLst/>
            </a:prstGeom>
          </p:spPr>
        </p:pic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1237729-F43C-E299-3D15-DB8848943B2D}"/>
                </a:ext>
              </a:extLst>
            </p:cNvPr>
            <p:cNvSpPr/>
            <p:nvPr/>
          </p:nvSpPr>
          <p:spPr>
            <a:xfrm rot="1022900">
              <a:off x="5077390" y="909751"/>
              <a:ext cx="1895174" cy="3544545"/>
            </a:xfrm>
            <a:prstGeom prst="ellipse">
              <a:avLst/>
            </a:prstGeom>
            <a:noFill/>
            <a:ln w="38100">
              <a:solidFill>
                <a:srgbClr val="A500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17FADEE-7A37-8FD3-BEFA-8937FFC17598}"/>
                </a:ext>
              </a:extLst>
            </p:cNvPr>
            <p:cNvSpPr/>
            <p:nvPr/>
          </p:nvSpPr>
          <p:spPr>
            <a:xfrm rot="1849464">
              <a:off x="6829958" y="915141"/>
              <a:ext cx="2525941" cy="1098019"/>
            </a:xfrm>
            <a:prstGeom prst="ellipse">
              <a:avLst/>
            </a:prstGeom>
            <a:noFill/>
            <a:ln w="38100">
              <a:solidFill>
                <a:srgbClr val="FDBF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116D9F7-D28A-5289-3217-0D7513B4EFFF}"/>
                </a:ext>
              </a:extLst>
            </p:cNvPr>
            <p:cNvSpPr/>
            <p:nvPr/>
          </p:nvSpPr>
          <p:spPr>
            <a:xfrm rot="841856">
              <a:off x="5813180" y="3896343"/>
              <a:ext cx="1866345" cy="1591470"/>
            </a:xfrm>
            <a:prstGeom prst="ellipse">
              <a:avLst/>
            </a:prstGeom>
            <a:noFill/>
            <a:ln w="38100">
              <a:solidFill>
                <a:srgbClr val="31369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E44F8E8A-DAAC-1B7D-9536-6A6F68D9141C}"/>
                </a:ext>
              </a:extLst>
            </p:cNvPr>
            <p:cNvSpPr/>
            <p:nvPr/>
          </p:nvSpPr>
          <p:spPr>
            <a:xfrm rot="264992">
              <a:off x="6974598" y="2723918"/>
              <a:ext cx="2418425" cy="2947991"/>
            </a:xfrm>
            <a:prstGeom prst="ellipse">
              <a:avLst/>
            </a:prstGeom>
            <a:noFill/>
            <a:ln w="38100">
              <a:solidFill>
                <a:srgbClr val="BDE2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5F3D905-C750-BC01-BDB5-DAD48E4FC5CE}"/>
              </a:ext>
            </a:extLst>
          </p:cNvPr>
          <p:cNvGrpSpPr/>
          <p:nvPr/>
        </p:nvGrpSpPr>
        <p:grpSpPr>
          <a:xfrm>
            <a:off x="804437" y="544398"/>
            <a:ext cx="1409156" cy="1496241"/>
            <a:chOff x="2548890" y="2000250"/>
            <a:chExt cx="1836420" cy="1836420"/>
          </a:xfrm>
        </p:grpSpPr>
        <p:pic>
          <p:nvPicPr>
            <p:cNvPr id="7" name="Picture 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9AA34F70-E590-74BA-C0F6-B9337612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548890" y="2000250"/>
              <a:ext cx="1836420" cy="183642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D24DFE8-A44D-A3CD-AC5C-43143CBFDC7C}"/>
                </a:ext>
              </a:extLst>
            </p:cNvPr>
            <p:cNvSpPr/>
            <p:nvPr/>
          </p:nvSpPr>
          <p:spPr>
            <a:xfrm>
              <a:off x="2743200" y="2263140"/>
              <a:ext cx="1447800" cy="1310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F6764FB-9202-762E-8D33-5A64D4F3EFF1}"/>
              </a:ext>
            </a:extLst>
          </p:cNvPr>
          <p:cNvSpPr txBox="1"/>
          <p:nvPr/>
        </p:nvSpPr>
        <p:spPr>
          <a:xfrm>
            <a:off x="1112050" y="1862169"/>
            <a:ext cx="91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BF3A9-5F56-020E-9613-14FBB6F894F6}"/>
              </a:ext>
            </a:extLst>
          </p:cNvPr>
          <p:cNvSpPr txBox="1"/>
          <p:nvPr/>
        </p:nvSpPr>
        <p:spPr>
          <a:xfrm rot="16200000">
            <a:off x="422977" y="2482548"/>
            <a:ext cx="82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44961F-F8E4-1E31-E89A-2F7F1533FCC7}"/>
                  </a:ext>
                </a:extLst>
              </p:cNvPr>
              <p:cNvSpPr/>
              <p:nvPr/>
            </p:nvSpPr>
            <p:spPr>
              <a:xfrm>
                <a:off x="962748" y="2126915"/>
                <a:ext cx="980081" cy="976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44961F-F8E4-1E31-E89A-2F7F1533F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48" y="2126915"/>
                <a:ext cx="980081" cy="976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678801-031F-04BE-1C32-5760E8B0409A}"/>
              </a:ext>
            </a:extLst>
          </p:cNvPr>
          <p:cNvSpPr/>
          <p:nvPr/>
        </p:nvSpPr>
        <p:spPr>
          <a:xfrm>
            <a:off x="2252180" y="1613848"/>
            <a:ext cx="496631" cy="617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FC9AD7CE-EFD5-634E-2791-78617492C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491" y="708009"/>
            <a:ext cx="1452402" cy="2454252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4BCF4D5-19D7-417B-C7C5-A877E6C25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04" y="696889"/>
            <a:ext cx="1452402" cy="2454252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01CFBDBC-69B3-18E2-1427-39932F895C8C}"/>
              </a:ext>
            </a:extLst>
          </p:cNvPr>
          <p:cNvSpPr txBox="1"/>
          <p:nvPr/>
        </p:nvSpPr>
        <p:spPr>
          <a:xfrm>
            <a:off x="4873387" y="1119240"/>
            <a:ext cx="1659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Attributes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667D4F0-04DB-A16B-DEB5-9BA9DF0B7A19}"/>
              </a:ext>
            </a:extLst>
          </p:cNvPr>
          <p:cNvSpPr txBox="1"/>
          <p:nvPr/>
        </p:nvSpPr>
        <p:spPr>
          <a:xfrm rot="16200000">
            <a:off x="4626454" y="1679353"/>
            <a:ext cx="82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</a:t>
            </a:r>
            <a:endParaRPr lang="en-US" dirty="0"/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709E3AE4-29C1-2370-C5BC-7CF6E2B0B9DA}"/>
              </a:ext>
            </a:extLst>
          </p:cNvPr>
          <p:cNvSpPr/>
          <p:nvPr/>
        </p:nvSpPr>
        <p:spPr>
          <a:xfrm>
            <a:off x="4405117" y="1579622"/>
            <a:ext cx="496631" cy="617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3555E62C-1D5F-984F-AF3D-14DED849649A}"/>
              </a:ext>
            </a:extLst>
          </p:cNvPr>
          <p:cNvSpPr/>
          <p:nvPr/>
        </p:nvSpPr>
        <p:spPr>
          <a:xfrm>
            <a:off x="6107236" y="1574993"/>
            <a:ext cx="496631" cy="617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B59C7BC-4422-97DF-6A0F-E91F18013021}"/>
              </a:ext>
            </a:extLst>
          </p:cNvPr>
          <p:cNvSpPr txBox="1"/>
          <p:nvPr/>
        </p:nvSpPr>
        <p:spPr>
          <a:xfrm>
            <a:off x="581119" y="462838"/>
            <a:ext cx="1977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Graph Adjacency Matrix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5AB782A-6472-3C37-BB66-27E34DCEC97D}"/>
              </a:ext>
            </a:extLst>
          </p:cNvPr>
          <p:cNvSpPr txBox="1"/>
          <p:nvPr/>
        </p:nvSpPr>
        <p:spPr>
          <a:xfrm>
            <a:off x="588859" y="3082121"/>
            <a:ext cx="184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Node Attribute Matrix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BCEDC18-664F-A7C4-472C-8BAA84C7338E}"/>
              </a:ext>
            </a:extLst>
          </p:cNvPr>
          <p:cNvSpPr txBox="1"/>
          <p:nvPr/>
        </p:nvSpPr>
        <p:spPr>
          <a:xfrm>
            <a:off x="3062000" y="3077225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Encoder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C20E9A-63FA-3937-D56B-FE36B1729A3C}"/>
              </a:ext>
            </a:extLst>
          </p:cNvPr>
          <p:cNvSpPr txBox="1"/>
          <p:nvPr/>
        </p:nvSpPr>
        <p:spPr>
          <a:xfrm>
            <a:off x="6939932" y="3084705"/>
            <a:ext cx="103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Decoder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A8FB3CE-47B8-F259-91E4-FE5CFE2DEB8B}"/>
              </a:ext>
            </a:extLst>
          </p:cNvPr>
          <p:cNvSpPr txBox="1"/>
          <p:nvPr/>
        </p:nvSpPr>
        <p:spPr>
          <a:xfrm rot="16200000">
            <a:off x="8456299" y="2112238"/>
            <a:ext cx="82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</a:t>
            </a:r>
            <a:endParaRPr lang="en-US" dirty="0"/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A6007F29-18BE-E70C-8A92-8E35DEDB4ACE}"/>
              </a:ext>
            </a:extLst>
          </p:cNvPr>
          <p:cNvSpPr/>
          <p:nvPr/>
        </p:nvSpPr>
        <p:spPr>
          <a:xfrm>
            <a:off x="8273985" y="2001692"/>
            <a:ext cx="496631" cy="617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A75F0B4-897B-2AE6-F6EB-C4726EA38029}"/>
              </a:ext>
            </a:extLst>
          </p:cNvPr>
          <p:cNvSpPr txBox="1"/>
          <p:nvPr/>
        </p:nvSpPr>
        <p:spPr>
          <a:xfrm>
            <a:off x="8957527" y="2773119"/>
            <a:ext cx="13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Reconstructed </a:t>
            </a:r>
          </a:p>
          <a:p>
            <a:r>
              <a:rPr lang="en-US" sz="1400" b="1" dirty="0"/>
              <a:t>Node Attributes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BA4D7BA-7F17-11F0-D17C-290922ACF054}"/>
              </a:ext>
            </a:extLst>
          </p:cNvPr>
          <p:cNvSpPr txBox="1"/>
          <p:nvPr/>
        </p:nvSpPr>
        <p:spPr>
          <a:xfrm>
            <a:off x="4573703" y="2451438"/>
            <a:ext cx="1905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Latent 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1CCEB63-6BB6-EF27-CAB3-4B7846BEDD0E}"/>
                  </a:ext>
                </a:extLst>
              </p:cNvPr>
              <p:cNvSpPr/>
              <p:nvPr/>
            </p:nvSpPr>
            <p:spPr>
              <a:xfrm>
                <a:off x="9097157" y="1799636"/>
                <a:ext cx="980081" cy="976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1CCEB63-6BB6-EF27-CAB3-4B7846BED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157" y="1799636"/>
                <a:ext cx="980081" cy="976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D1BFB3F-6AD5-F952-5EC7-4D07701C29A4}"/>
                  </a:ext>
                </a:extLst>
              </p:cNvPr>
              <p:cNvSpPr/>
              <p:nvPr/>
            </p:nvSpPr>
            <p:spPr>
              <a:xfrm>
                <a:off x="5200207" y="1382374"/>
                <a:ext cx="755616" cy="976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D1BFB3F-6AD5-F952-5EC7-4D07701C2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207" y="1382374"/>
                <a:ext cx="755616" cy="976830"/>
              </a:xfrm>
              <a:prstGeom prst="rect">
                <a:avLst/>
              </a:prstGeom>
              <a:blipFill>
                <a:blip r:embed="rId8"/>
                <a:stretch>
                  <a:fillRect l="-77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D9F845C-7A81-6D25-0B4D-E1EBE262216B}"/>
              </a:ext>
            </a:extLst>
          </p:cNvPr>
          <p:cNvGrpSpPr/>
          <p:nvPr/>
        </p:nvGrpSpPr>
        <p:grpSpPr>
          <a:xfrm>
            <a:off x="8911688" y="-155266"/>
            <a:ext cx="1409156" cy="1496241"/>
            <a:chOff x="2548890" y="2000250"/>
            <a:chExt cx="1836420" cy="1836420"/>
          </a:xfrm>
        </p:grpSpPr>
        <p:pic>
          <p:nvPicPr>
            <p:cNvPr id="154" name="Picture 153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0E0FE8B6-02EC-97A4-49BF-611C64C3F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548890" y="2000250"/>
              <a:ext cx="1836420" cy="1836420"/>
            </a:xfrm>
            <a:prstGeom prst="rect">
              <a:avLst/>
            </a:prstGeom>
          </p:spPr>
        </p:pic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4128E393-1F0F-F683-DA27-25EBCEB59072}"/>
                </a:ext>
              </a:extLst>
            </p:cNvPr>
            <p:cNvSpPr/>
            <p:nvPr/>
          </p:nvSpPr>
          <p:spPr>
            <a:xfrm>
              <a:off x="2743200" y="2263140"/>
              <a:ext cx="1447800" cy="1310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FBD5B93A-38EC-5E0B-7BD5-3F1627115C07}"/>
              </a:ext>
            </a:extLst>
          </p:cNvPr>
          <p:cNvSpPr txBox="1"/>
          <p:nvPr/>
        </p:nvSpPr>
        <p:spPr>
          <a:xfrm>
            <a:off x="9145372" y="1491859"/>
            <a:ext cx="915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Attributes</a:t>
            </a:r>
          </a:p>
        </p:txBody>
      </p:sp>
      <p:sp>
        <p:nvSpPr>
          <p:cNvPr id="156" name="Arrow: Bent 155">
            <a:extLst>
              <a:ext uri="{FF2B5EF4-FFF2-40B4-BE49-F238E27FC236}">
                <a16:creationId xmlns:a16="http://schemas.microsoft.com/office/drawing/2014/main" id="{20B23E15-E99A-40F7-ED58-653AEF6A0874}"/>
              </a:ext>
            </a:extLst>
          </p:cNvPr>
          <p:cNvSpPr/>
          <p:nvPr/>
        </p:nvSpPr>
        <p:spPr>
          <a:xfrm>
            <a:off x="5429907" y="370358"/>
            <a:ext cx="3558893" cy="70109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D08C71C-0CFA-D746-30D8-E6246C99D767}"/>
              </a:ext>
            </a:extLst>
          </p:cNvPr>
          <p:cNvSpPr txBox="1"/>
          <p:nvPr/>
        </p:nvSpPr>
        <p:spPr>
          <a:xfrm>
            <a:off x="6057373" y="224636"/>
            <a:ext cx="1842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Graph Reconstruction 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F4CF31FA-92DA-45A0-07DD-73C5627AB65C}"/>
              </a:ext>
            </a:extLst>
          </p:cNvPr>
          <p:cNvSpPr/>
          <p:nvPr/>
        </p:nvSpPr>
        <p:spPr>
          <a:xfrm>
            <a:off x="193943" y="224635"/>
            <a:ext cx="8260381" cy="3250267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9946D8F-B547-37D0-3ED9-565B4E8CC07C}"/>
              </a:ext>
            </a:extLst>
          </p:cNvPr>
          <p:cNvSpPr txBox="1"/>
          <p:nvPr/>
        </p:nvSpPr>
        <p:spPr>
          <a:xfrm>
            <a:off x="804437" y="-63671"/>
            <a:ext cx="3024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 Attention Autoencoder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FDB613A-EAE2-F8B3-6C5D-73C2815B4863}"/>
              </a:ext>
            </a:extLst>
          </p:cNvPr>
          <p:cNvSpPr/>
          <p:nvPr/>
        </p:nvSpPr>
        <p:spPr>
          <a:xfrm>
            <a:off x="193943" y="3771730"/>
            <a:ext cx="11074421" cy="3051221"/>
          </a:xfrm>
          <a:prstGeom prst="round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8583B469-A0B8-D71C-5147-3080A9CD69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2652" y="4052050"/>
            <a:ext cx="1582799" cy="2674596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2BC198CF-F1B9-96C5-2138-4CA1E40B3A0A}"/>
              </a:ext>
            </a:extLst>
          </p:cNvPr>
          <p:cNvSpPr txBox="1"/>
          <p:nvPr/>
        </p:nvSpPr>
        <p:spPr>
          <a:xfrm>
            <a:off x="591955" y="4214072"/>
            <a:ext cx="165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</a:t>
            </a:r>
          </a:p>
          <a:p>
            <a:r>
              <a:rPr lang="en-US" sz="1400" dirty="0"/>
              <a:t>Attributes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CDFE6AC-5837-1310-9689-C137BC743F5C}"/>
              </a:ext>
            </a:extLst>
          </p:cNvPr>
          <p:cNvSpPr txBox="1"/>
          <p:nvPr/>
        </p:nvSpPr>
        <p:spPr>
          <a:xfrm rot="16200000">
            <a:off x="95361" y="5022742"/>
            <a:ext cx="82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</a:t>
            </a:r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39BA5C6-11D8-AB54-C132-06110687D41D}"/>
              </a:ext>
            </a:extLst>
          </p:cNvPr>
          <p:cNvSpPr txBox="1"/>
          <p:nvPr/>
        </p:nvSpPr>
        <p:spPr>
          <a:xfrm>
            <a:off x="410890" y="5702593"/>
            <a:ext cx="122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Latent </a:t>
            </a:r>
          </a:p>
          <a:p>
            <a:pPr algn="ctr"/>
            <a:r>
              <a:rPr lang="en-US" sz="1200" b="1" dirty="0"/>
              <a:t>Representations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27F2D59-96FE-B77C-A387-40C95945C92F}"/>
                  </a:ext>
                </a:extLst>
              </p:cNvPr>
              <p:cNvSpPr/>
              <p:nvPr/>
            </p:nvSpPr>
            <p:spPr>
              <a:xfrm>
                <a:off x="669114" y="4725763"/>
                <a:ext cx="755616" cy="9768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27F2D59-96FE-B77C-A387-40C95945C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14" y="4725763"/>
                <a:ext cx="755616" cy="976830"/>
              </a:xfrm>
              <a:prstGeom prst="rect">
                <a:avLst/>
              </a:prstGeom>
              <a:blipFill>
                <a:blip r:embed="rId10"/>
                <a:stretch>
                  <a:fillRect l="-77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62AD640A-60CA-14B9-6667-AB6570934F5E}"/>
              </a:ext>
            </a:extLst>
          </p:cNvPr>
          <p:cNvSpPr/>
          <p:nvPr/>
        </p:nvSpPr>
        <p:spPr>
          <a:xfrm>
            <a:off x="1541909" y="4927959"/>
            <a:ext cx="496631" cy="6170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2060BC5-1E51-F983-7F79-F5005D8D8C74}"/>
              </a:ext>
            </a:extLst>
          </p:cNvPr>
          <p:cNvSpPr txBox="1"/>
          <p:nvPr/>
        </p:nvSpPr>
        <p:spPr>
          <a:xfrm>
            <a:off x="8800447" y="1169333"/>
            <a:ext cx="2055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Reconstructed Adjacency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FB68E094-A65B-C1A9-A24B-31B6A87040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8537" y="4249612"/>
            <a:ext cx="1458700" cy="21278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04FBF3C-EA00-9E65-2C87-8E65B6BEB99B}"/>
                  </a:ext>
                </a:extLst>
              </p:cNvPr>
              <p:cNvSpPr/>
              <p:nvPr/>
            </p:nvSpPr>
            <p:spPr>
              <a:xfrm>
                <a:off x="4195895" y="5656283"/>
                <a:ext cx="755616" cy="767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04FBF3C-EA00-9E65-2C87-8E65B6BEB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895" y="5656283"/>
                <a:ext cx="755616" cy="7677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99ADBCDC-B50A-3A2A-35C2-38E1B892B687}"/>
              </a:ext>
            </a:extLst>
          </p:cNvPr>
          <p:cNvSpPr txBox="1"/>
          <p:nvPr/>
        </p:nvSpPr>
        <p:spPr>
          <a:xfrm rot="16200000">
            <a:off x="3485801" y="5947393"/>
            <a:ext cx="102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communities</a:t>
            </a:r>
            <a:endParaRPr lang="en-US" sz="14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052127-D043-581A-4D15-A30E8779A774}"/>
              </a:ext>
            </a:extLst>
          </p:cNvPr>
          <p:cNvSpPr txBox="1"/>
          <p:nvPr/>
        </p:nvSpPr>
        <p:spPr>
          <a:xfrm>
            <a:off x="4017911" y="5364617"/>
            <a:ext cx="165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Hidden Attributes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54BB686-5AB8-6704-00ED-02BEF3F786B0}"/>
              </a:ext>
            </a:extLst>
          </p:cNvPr>
          <p:cNvSpPr txBox="1"/>
          <p:nvPr/>
        </p:nvSpPr>
        <p:spPr>
          <a:xfrm>
            <a:off x="2322010" y="3779927"/>
            <a:ext cx="1424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Layer 1 Classifier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F7532F1-E1B7-ECEF-6FB2-BB20F26283E5}"/>
              </a:ext>
            </a:extLst>
          </p:cNvPr>
          <p:cNvSpPr txBox="1"/>
          <p:nvPr/>
        </p:nvSpPr>
        <p:spPr>
          <a:xfrm>
            <a:off x="6849043" y="3898161"/>
            <a:ext cx="1424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Layer 2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ECCD3B0B-E5F6-E6F3-AB20-1197BC292DED}"/>
                  </a:ext>
                </a:extLst>
              </p:cNvPr>
              <p:cNvSpPr/>
              <p:nvPr/>
            </p:nvSpPr>
            <p:spPr>
              <a:xfrm>
                <a:off x="8842448" y="5734569"/>
                <a:ext cx="755616" cy="767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ECCD3B0B-E5F6-E6F3-AB20-1197BC292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448" y="5734569"/>
                <a:ext cx="755616" cy="7677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TextBox 215">
            <a:extLst>
              <a:ext uri="{FF2B5EF4-FFF2-40B4-BE49-F238E27FC236}">
                <a16:creationId xmlns:a16="http://schemas.microsoft.com/office/drawing/2014/main" id="{BD752E53-9830-97CE-683E-FC4888B81321}"/>
              </a:ext>
            </a:extLst>
          </p:cNvPr>
          <p:cNvSpPr txBox="1"/>
          <p:nvPr/>
        </p:nvSpPr>
        <p:spPr>
          <a:xfrm rot="16200000">
            <a:off x="8132354" y="6025679"/>
            <a:ext cx="1024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communities</a:t>
            </a:r>
            <a:endParaRPr lang="en-US" sz="14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C469D25-BE10-C1D8-5F65-94A686A87F80}"/>
              </a:ext>
            </a:extLst>
          </p:cNvPr>
          <p:cNvSpPr txBox="1"/>
          <p:nvPr/>
        </p:nvSpPr>
        <p:spPr>
          <a:xfrm>
            <a:off x="8664464" y="5442903"/>
            <a:ext cx="165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Hidden Attributes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6663376B-F106-AE8E-856F-342218356A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02164" y="4320916"/>
            <a:ext cx="730786" cy="779102"/>
          </a:xfrm>
          <a:prstGeom prst="rect">
            <a:avLst/>
          </a:prstGeom>
        </p:spPr>
      </p:pic>
      <p:sp>
        <p:nvSpPr>
          <p:cNvPr id="219" name="Arrow: Right 218">
            <a:extLst>
              <a:ext uri="{FF2B5EF4-FFF2-40B4-BE49-F238E27FC236}">
                <a16:creationId xmlns:a16="http://schemas.microsoft.com/office/drawing/2014/main" id="{33684AC0-A802-5FB0-773B-FC6D0FDB9FA4}"/>
              </a:ext>
            </a:extLst>
          </p:cNvPr>
          <p:cNvSpPr/>
          <p:nvPr/>
        </p:nvSpPr>
        <p:spPr>
          <a:xfrm>
            <a:off x="5354348" y="4487603"/>
            <a:ext cx="344231" cy="438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Arrow: Right 219">
            <a:extLst>
              <a:ext uri="{FF2B5EF4-FFF2-40B4-BE49-F238E27FC236}">
                <a16:creationId xmlns:a16="http://schemas.microsoft.com/office/drawing/2014/main" id="{7B9F657C-4B61-F0B3-20C6-D2F510837938}"/>
              </a:ext>
            </a:extLst>
          </p:cNvPr>
          <p:cNvSpPr/>
          <p:nvPr/>
        </p:nvSpPr>
        <p:spPr>
          <a:xfrm>
            <a:off x="5354348" y="5764490"/>
            <a:ext cx="1355096" cy="438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1F7A1985-CFF2-D85A-7342-3D65432B98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71052" y="4183669"/>
            <a:ext cx="1135943" cy="1144698"/>
          </a:xfrm>
          <a:prstGeom prst="rect">
            <a:avLst/>
          </a:prstGeom>
        </p:spPr>
      </p:pic>
      <p:sp>
        <p:nvSpPr>
          <p:cNvPr id="222" name="Arrow: Right 221">
            <a:extLst>
              <a:ext uri="{FF2B5EF4-FFF2-40B4-BE49-F238E27FC236}">
                <a16:creationId xmlns:a16="http://schemas.microsoft.com/office/drawing/2014/main" id="{EF039E6B-497F-78E4-298A-BAABAB88C4B5}"/>
              </a:ext>
            </a:extLst>
          </p:cNvPr>
          <p:cNvSpPr/>
          <p:nvPr/>
        </p:nvSpPr>
        <p:spPr>
          <a:xfrm>
            <a:off x="9807232" y="4536590"/>
            <a:ext cx="344231" cy="438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E9A3F95-596E-7317-ACC2-EC62CD1AA5A5}"/>
              </a:ext>
            </a:extLst>
          </p:cNvPr>
          <p:cNvGrpSpPr/>
          <p:nvPr/>
        </p:nvGrpSpPr>
        <p:grpSpPr>
          <a:xfrm>
            <a:off x="10281634" y="4498969"/>
            <a:ext cx="797362" cy="525951"/>
            <a:chOff x="9302795" y="2599657"/>
            <a:chExt cx="2125622" cy="1454585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451C91C-1B18-7FCA-CF0F-4F0E7B93BFD8}"/>
                </a:ext>
              </a:extLst>
            </p:cNvPr>
            <p:cNvSpPr/>
            <p:nvPr/>
          </p:nvSpPr>
          <p:spPr>
            <a:xfrm rot="20364107">
              <a:off x="9302795" y="2599657"/>
              <a:ext cx="652982" cy="63067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EF2AB477-3850-2D29-50DE-16F2475D810A}"/>
                </a:ext>
              </a:extLst>
            </p:cNvPr>
            <p:cNvSpPr/>
            <p:nvPr/>
          </p:nvSpPr>
          <p:spPr>
            <a:xfrm rot="1415427">
              <a:off x="10775435" y="3423572"/>
              <a:ext cx="652982" cy="630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DDA427C-236A-B06B-FF08-300F8F74F017}"/>
                </a:ext>
              </a:extLst>
            </p:cNvPr>
            <p:cNvCxnSpPr>
              <a:stCxn id="224" idx="5"/>
              <a:endCxn id="225" idx="2"/>
            </p:cNvCxnSpPr>
            <p:nvPr/>
          </p:nvCxnSpPr>
          <p:spPr>
            <a:xfrm>
              <a:off x="9923837" y="3042492"/>
              <a:ext cx="878883" cy="56575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5F4D7178-1E88-5249-20AB-C21FADF73803}"/>
              </a:ext>
            </a:extLst>
          </p:cNvPr>
          <p:cNvSpPr txBox="1"/>
          <p:nvPr/>
        </p:nvSpPr>
        <p:spPr>
          <a:xfrm>
            <a:off x="664425" y="3462016"/>
            <a:ext cx="346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Hierarchical Community Detection</a:t>
            </a:r>
          </a:p>
        </p:txBody>
      </p:sp>
    </p:spTree>
    <p:extLst>
      <p:ext uri="{BB962C8B-B14F-4D97-AF65-F5344CB8AC3E}">
        <p14:creationId xmlns:p14="http://schemas.microsoft.com/office/powerpoint/2010/main" val="241934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6</cp:revision>
  <dcterms:created xsi:type="dcterms:W3CDTF">2023-10-06T19:03:07Z</dcterms:created>
  <dcterms:modified xsi:type="dcterms:W3CDTF">2023-10-06T19:39:12Z</dcterms:modified>
</cp:coreProperties>
</file>