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34C4-6B25-C375-38B3-5C1F8F0C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79033-8997-99B3-E88E-D3CEE73C0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3206-0A96-403A-61D4-B91153C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986C-779E-ED1A-76F2-FD378A09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8ED-1894-02E7-0FA0-E7DE9B3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F52-CD67-64AE-2D46-44B01663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069A3-A000-C17C-6609-DE6666C5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9DC3-D121-AB86-A9A7-711F899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12D3-D92E-143B-0CA7-F7283E51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977E-DFD5-043D-917F-3AA022F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F395D-17B0-4996-5246-0996D0F0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CBE2B-1DE2-77BA-E832-383CB1366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C1AA-7BFE-C87C-A085-D733809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69BE-7256-BBD2-431C-B3DCA044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55BF-0C82-EBF6-60B3-60542105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F525-6516-D493-9347-1C2655A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2E0-4ADF-62A8-A569-79FAF83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57B6-13BB-FAE1-888E-C823BD42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5B76-EC1F-2463-8B63-1A74809A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578A-BDD2-F334-E4AB-104976BE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245-1B12-3680-6277-FC9EC6D6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0E2-D527-167B-50D7-547E3F86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B6E3-AD54-0508-1F18-464FFDB6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F2A6-D7FA-7CAD-DF6C-106AB125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3CEA-A301-C69D-E813-EC9B10C7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9A5-0A0A-6AC6-441D-D2043D1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FBEA-EAAC-0349-B3F9-3BF060E36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15B37-1C84-F317-9457-287D24236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A156D-D680-549B-EA40-56E9D64D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619E-0288-C9E3-BD1E-CD67D326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B070-D297-20AD-DB30-5C8560D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0C0-F8A9-7F4A-0874-F821C443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809D-B29A-7D5E-AF87-2EE4FC6D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41AE-8C39-683A-3414-ECDE25E5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7DBF-3A82-D2F7-9C22-61CC570F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E2A2E-D9C3-42E4-4270-553AAE21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5755-016A-D3ED-30E2-AA002145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671A-CE64-10D9-FFE4-71279307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AEB7-177D-78D4-378E-E88834D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70B-5246-F92F-E9D0-AC7CBCF1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44CF7-A569-AE55-00DF-B3B259C8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6D27-72B1-18B4-5273-72B61BD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DD730-97FB-15CE-0466-73D4AC0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AC97-6CBB-B8C6-618D-D2DD3D4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5CD89-14C1-5893-B8A1-EF15DA88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DCC2E-1FCA-A275-58AC-7CA078C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61A-252B-F60C-FD57-80D29908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5581-D791-8ACE-889B-A91555C8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6234D-EC2F-7C1F-D2EA-A939EB15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D210-CCAF-AAB2-03F2-12F90AD5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2BD2-DA5D-078A-5088-825B34BF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3DCB-E22E-CDA1-EB92-8C078C44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4A99-2421-DCB8-49E4-A0AD2C69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2BD5-E795-6BA8-20FC-72E28917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31F1-61B6-9C25-1084-ED1ED7CFF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751C3-0562-6122-51E7-BCFC3021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063FB-5E1B-A73B-7E18-D25B5505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C885-D7DA-138A-565A-E3B3149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2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DD8F3-6D3E-5FB9-5161-BC23C5E5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0CF6-36A8-29A0-721E-D9869FF07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123B-E885-F873-BBC4-465D7F8EB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2ECF-4EC5-4F6F-92F2-C9C58BEB3FE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53C03-559F-90AC-0C25-141B074F7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977-5DA9-A57B-119B-F3280CF88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E41C-99D7-4F15-8155-38EF520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D9DA-382E-3F49-9A16-F5642CACF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9601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8</a:t>
            </a:r>
            <a:br>
              <a:rPr lang="en-US" dirty="0"/>
            </a:br>
            <a:r>
              <a:rPr lang="en-US" dirty="0"/>
              <a:t>Sampling Distributions,</a:t>
            </a:r>
            <a:br>
              <a:rPr lang="en-US" dirty="0"/>
            </a:br>
            <a:r>
              <a:rPr lang="en-US" dirty="0"/>
              <a:t>margin of error,</a:t>
            </a:r>
            <a:br>
              <a:rPr lang="en-US" dirty="0"/>
            </a:br>
            <a:r>
              <a:rPr lang="en-US" dirty="0"/>
              <a:t>Types </a:t>
            </a:r>
            <a:r>
              <a:rPr lang="en-US"/>
              <a:t>of studies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40F4-1710-8D12-AAE2-5E5A3EBA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Monday 2/5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D9992-AB35-018F-6716-3749E69A5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normal distribution</a:t>
                </a:r>
              </a:p>
              <a:p>
                <a:pPr lvl="1"/>
                <a:r>
                  <a:rPr lang="en-US" dirty="0"/>
                  <a:t>A family of bell-shaped, symmetric distributions</a:t>
                </a:r>
              </a:p>
              <a:p>
                <a:pPr lvl="1"/>
                <a:r>
                  <a:rPr lang="en-US" dirty="0"/>
                  <a:t>Two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Z-scores</a:t>
                </a:r>
              </a:p>
              <a:p>
                <a:pPr lvl="1"/>
                <a:r>
                  <a:rPr lang="en-US" dirty="0"/>
                  <a:t>A z-score is interpreted as the number of standard deviations away from the mean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identifying outliers</a:t>
                </a:r>
              </a:p>
              <a:p>
                <a:pPr lvl="1"/>
                <a:r>
                  <a:rPr lang="en-US" dirty="0"/>
                  <a:t>Values larger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or smaller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are considered outliers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D9992-AB35-018F-6716-3749E69A5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8194-92C3-ABC7-CD2C-B9FA417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Time Spent Playing Defense in Rocket League </a:t>
            </a:r>
          </a:p>
        </p:txBody>
      </p:sp>
    </p:spTree>
    <p:extLst>
      <p:ext uri="{BB962C8B-B14F-4D97-AF65-F5344CB8AC3E}">
        <p14:creationId xmlns:p14="http://schemas.microsoft.com/office/powerpoint/2010/main" val="21091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83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Lecture 8 Sampling Distributions, margin of error, Types of studies  </vt:lpstr>
      <vt:lpstr>Review From Monday 2/5</vt:lpstr>
      <vt:lpstr>Practice: Time Spent Playing Defense in Rocket League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60</cp:revision>
  <dcterms:created xsi:type="dcterms:W3CDTF">2023-08-21T21:11:45Z</dcterms:created>
  <dcterms:modified xsi:type="dcterms:W3CDTF">2024-02-05T21:39:14Z</dcterms:modified>
</cp:coreProperties>
</file>