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20" autoAdjust="0"/>
  </p:normalViewPr>
  <p:slideViewPr>
    <p:cSldViewPr>
      <p:cViewPr varScale="1">
        <p:scale>
          <a:sx n="94" d="100"/>
          <a:sy n="94" d="100"/>
        </p:scale>
        <p:origin x="16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152400" y="5194300"/>
            <a:ext cx="7467600" cy="914400"/>
          </a:xfrm>
        </p:spPr>
        <p:txBody>
          <a:bodyPr anchor="b"/>
          <a:lstStyle>
            <a:lvl1pPr algn="l">
              <a:defRPr/>
            </a:lvl1pPr>
          </a:lstStyle>
          <a:p>
            <a:r>
              <a:rPr lang="en-US"/>
              <a:t>Click to edit Master title style</a:t>
            </a:r>
          </a:p>
        </p:txBody>
      </p:sp>
      <p:sp>
        <p:nvSpPr>
          <p:cNvPr id="368643" name="Rectangle 3"/>
          <p:cNvSpPr>
            <a:spLocks noGrp="1" noChangeArrowheads="1"/>
          </p:cNvSpPr>
          <p:nvPr>
            <p:ph type="subTitle" idx="1"/>
          </p:nvPr>
        </p:nvSpPr>
        <p:spPr>
          <a:xfrm>
            <a:off x="152400" y="6032500"/>
            <a:ext cx="6400800" cy="749300"/>
          </a:xfrm>
        </p:spPr>
        <p:txBody>
          <a:bodyPr/>
          <a:lstStyle>
            <a:lvl1pPr marL="0" indent="0">
              <a:buFont typeface="Wingdings" pitchFamily="2" charset="2"/>
              <a:buNone/>
              <a:defRPr/>
            </a:lvl1pPr>
          </a:lstStyle>
          <a:p>
            <a:r>
              <a:rPr lang="en-US"/>
              <a:t>Click to edit Master subtitle style</a:t>
            </a:r>
          </a:p>
        </p:txBody>
      </p:sp>
      <p:sp>
        <p:nvSpPr>
          <p:cNvPr id="4" name="Rectangle 4"/>
          <p:cNvSpPr>
            <a:spLocks noGrp="1" noChangeArrowheads="1"/>
          </p:cNvSpPr>
          <p:nvPr>
            <p:ph type="dt" sz="quarter" idx="10"/>
          </p:nvPr>
        </p:nvSpPr>
        <p:spPr>
          <a:xfrm>
            <a:off x="457200" y="6245225"/>
            <a:ext cx="2133600" cy="476250"/>
          </a:xfrm>
        </p:spPr>
        <p:txBody>
          <a:bodyPr/>
          <a:lstStyle>
            <a:lvl1pPr>
              <a:spcBef>
                <a:spcPct val="0"/>
              </a:spcBef>
              <a:defRPr smtClean="0">
                <a:latin typeface="Times New Roman" pitchFamily="18" charset="0"/>
              </a:defRPr>
            </a:lvl1pPr>
          </a:lstStyle>
          <a:p>
            <a:fld id="{F73F0BFC-2C88-4AAF-B42F-33B416312C7A}" type="datetimeFigureOut">
              <a:rPr lang="en-US" smtClean="0"/>
              <a:t>3/5/2023</a:t>
            </a:fld>
            <a:endParaRPr lang="en-US"/>
          </a:p>
        </p:txBody>
      </p:sp>
      <p:sp>
        <p:nvSpPr>
          <p:cNvPr id="5" name="Rectangle 5"/>
          <p:cNvSpPr>
            <a:spLocks noGrp="1" noChangeArrowheads="1"/>
          </p:cNvSpPr>
          <p:nvPr>
            <p:ph type="ftr" sz="quarter" idx="11"/>
          </p:nvPr>
        </p:nvSpPr>
        <p:spPr>
          <a:xfrm>
            <a:off x="3124200" y="6245225"/>
            <a:ext cx="2895600" cy="476250"/>
          </a:xfrm>
        </p:spPr>
        <p:txBody>
          <a:bodyPr/>
          <a:lstStyle>
            <a:lvl1pPr>
              <a:spcBef>
                <a:spcPct val="0"/>
              </a:spcBef>
              <a:defRPr smtClean="0">
                <a:latin typeface="Times New Roman" pitchFamily="18" charset="0"/>
              </a:defRPr>
            </a:lvl1pPr>
          </a:lstStyle>
          <a:p>
            <a:endParaRPr lang="en-US"/>
          </a:p>
        </p:txBody>
      </p:sp>
      <p:sp>
        <p:nvSpPr>
          <p:cNvPr id="6" name="Rectangle 6"/>
          <p:cNvSpPr>
            <a:spLocks noGrp="1" noChangeArrowheads="1"/>
          </p:cNvSpPr>
          <p:nvPr>
            <p:ph type="sldNum" sz="quarter" idx="12"/>
          </p:nvPr>
        </p:nvSpPr>
        <p:spPr>
          <a:xfrm>
            <a:off x="6553200" y="6245225"/>
            <a:ext cx="2133600" cy="476250"/>
          </a:xfrm>
        </p:spPr>
        <p:txBody>
          <a:bodyPr/>
          <a:lstStyle>
            <a:lvl1pPr>
              <a:spcBef>
                <a:spcPct val="0"/>
              </a:spcBef>
              <a:defRPr smtClean="0">
                <a:latin typeface="Times New Roman" pitchFamily="18" charset="0"/>
              </a:defRPr>
            </a:lvl1pPr>
          </a:lstStyle>
          <a:p>
            <a:fld id="{E6FB1B62-A5F7-43C1-BF55-5D6EB0E052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86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447800"/>
            <a:ext cx="3886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73F0BFC-2C88-4AAF-B42F-33B416312C7A}" type="datetimeFigureOut">
              <a:rPr lang="en-US" smtClean="0"/>
              <a:t>3/5/2023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6FB1B62-A5F7-43C1-BF55-5D6EB0E052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685800" y="152400"/>
            <a:ext cx="79248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title style</a:t>
            </a:r>
          </a:p>
        </p:txBody>
      </p:sp>
      <p:sp>
        <p:nvSpPr>
          <p:cNvPr id="367619" name="Rectangle 3"/>
          <p:cNvSpPr>
            <a:spLocks noGrp="1" noChangeArrowheads="1"/>
          </p:cNvSpPr>
          <p:nvPr>
            <p:ph type="body" idx="1"/>
          </p:nvPr>
        </p:nvSpPr>
        <p:spPr bwMode="auto">
          <a:xfrm>
            <a:off x="685800" y="1447800"/>
            <a:ext cx="79248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7620" name="Rectangle 4"/>
          <p:cNvSpPr>
            <a:spLocks noGrp="1" noChangeArrowheads="1"/>
          </p:cNvSpPr>
          <p:nvPr>
            <p:ph type="dt" sz="half" idx="2"/>
          </p:nvPr>
        </p:nvSpPr>
        <p:spPr bwMode="auto">
          <a:xfrm>
            <a:off x="685800" y="6172200"/>
            <a:ext cx="1549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latin typeface="+mn-lt"/>
              </a:defRPr>
            </a:lvl1pPr>
          </a:lstStyle>
          <a:p>
            <a:fld id="{F73F0BFC-2C88-4AAF-B42F-33B416312C7A}" type="datetimeFigureOut">
              <a:rPr lang="en-US" smtClean="0"/>
              <a:t>3/5/2023</a:t>
            </a:fld>
            <a:endParaRPr lang="en-US"/>
          </a:p>
        </p:txBody>
      </p:sp>
      <p:sp>
        <p:nvSpPr>
          <p:cNvPr id="367621" name="Rectangle 5"/>
          <p:cNvSpPr>
            <a:spLocks noGrp="1" noChangeArrowheads="1"/>
          </p:cNvSpPr>
          <p:nvPr>
            <p:ph type="ftr" sz="quarter" idx="3"/>
          </p:nvPr>
        </p:nvSpPr>
        <p:spPr bwMode="auto">
          <a:xfrm>
            <a:off x="2438400" y="6172200"/>
            <a:ext cx="4089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latin typeface="+mn-lt"/>
              </a:defRPr>
            </a:lvl1pPr>
          </a:lstStyle>
          <a:p>
            <a:endParaRPr lang="en-US"/>
          </a:p>
        </p:txBody>
      </p:sp>
      <p:sp>
        <p:nvSpPr>
          <p:cNvPr id="367622" name="Rectangle 6"/>
          <p:cNvSpPr>
            <a:spLocks noGrp="1" noChangeArrowheads="1"/>
          </p:cNvSpPr>
          <p:nvPr>
            <p:ph type="sldNum" sz="quarter" idx="4"/>
          </p:nvPr>
        </p:nvSpPr>
        <p:spPr bwMode="auto">
          <a:xfrm>
            <a:off x="6705600" y="6172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fld id="{E6FB1B62-A5F7-43C1-BF55-5D6EB0E052F4}" type="slidenum">
              <a:rPr lang="en-US" smtClean="0"/>
              <a:t>‹#›</a:t>
            </a:fld>
            <a:endParaRPr lang="en-US"/>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2pPr>
      <a:lvl3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3pPr>
      <a:lvl4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4pPr>
      <a:lvl5pPr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5pPr>
      <a:lvl6pPr marL="457200"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6pPr>
      <a:lvl7pPr marL="914400"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7pPr>
      <a:lvl8pPr marL="1371600"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8pPr>
      <a:lvl9pPr marL="1828800" algn="ctr" rtl="0" eaLnBrk="1" fontAlgn="base" hangingPunct="1">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kumimoji="1"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accent1"/>
        </a:buClr>
        <a:buSzPct val="75000"/>
        <a:buFont typeface="Wingdings" pitchFamily="2" charset="2"/>
        <a:buChar char="n"/>
        <a:defRPr kumimoji="1" sz="2400">
          <a:solidFill>
            <a:schemeClr val="tx1"/>
          </a:solidFill>
          <a:effectLst>
            <a:outerShdw blurRad="38100" dist="38100" dir="2700000" algn="tl">
              <a:srgbClr val="000000"/>
            </a:outerShdw>
          </a:effectLst>
          <a:latin typeface="+mn-lt"/>
        </a:defRPr>
      </a:lvl3pPr>
      <a:lvl4pPr marL="1562100" indent="-228600" algn="l" rtl="0" eaLnBrk="1" fontAlgn="base" hangingPunct="1">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4pPr>
      <a:lvl5pPr marL="1981200" indent="-228600" algn="l" rtl="0" eaLnBrk="1" fontAlgn="base" hangingPunct="1">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5pPr>
      <a:lvl6pPr marL="2438400" indent="-228600" algn="l" rtl="0" eaLnBrk="1" fontAlgn="base" hangingPunct="1">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6pPr>
      <a:lvl7pPr marL="2895600" indent="-228600" algn="l" rtl="0" eaLnBrk="1" fontAlgn="base" hangingPunct="1">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7pPr>
      <a:lvl8pPr marL="3352800" indent="-228600" algn="l" rtl="0" eaLnBrk="1" fontAlgn="base" hangingPunct="1">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8pPr>
      <a:lvl9pPr marL="3810000" indent="-228600" algn="l" rtl="0" eaLnBrk="1" fontAlgn="base" hangingPunct="1">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hyperlink" Target="https://en.wikipedia.org/wiki/Avengers_(comics)" TargetMode="External"/><Relationship Id="rId18" Type="http://schemas.openxmlformats.org/officeDocument/2006/relationships/hyperlink" Target="https://en.wikipedia.org/wiki/Business_magnate" TargetMode="External"/><Relationship Id="rId26" Type="http://schemas.openxmlformats.org/officeDocument/2006/relationships/hyperlink" Target="https://en.wikipedia.org/wiki/Cold_War" TargetMode="External"/><Relationship Id="rId39" Type="http://schemas.openxmlformats.org/officeDocument/2006/relationships/hyperlink" Target="https://en.wikipedia.org/wiki/Spider-Man:_Homecoming" TargetMode="External"/><Relationship Id="rId21" Type="http://schemas.openxmlformats.org/officeDocument/2006/relationships/hyperlink" Target="https://en.wikipedia.org/wiki/Inventor" TargetMode="External"/><Relationship Id="rId34" Type="http://schemas.openxmlformats.org/officeDocument/2006/relationships/hyperlink" Target="https://en.wikipedia.org/wiki/Iron_Man_2" TargetMode="External"/><Relationship Id="rId42" Type="http://schemas.openxmlformats.org/officeDocument/2006/relationships/hyperlink" Target="https://en.wikipedia.org/wiki/Mick_Wingert" TargetMode="External"/><Relationship Id="rId7" Type="http://schemas.openxmlformats.org/officeDocument/2006/relationships/hyperlink" Target="https://en.wikipedia.org/wiki/Don_Heck" TargetMode="External"/><Relationship Id="rId2" Type="http://schemas.openxmlformats.org/officeDocument/2006/relationships/hyperlink" Target="https://en.wikipedia.org/wiki/Superhero" TargetMode="External"/><Relationship Id="rId16" Type="http://schemas.openxmlformats.org/officeDocument/2006/relationships/hyperlink" Target="https://en.wikipedia.org/wiki/Wasp_(comics)" TargetMode="External"/><Relationship Id="rId20" Type="http://schemas.openxmlformats.org/officeDocument/2006/relationships/hyperlink" Target="https://en.wikipedia.org/wiki/Philanthropy" TargetMode="External"/><Relationship Id="rId29" Type="http://schemas.openxmlformats.org/officeDocument/2006/relationships/hyperlink" Target="https://en.wikipedia.org/wiki/Marvel_Cinematic_Universe" TargetMode="External"/><Relationship Id="rId41" Type="http://schemas.openxmlformats.org/officeDocument/2006/relationships/hyperlink" Target="https://en.wikipedia.org/wiki/Avengers:_Endgame" TargetMode="External"/><Relationship Id="rId1" Type="http://schemas.openxmlformats.org/officeDocument/2006/relationships/slideLayout" Target="../slideLayouts/slideLayout2.xml"/><Relationship Id="rId6" Type="http://schemas.openxmlformats.org/officeDocument/2006/relationships/hyperlink" Target="https://en.wikipedia.org/wiki/Larry_Lieber" TargetMode="External"/><Relationship Id="rId11" Type="http://schemas.openxmlformats.org/officeDocument/2006/relationships/hyperlink" Target="https://en.wikipedia.org/wiki/Cover_date" TargetMode="External"/><Relationship Id="rId24" Type="http://schemas.openxmlformats.org/officeDocument/2006/relationships/hyperlink" Target="https://en.wikipedia.org/wiki/Iron_Man%27s_armor" TargetMode="External"/><Relationship Id="rId32" Type="http://schemas.openxmlformats.org/officeDocument/2006/relationships/hyperlink" Target="https://en.wikipedia.org/wiki/Iron_Man_(2008_film)" TargetMode="External"/><Relationship Id="rId37" Type="http://schemas.openxmlformats.org/officeDocument/2006/relationships/hyperlink" Target="https://en.wikipedia.org/wiki/Avengers:_Age_of_Ultron" TargetMode="External"/><Relationship Id="rId40" Type="http://schemas.openxmlformats.org/officeDocument/2006/relationships/hyperlink" Target="https://en.wikipedia.org/wiki/Avengers:_Infinity_War" TargetMode="External"/><Relationship Id="rId5" Type="http://schemas.openxmlformats.org/officeDocument/2006/relationships/hyperlink" Target="https://en.wikipedia.org/wiki/Stan_Lee" TargetMode="External"/><Relationship Id="rId15" Type="http://schemas.openxmlformats.org/officeDocument/2006/relationships/hyperlink" Target="https://en.wikipedia.org/wiki/Hank_Pym" TargetMode="External"/><Relationship Id="rId23" Type="http://schemas.openxmlformats.org/officeDocument/2006/relationships/hyperlink" Target="https://en.wikipedia.org/wiki/Weapon_of_mass_destruction" TargetMode="External"/><Relationship Id="rId28" Type="http://schemas.openxmlformats.org/officeDocument/2006/relationships/hyperlink" Target="https://en.wikipedia.org/wiki/Iron_Man#cite_note-1" TargetMode="External"/><Relationship Id="rId36" Type="http://schemas.openxmlformats.org/officeDocument/2006/relationships/hyperlink" Target="https://en.wikipedia.org/wiki/Iron_Man_3" TargetMode="External"/><Relationship Id="rId10" Type="http://schemas.openxmlformats.org/officeDocument/2006/relationships/hyperlink" Target="https://en.wikipedia.org/wiki/Tales_of_Suspense" TargetMode="External"/><Relationship Id="rId19" Type="http://schemas.openxmlformats.org/officeDocument/2006/relationships/hyperlink" Target="https://en.wikipedia.org/wiki/Playboy_(lifestyle)" TargetMode="External"/><Relationship Id="rId31" Type="http://schemas.openxmlformats.org/officeDocument/2006/relationships/hyperlink" Target="https://en.wikipedia.org/wiki/Robert_Downey_Jr." TargetMode="External"/><Relationship Id="rId4" Type="http://schemas.openxmlformats.org/officeDocument/2006/relationships/hyperlink" Target="https://en.wikipedia.org/wiki/Marvel_Comics" TargetMode="External"/><Relationship Id="rId9" Type="http://schemas.openxmlformats.org/officeDocument/2006/relationships/hyperlink" Target="https://en.wikipedia.org/wiki/First_appearance" TargetMode="External"/><Relationship Id="rId14" Type="http://schemas.openxmlformats.org/officeDocument/2006/relationships/hyperlink" Target="https://en.wikipedia.org/wiki/Thor_(Marvel_Comics)" TargetMode="External"/><Relationship Id="rId22" Type="http://schemas.openxmlformats.org/officeDocument/2006/relationships/hyperlink" Target="https://en.wikipedia.org/wiki/Scientist" TargetMode="External"/><Relationship Id="rId27" Type="http://schemas.openxmlformats.org/officeDocument/2006/relationships/hyperlink" Target="https://en.wikipedia.org/wiki/Communism" TargetMode="External"/><Relationship Id="rId30" Type="http://schemas.openxmlformats.org/officeDocument/2006/relationships/hyperlink" Target="https://en.wikipedia.org/wiki/Tony_Stark_(Marvel_Cinematic_Universe)" TargetMode="External"/><Relationship Id="rId35" Type="http://schemas.openxmlformats.org/officeDocument/2006/relationships/hyperlink" Target="https://en.wikipedia.org/wiki/The_Avengers_(2012_film)" TargetMode="External"/><Relationship Id="rId8" Type="http://schemas.openxmlformats.org/officeDocument/2006/relationships/hyperlink" Target="https://en.wikipedia.org/wiki/Jack_Kirby" TargetMode="External"/><Relationship Id="rId3" Type="http://schemas.openxmlformats.org/officeDocument/2006/relationships/hyperlink" Target="https://en.wikipedia.org/wiki/American_comic_book" TargetMode="External"/><Relationship Id="rId12" Type="http://schemas.openxmlformats.org/officeDocument/2006/relationships/hyperlink" Target="https://en.wikipedia.org/wiki/Iron_Man_(comic_book)" TargetMode="External"/><Relationship Id="rId17" Type="http://schemas.openxmlformats.org/officeDocument/2006/relationships/hyperlink" Target="https://en.wikipedia.org/wiki/Hulk" TargetMode="External"/><Relationship Id="rId25" Type="http://schemas.openxmlformats.org/officeDocument/2006/relationships/hyperlink" Target="https://en.wikipedia.org/wiki/Stark_Industries" TargetMode="External"/><Relationship Id="rId33" Type="http://schemas.openxmlformats.org/officeDocument/2006/relationships/hyperlink" Target="https://en.wikipedia.org/wiki/The_Incredible_Hulk_(film)" TargetMode="External"/><Relationship Id="rId38" Type="http://schemas.openxmlformats.org/officeDocument/2006/relationships/hyperlink" Target="https://en.wikipedia.org/wiki/Captain_America:_Civil_War"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halla-Bal" TargetMode="External"/><Relationship Id="rId13" Type="http://schemas.openxmlformats.org/officeDocument/2006/relationships/hyperlink" Target="https://en.wikipedia.org/wiki/Fantastic_Four" TargetMode="External"/><Relationship Id="rId18" Type="http://schemas.openxmlformats.org/officeDocument/2006/relationships/hyperlink" Target="https://en.wikipedia.org/wiki/Mephisto_(comics)" TargetMode="External"/><Relationship Id="rId26" Type="http://schemas.openxmlformats.org/officeDocument/2006/relationships/hyperlink" Target="https://en.wikipedia.org/wiki/Silver_Surfer#cite_note-43" TargetMode="External"/><Relationship Id="rId3" Type="http://schemas.openxmlformats.org/officeDocument/2006/relationships/hyperlink" Target="https://en.wikipedia.org/wiki/Deneb" TargetMode="External"/><Relationship Id="rId21" Type="http://schemas.openxmlformats.org/officeDocument/2006/relationships/hyperlink" Target="https://en.wikipedia.org/wiki/Hulk" TargetMode="External"/><Relationship Id="rId7" Type="http://schemas.openxmlformats.org/officeDocument/2006/relationships/hyperlink" Target="https://en.wikipedia.org/wiki/Galactus" TargetMode="External"/><Relationship Id="rId12" Type="http://schemas.openxmlformats.org/officeDocument/2006/relationships/hyperlink" Target="https://en.wikipedia.org/wiki/Silver_Surfer#cite_note-38" TargetMode="External"/><Relationship Id="rId17" Type="http://schemas.openxmlformats.org/officeDocument/2006/relationships/hyperlink" Target="https://en.wikipedia.org/wiki/Doctor_Doom" TargetMode="External"/><Relationship Id="rId25" Type="http://schemas.openxmlformats.org/officeDocument/2006/relationships/hyperlink" Target="https://en.wikipedia.org/wiki/Defenders_(comics)" TargetMode="External"/><Relationship Id="rId2" Type="http://schemas.openxmlformats.org/officeDocument/2006/relationships/hyperlink" Target="https://en.wikipedia.org/wiki/Zenn-La" TargetMode="External"/><Relationship Id="rId16" Type="http://schemas.openxmlformats.org/officeDocument/2006/relationships/hyperlink" Target="https://en.wikipedia.org/wiki/Silver_Surfer#cite_note-40" TargetMode="External"/><Relationship Id="rId20" Type="http://schemas.openxmlformats.org/officeDocument/2006/relationships/hyperlink" Target="https://en.wikipedia.org/wiki/Silver_Surfer#cite_note-silversurfer5v1-41" TargetMode="External"/><Relationship Id="rId29" Type="http://schemas.openxmlformats.org/officeDocument/2006/relationships/hyperlink" Target="https://en.wikipedia.org/wiki/Silver_Surfer#cite_note-silversurfer1v2-44" TargetMode="External"/><Relationship Id="rId1" Type="http://schemas.openxmlformats.org/officeDocument/2006/relationships/slideLayout" Target="../slideLayouts/slideLayout2.xml"/><Relationship Id="rId6" Type="http://schemas.openxmlformats.org/officeDocument/2006/relationships/hyperlink" Target="https://en.wikipedia.org/wiki/Silver_Surfer#cite_note-35" TargetMode="External"/><Relationship Id="rId11" Type="http://schemas.openxmlformats.org/officeDocument/2006/relationships/hyperlink" Target="https://en.wikipedia.org/wiki/Silver_Surfer#cite_note-37" TargetMode="External"/><Relationship Id="rId24" Type="http://schemas.openxmlformats.org/officeDocument/2006/relationships/hyperlink" Target="https://en.wikipedia.org/wiki/Doctor_Strange" TargetMode="External"/><Relationship Id="rId5" Type="http://schemas.openxmlformats.org/officeDocument/2006/relationships/hyperlink" Target="https://en.wikipedia.org/wiki/Galaxy" TargetMode="External"/><Relationship Id="rId15" Type="http://schemas.openxmlformats.org/officeDocument/2006/relationships/hyperlink" Target="https://en.wikipedia.org/wiki/Silver_Surfer#cite_note-fantasticfour50-39" TargetMode="External"/><Relationship Id="rId23" Type="http://schemas.openxmlformats.org/officeDocument/2006/relationships/hyperlink" Target="https://en.wikipedia.org/wiki/Silver_Surfer#cite_note-submariner34-42" TargetMode="External"/><Relationship Id="rId28" Type="http://schemas.openxmlformats.org/officeDocument/2006/relationships/hyperlink" Target="https://en.wikipedia.org/wiki/Mister_Fantastic" TargetMode="External"/><Relationship Id="rId10" Type="http://schemas.openxmlformats.org/officeDocument/2006/relationships/hyperlink" Target="https://en.wikipedia.org/wiki/Silver_Surfer#cite_note-silversurfer1v1-36" TargetMode="External"/><Relationship Id="rId19" Type="http://schemas.openxmlformats.org/officeDocument/2006/relationships/hyperlink" Target="https://en.wikipedia.org/wiki/Stranger_(comics)" TargetMode="External"/><Relationship Id="rId4" Type="http://schemas.openxmlformats.org/officeDocument/2006/relationships/hyperlink" Target="https://en.wikipedia.org/wiki/Milky_Way" TargetMode="External"/><Relationship Id="rId9" Type="http://schemas.openxmlformats.org/officeDocument/2006/relationships/hyperlink" Target="https://en.wikipedia.org/wiki/Power_Cosmic" TargetMode="External"/><Relationship Id="rId14" Type="http://schemas.openxmlformats.org/officeDocument/2006/relationships/hyperlink" Target="https://en.wikipedia.org/wiki/Alicia_Masters" TargetMode="External"/><Relationship Id="rId22" Type="http://schemas.openxmlformats.org/officeDocument/2006/relationships/hyperlink" Target="https://en.wikipedia.org/wiki/Namor" TargetMode="External"/><Relationship Id="rId27" Type="http://schemas.openxmlformats.org/officeDocument/2006/relationships/hyperlink" Target="https://en.wikipedia.org/wiki/Wikipedia:Citing_sources" TargetMode="External"/></Relationships>
</file>

<file path=ppt/slides/_rels/slide5.xml.rels><?xml version="1.0" encoding="UTF-8" standalone="yes"?>
<Relationships xmlns="http://schemas.openxmlformats.org/package/2006/relationships"><Relationship Id="rId13" Type="http://schemas.openxmlformats.org/officeDocument/2006/relationships/hyperlink" Target="https://en.wikipedia.org/wiki/Spider-Man_in_film" TargetMode="External"/><Relationship Id="rId18" Type="http://schemas.openxmlformats.org/officeDocument/2006/relationships/hyperlink" Target="https://en.wikipedia.org/wiki/Uncle_Ben" TargetMode="External"/><Relationship Id="rId26" Type="http://schemas.openxmlformats.org/officeDocument/2006/relationships/hyperlink" Target="https://en.wikipedia.org/wiki/Gwen_Stacy" TargetMode="External"/><Relationship Id="rId39" Type="http://schemas.openxmlformats.org/officeDocument/2006/relationships/hyperlink" Target="https://en.wikipedia.org/wiki/Sidekick" TargetMode="External"/><Relationship Id="rId21" Type="http://schemas.openxmlformats.org/officeDocument/2006/relationships/hyperlink" Target="https://en.wikipedia.org/wiki/List_of_Spider-Man_supporting_characters" TargetMode="External"/><Relationship Id="rId34" Type="http://schemas.openxmlformats.org/officeDocument/2006/relationships/hyperlink" Target="https://en.wikipedia.org/wiki/Superpower_(ability)" TargetMode="External"/><Relationship Id="rId42" Type="http://schemas.openxmlformats.org/officeDocument/2006/relationships/hyperlink" Target="https://en.wikipedia.org/wiki/Spider-Man#cite_note-Wright-8" TargetMode="External"/><Relationship Id="rId47" Type="http://schemas.openxmlformats.org/officeDocument/2006/relationships/hyperlink" Target="https://en.wikipedia.org/wiki/With_great_power_comes_great_responsibility" TargetMode="External"/><Relationship Id="rId7" Type="http://schemas.openxmlformats.org/officeDocument/2006/relationships/hyperlink" Target="https://en.wikipedia.org/wiki/First_appearance" TargetMode="External"/><Relationship Id="rId2" Type="http://schemas.openxmlformats.org/officeDocument/2006/relationships/hyperlink" Target="https://en.wikipedia.org/wiki/Superhero" TargetMode="External"/><Relationship Id="rId16" Type="http://schemas.openxmlformats.org/officeDocument/2006/relationships/hyperlink" Target="https://en.wikipedia.org/wiki/Secret_identity" TargetMode="External"/><Relationship Id="rId29" Type="http://schemas.openxmlformats.org/officeDocument/2006/relationships/hyperlink" Target="https://en.wikipedia.org/wiki/List_of_Spider-Man_enemies" TargetMode="External"/><Relationship Id="rId1" Type="http://schemas.openxmlformats.org/officeDocument/2006/relationships/slideLayout" Target="../slideLayouts/slideLayout2.xml"/><Relationship Id="rId6" Type="http://schemas.openxmlformats.org/officeDocument/2006/relationships/hyperlink" Target="https://en.wikipedia.org/wiki/Steve_Ditko" TargetMode="External"/><Relationship Id="rId11" Type="http://schemas.openxmlformats.org/officeDocument/2006/relationships/hyperlink" Target="https://en.wikipedia.org/wiki/List_of_Spider-Man_titles" TargetMode="External"/><Relationship Id="rId24" Type="http://schemas.openxmlformats.org/officeDocument/2006/relationships/hyperlink" Target="https://en.wikipedia.org/wiki/Harry_Osborn" TargetMode="External"/><Relationship Id="rId32" Type="http://schemas.openxmlformats.org/officeDocument/2006/relationships/hyperlink" Target="https://en.wikipedia.org/wiki/Venom_(character)" TargetMode="External"/><Relationship Id="rId37" Type="http://schemas.openxmlformats.org/officeDocument/2006/relationships/hyperlink" Target="https://en.wikipedia.org/wiki/Spider_web" TargetMode="External"/><Relationship Id="rId40" Type="http://schemas.openxmlformats.org/officeDocument/2006/relationships/hyperlink" Target="https://en.wikipedia.org/wiki/Protagonist" TargetMode="External"/><Relationship Id="rId45" Type="http://schemas.openxmlformats.org/officeDocument/2006/relationships/hyperlink" Target="https://en.wikipedia.org/wiki/Captain_America" TargetMode="External"/><Relationship Id="rId5" Type="http://schemas.openxmlformats.org/officeDocument/2006/relationships/hyperlink" Target="https://en.wikipedia.org/wiki/Stan_Lee" TargetMode="External"/><Relationship Id="rId15" Type="http://schemas.openxmlformats.org/officeDocument/2006/relationships/hyperlink" Target="https://en.wikipedia.org/wiki/Spider-Man_in_literature" TargetMode="External"/><Relationship Id="rId23" Type="http://schemas.openxmlformats.org/officeDocument/2006/relationships/hyperlink" Target="https://en.wikipedia.org/wiki/J._Jonah_Jameson" TargetMode="External"/><Relationship Id="rId28" Type="http://schemas.openxmlformats.org/officeDocument/2006/relationships/hyperlink" Target="https://en.wikipedia.org/wiki/Black_Cat_(Marvel_Comics)" TargetMode="External"/><Relationship Id="rId36" Type="http://schemas.openxmlformats.org/officeDocument/2006/relationships/hyperlink" Target="https://en.wikipedia.org/wiki/Spider" TargetMode="External"/><Relationship Id="rId10" Type="http://schemas.openxmlformats.org/officeDocument/2006/relationships/hyperlink" Target="https://en.wikipedia.org/wiki/Silver_Age_of_Comic_Books" TargetMode="External"/><Relationship Id="rId19" Type="http://schemas.openxmlformats.org/officeDocument/2006/relationships/hyperlink" Target="https://en.wikipedia.org/wiki/New_York_City" TargetMode="External"/><Relationship Id="rId31" Type="http://schemas.openxmlformats.org/officeDocument/2006/relationships/hyperlink" Target="https://en.wikipedia.org/wiki/Doctor_Octopus" TargetMode="External"/><Relationship Id="rId44" Type="http://schemas.openxmlformats.org/officeDocument/2006/relationships/hyperlink" Target="https://en.wikipedia.org/wiki/Dick_Grayson" TargetMode="External"/><Relationship Id="rId4" Type="http://schemas.openxmlformats.org/officeDocument/2006/relationships/hyperlink" Target="https://en.wikipedia.org/wiki/Marvel_Comics" TargetMode="External"/><Relationship Id="rId9" Type="http://schemas.openxmlformats.org/officeDocument/2006/relationships/hyperlink" Target="https://en.wikipedia.org/wiki/Amazing_Fantasy" TargetMode="External"/><Relationship Id="rId14" Type="http://schemas.openxmlformats.org/officeDocument/2006/relationships/hyperlink" Target="https://en.wikipedia.org/wiki/List_of_video_games_featuring_Spider-Man" TargetMode="External"/><Relationship Id="rId22" Type="http://schemas.openxmlformats.org/officeDocument/2006/relationships/hyperlink" Target="https://en.wikipedia.org/wiki/Flash_Thompson" TargetMode="External"/><Relationship Id="rId27" Type="http://schemas.openxmlformats.org/officeDocument/2006/relationships/hyperlink" Target="https://en.wikipedia.org/wiki/Mary_Jane_Watson" TargetMode="External"/><Relationship Id="rId30" Type="http://schemas.openxmlformats.org/officeDocument/2006/relationships/hyperlink" Target="https://en.wikipedia.org/wiki/Green_Goblin" TargetMode="External"/><Relationship Id="rId35" Type="http://schemas.openxmlformats.org/officeDocument/2006/relationships/hyperlink" Target="https://en.wikipedia.org/wiki/Radioactive" TargetMode="External"/><Relationship Id="rId43" Type="http://schemas.openxmlformats.org/officeDocument/2006/relationships/hyperlink" Target="https://en.wikipedia.org/wiki/Bucky_Barnes" TargetMode="External"/><Relationship Id="rId48" Type="http://schemas.openxmlformats.org/officeDocument/2006/relationships/hyperlink" Target="https://en.wikipedia.org/wiki/Retroactive_continuity" TargetMode="External"/><Relationship Id="rId8" Type="http://schemas.openxmlformats.org/officeDocument/2006/relationships/hyperlink" Target="https://en.wikipedia.org/wiki/Anthology" TargetMode="External"/><Relationship Id="rId3" Type="http://schemas.openxmlformats.org/officeDocument/2006/relationships/hyperlink" Target="https://en.wikipedia.org/wiki/American_comic_book" TargetMode="External"/><Relationship Id="rId12" Type="http://schemas.openxmlformats.org/officeDocument/2006/relationships/hyperlink" Target="https://en.wikipedia.org/wiki/Spider-Man_in_television" TargetMode="External"/><Relationship Id="rId17" Type="http://schemas.openxmlformats.org/officeDocument/2006/relationships/hyperlink" Target="https://en.wikipedia.org/wiki/Aunt_May" TargetMode="External"/><Relationship Id="rId25" Type="http://schemas.openxmlformats.org/officeDocument/2006/relationships/hyperlink" Target="https://en.wikipedia.org/wiki/Romantic_interest" TargetMode="External"/><Relationship Id="rId33" Type="http://schemas.openxmlformats.org/officeDocument/2006/relationships/hyperlink" Target="https://en.wikipedia.org/wiki/Origin_story" TargetMode="External"/><Relationship Id="rId38" Type="http://schemas.openxmlformats.org/officeDocument/2006/relationships/hyperlink" Target="https://en.wikipedia.org/wiki/Burglar_(comics)" TargetMode="External"/><Relationship Id="rId46" Type="http://schemas.openxmlformats.org/officeDocument/2006/relationships/hyperlink" Target="https://en.wikipedia.org/wiki/Batman" TargetMode="External"/><Relationship Id="rId20" Type="http://schemas.openxmlformats.org/officeDocument/2006/relationships/hyperlink" Target="https://en.wikipedia.org/wiki/Richard_and_Mary_Parker" TargetMode="External"/><Relationship Id="rId41" Type="http://schemas.openxmlformats.org/officeDocument/2006/relationships/hyperlink" Target="https://en.wikipedia.org/wiki/Queens"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Stan_Lee" TargetMode="External"/><Relationship Id="rId13" Type="http://schemas.openxmlformats.org/officeDocument/2006/relationships/hyperlink" Target="https://en.wikipedia.org/wiki/Human_Torch" TargetMode="External"/><Relationship Id="rId18" Type="http://schemas.openxmlformats.org/officeDocument/2006/relationships/hyperlink" Target="https://en.wikipedia.org/wiki/Kree" TargetMode="External"/><Relationship Id="rId26" Type="http://schemas.openxmlformats.org/officeDocument/2006/relationships/hyperlink" Target="https://en.wikipedia.org/wiki/Mass_media" TargetMode="External"/><Relationship Id="rId3" Type="http://schemas.openxmlformats.org/officeDocument/2006/relationships/hyperlink" Target="https://en.wikipedia.org/wiki/American_comic_book" TargetMode="External"/><Relationship Id="rId21" Type="http://schemas.openxmlformats.org/officeDocument/2006/relationships/hyperlink" Target="https://en.wikipedia.org/wiki/Annihilus" TargetMode="External"/><Relationship Id="rId7" Type="http://schemas.openxmlformats.org/officeDocument/2006/relationships/hyperlink" Target="https://en.wikipedia.org/wiki/Jack_Kirby" TargetMode="External"/><Relationship Id="rId12" Type="http://schemas.openxmlformats.org/officeDocument/2006/relationships/hyperlink" Target="https://en.wikipedia.org/wiki/Invisible_Woman" TargetMode="External"/><Relationship Id="rId17" Type="http://schemas.openxmlformats.org/officeDocument/2006/relationships/hyperlink" Target="https://en.wikipedia.org/wiki/Galactus" TargetMode="External"/><Relationship Id="rId25" Type="http://schemas.openxmlformats.org/officeDocument/2006/relationships/hyperlink" Target="https://en.wikipedia.org/wiki/Super_Skrull" TargetMode="External"/><Relationship Id="rId2" Type="http://schemas.openxmlformats.org/officeDocument/2006/relationships/hyperlink" Target="https://en.wikipedia.org/wiki/Superhero" TargetMode="External"/><Relationship Id="rId16" Type="http://schemas.openxmlformats.org/officeDocument/2006/relationships/hyperlink" Target="https://en.wikipedia.org/wiki/Doctor_Doom" TargetMode="External"/><Relationship Id="rId20" Type="http://schemas.openxmlformats.org/officeDocument/2006/relationships/hyperlink" Target="https://en.wikipedia.org/wiki/Negative_Zone" TargetMode="External"/><Relationship Id="rId29" Type="http://schemas.openxmlformats.org/officeDocument/2006/relationships/hyperlink" Target="https://en.wikipedia.org/wiki/Fantastic_Four_in_film" TargetMode="External"/><Relationship Id="rId1" Type="http://schemas.openxmlformats.org/officeDocument/2006/relationships/slideLayout" Target="../slideLayouts/slideLayout2.xml"/><Relationship Id="rId6" Type="http://schemas.openxmlformats.org/officeDocument/2006/relationships/hyperlink" Target="https://en.wikipedia.org/wiki/Cover_date" TargetMode="External"/><Relationship Id="rId11" Type="http://schemas.openxmlformats.org/officeDocument/2006/relationships/hyperlink" Target="https://en.wikipedia.org/wiki/Reed_Richards" TargetMode="External"/><Relationship Id="rId24" Type="http://schemas.openxmlformats.org/officeDocument/2006/relationships/hyperlink" Target="https://en.wikipedia.org/wiki/Skrull" TargetMode="External"/><Relationship Id="rId5" Type="http://schemas.openxmlformats.org/officeDocument/2006/relationships/hyperlink" Target="https://en.wikipedia.org/wiki/The_Fantastic_Four_(comic_book)" TargetMode="External"/><Relationship Id="rId15" Type="http://schemas.openxmlformats.org/officeDocument/2006/relationships/hyperlink" Target="https://en.wikipedia.org/wiki/Secret_identities" TargetMode="External"/><Relationship Id="rId23" Type="http://schemas.openxmlformats.org/officeDocument/2006/relationships/hyperlink" Target="https://en.wikipedia.org/wiki/Silver_Surfer" TargetMode="External"/><Relationship Id="rId28" Type="http://schemas.openxmlformats.org/officeDocument/2006/relationships/hyperlink" Target="https://en.wikipedia.org/wiki/Animated_series" TargetMode="External"/><Relationship Id="rId10" Type="http://schemas.openxmlformats.org/officeDocument/2006/relationships/hyperlink" Target="https://en.wikipedia.org/wiki/Cosmic_ray" TargetMode="External"/><Relationship Id="rId19" Type="http://schemas.openxmlformats.org/officeDocument/2006/relationships/hyperlink" Target="https://en.wikipedia.org/wiki/Ronan_the_Accuser" TargetMode="External"/><Relationship Id="rId4" Type="http://schemas.openxmlformats.org/officeDocument/2006/relationships/hyperlink" Target="https://en.wikipedia.org/wiki/Marvel_Comics" TargetMode="External"/><Relationship Id="rId9" Type="http://schemas.openxmlformats.org/officeDocument/2006/relationships/hyperlink" Target="https://en.wikipedia.org/wiki/Superpower_(ability)" TargetMode="External"/><Relationship Id="rId14" Type="http://schemas.openxmlformats.org/officeDocument/2006/relationships/hyperlink" Target="https://en.wikipedia.org/wiki/Ben_Grimm" TargetMode="External"/><Relationship Id="rId22" Type="http://schemas.openxmlformats.org/officeDocument/2006/relationships/hyperlink" Target="https://en.wikipedia.org/wiki/Namor" TargetMode="External"/><Relationship Id="rId27" Type="http://schemas.openxmlformats.org/officeDocument/2006/relationships/hyperlink" Target="https://en.wikipedia.org/wiki/Video_game"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Reed_Richards" TargetMode="External"/><Relationship Id="rId13" Type="http://schemas.openxmlformats.org/officeDocument/2006/relationships/hyperlink" Target="https://en.wikipedia.org/wiki/Invisible_Woman" TargetMode="External"/><Relationship Id="rId18" Type="http://schemas.openxmlformats.org/officeDocument/2006/relationships/hyperlink" Target="https://en.wikipedia.org/wiki/Doctor_Doom#cite_note-56" TargetMode="External"/><Relationship Id="rId3" Type="http://schemas.openxmlformats.org/officeDocument/2006/relationships/hyperlink" Target="https://en.wikipedia.org/wiki/Romani_people" TargetMode="External"/><Relationship Id="rId7" Type="http://schemas.openxmlformats.org/officeDocument/2006/relationships/hyperlink" Target="https://en.wikipedia.org/wiki/Doctor_Doom#cite_note-origin-52" TargetMode="External"/><Relationship Id="rId12" Type="http://schemas.openxmlformats.org/officeDocument/2006/relationships/hyperlink" Target="https://en.wikipedia.org/wiki/Monk" TargetMode="External"/><Relationship Id="rId17" Type="http://schemas.openxmlformats.org/officeDocument/2006/relationships/hyperlink" Target="https://en.wikipedia.org/wiki/Doctor_Doom#cite_note-55" TargetMode="External"/><Relationship Id="rId2" Type="http://schemas.openxmlformats.org/officeDocument/2006/relationships/hyperlink" Target="https://en.wikipedia.org/wiki/Latveria" TargetMode="External"/><Relationship Id="rId16" Type="http://schemas.openxmlformats.org/officeDocument/2006/relationships/hyperlink" Target="https://en.wikipedia.org/wiki/Sub-Mariner" TargetMode="External"/><Relationship Id="rId20" Type="http://schemas.openxmlformats.org/officeDocument/2006/relationships/hyperlink" Target="https://en.wikipedia.org/wiki/Doctor_Doom#cite_note-57" TargetMode="External"/><Relationship Id="rId1" Type="http://schemas.openxmlformats.org/officeDocument/2006/relationships/slideLayout" Target="../slideLayouts/slideLayout2.xml"/><Relationship Id="rId6" Type="http://schemas.openxmlformats.org/officeDocument/2006/relationships/hyperlink" Target="https://en.wikipedia.org/wiki/Mephisto_(comics)" TargetMode="External"/><Relationship Id="rId11" Type="http://schemas.openxmlformats.org/officeDocument/2006/relationships/hyperlink" Target="https://en.wikipedia.org/wiki/Tibet" TargetMode="External"/><Relationship Id="rId5" Type="http://schemas.openxmlformats.org/officeDocument/2006/relationships/hyperlink" Target="https://en.wikipedia.org/wiki/Cynthia_Von_Doom" TargetMode="External"/><Relationship Id="rId15" Type="http://schemas.openxmlformats.org/officeDocument/2006/relationships/hyperlink" Target="https://en.wikipedia.org/wiki/Doctor_Doom#cite_note-appearance-54" TargetMode="External"/><Relationship Id="rId10" Type="http://schemas.openxmlformats.org/officeDocument/2006/relationships/hyperlink" Target="https://en.wikipedia.org/wiki/Doctor_Doom#cite_note-53" TargetMode="External"/><Relationship Id="rId19" Type="http://schemas.openxmlformats.org/officeDocument/2006/relationships/hyperlink" Target="https://en.wikipedia.org/wiki/Kang_the_Conqueror" TargetMode="External"/><Relationship Id="rId4" Type="http://schemas.openxmlformats.org/officeDocument/2006/relationships/hyperlink" Target="https://en.wikipedia.org/wiki/Witchcraft" TargetMode="External"/><Relationship Id="rId9" Type="http://schemas.openxmlformats.org/officeDocument/2006/relationships/hyperlink" Target="https://en.wikipedia.org/wiki/Thing_(comics)" TargetMode="External"/><Relationship Id="rId14" Type="http://schemas.openxmlformats.org/officeDocument/2006/relationships/hyperlink" Target="https://en.wikipedia.org/wiki/Blackbeard"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Manhattan" TargetMode="External"/><Relationship Id="rId13" Type="http://schemas.openxmlformats.org/officeDocument/2006/relationships/hyperlink" Target="https://en.wikipedia.org/wiki/Secret_Intelligence_Service" TargetMode="External"/><Relationship Id="rId18" Type="http://schemas.openxmlformats.org/officeDocument/2006/relationships/hyperlink" Target="https://en.wikipedia.org/wiki/Shang-Chi#cite_note-39" TargetMode="External"/><Relationship Id="rId26" Type="http://schemas.openxmlformats.org/officeDocument/2006/relationships/hyperlink" Target="https://en.wikipedia.org/wiki/Shang-Chi#cite_note-43" TargetMode="External"/><Relationship Id="rId3" Type="http://schemas.openxmlformats.org/officeDocument/2006/relationships/hyperlink" Target="https://en.wikipedia.org/wiki/Shang-Chi#cite_note-35" TargetMode="External"/><Relationship Id="rId21" Type="http://schemas.openxmlformats.org/officeDocument/2006/relationships/hyperlink" Target="https://en.wikipedia.org/w/index.php?title=Stormhaven_Castle&amp;action=edit&amp;redlink=1" TargetMode="External"/><Relationship Id="rId7" Type="http://schemas.openxmlformats.org/officeDocument/2006/relationships/hyperlink" Target="https://en.wikipedia.org/wiki/London" TargetMode="External"/><Relationship Id="rId12" Type="http://schemas.openxmlformats.org/officeDocument/2006/relationships/hyperlink" Target="https://en.wikipedia.org/wiki/Aide-de-camp" TargetMode="External"/><Relationship Id="rId17" Type="http://schemas.openxmlformats.org/officeDocument/2006/relationships/hyperlink" Target="https://en.wikipedia.org/wiki/Leiko_Wu" TargetMode="External"/><Relationship Id="rId25" Type="http://schemas.openxmlformats.org/officeDocument/2006/relationships/hyperlink" Target="https://en.wikipedia.org/w/index.php?title=Yang-Tin&amp;action=edit&amp;redlink=1" TargetMode="External"/><Relationship Id="rId2" Type="http://schemas.openxmlformats.org/officeDocument/2006/relationships/hyperlink" Target="https://en.wikipedia.org/wiki/Henan" TargetMode="External"/><Relationship Id="rId16" Type="http://schemas.openxmlformats.org/officeDocument/2006/relationships/hyperlink" Target="https://en.wikipedia.org/wiki/Clive_Reston" TargetMode="External"/><Relationship Id="rId20" Type="http://schemas.openxmlformats.org/officeDocument/2006/relationships/hyperlink" Target="https://en.wikipedia.org/wiki/Shang-Chi#cite_note-40" TargetMode="External"/><Relationship Id="rId1" Type="http://schemas.openxmlformats.org/officeDocument/2006/relationships/slideLayout" Target="../slideLayouts/slideLayout2.xml"/><Relationship Id="rId6" Type="http://schemas.openxmlformats.org/officeDocument/2006/relationships/hyperlink" Target="https://en.wikipedia.org/wiki/Martial_art" TargetMode="External"/><Relationship Id="rId11" Type="http://schemas.openxmlformats.org/officeDocument/2006/relationships/hyperlink" Target="https://en.wikipedia.org/wiki/Shang-Chi#cite_note-37" TargetMode="External"/><Relationship Id="rId24" Type="http://schemas.openxmlformats.org/officeDocument/2006/relationships/hyperlink" Target="https://en.wikipedia.org/wiki/Shang-Chi#cite_note-42" TargetMode="External"/><Relationship Id="rId5" Type="http://schemas.openxmlformats.org/officeDocument/2006/relationships/hyperlink" Target="https://en.wikipedia.org/wiki/Zheng_Zu" TargetMode="External"/><Relationship Id="rId15" Type="http://schemas.openxmlformats.org/officeDocument/2006/relationships/hyperlink" Target="https://en.wikipedia.org/wiki/Shang-Chi#cite_note-38" TargetMode="External"/><Relationship Id="rId23" Type="http://schemas.openxmlformats.org/officeDocument/2006/relationships/hyperlink" Target="https://en.wikipedia.org/wiki/Shang-Chi#cite_note-41" TargetMode="External"/><Relationship Id="rId10" Type="http://schemas.openxmlformats.org/officeDocument/2006/relationships/hyperlink" Target="https://en.wikipedia.org/wiki/Midnight_Sun_(Marvel_Comics)" TargetMode="External"/><Relationship Id="rId19" Type="http://schemas.openxmlformats.org/officeDocument/2006/relationships/hyperlink" Target="https://en.wikipedia.org/wiki/Zheng_Bao_Yu" TargetMode="External"/><Relationship Id="rId4" Type="http://schemas.openxmlformats.org/officeDocument/2006/relationships/hyperlink" Target="https://en.wikipedia.org/wiki/China" TargetMode="External"/><Relationship Id="rId9" Type="http://schemas.openxmlformats.org/officeDocument/2006/relationships/hyperlink" Target="https://en.wikipedia.org/wiki/Shang-Chi#cite_note-36" TargetMode="External"/><Relationship Id="rId14" Type="http://schemas.openxmlformats.org/officeDocument/2006/relationships/hyperlink" Target="https://en.wikipedia.org/wiki/Black_Jack_Tarr" TargetMode="External"/><Relationship Id="rId22" Type="http://schemas.openxmlformats.org/officeDocument/2006/relationships/hyperlink" Target="https://en.wikipedia.org/wiki/Scotl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Sample PowerPoint File</a:t>
            </a:r>
          </a:p>
        </p:txBody>
      </p:sp>
      <p:sp>
        <p:nvSpPr>
          <p:cNvPr id="3" name="Subtitle 2"/>
          <p:cNvSpPr>
            <a:spLocks noGrp="1"/>
          </p:cNvSpPr>
          <p:nvPr>
            <p:ph type="subTitle" idx="1"/>
          </p:nvPr>
        </p:nvSpPr>
        <p:spPr/>
        <p:txBody>
          <a:bodyPr/>
          <a:lstStyle/>
          <a:p>
            <a:r>
              <a:rPr lang="en-US" dirty="0"/>
              <a:t>St.</a:t>
            </a:r>
            <a:r>
              <a:rPr lang="en-US" baseline="0" dirty="0"/>
              <a:t> Cloud Technical College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a:t>
            </a:r>
            <a:r>
              <a:rPr lang="en-US" baseline="0" dirty="0"/>
              <a:t> Sample Slide</a:t>
            </a:r>
            <a:endParaRPr lang="en-US" dirty="0"/>
          </a:p>
        </p:txBody>
      </p:sp>
      <p:sp>
        <p:nvSpPr>
          <p:cNvPr id="3" name="Content Placeholder 2"/>
          <p:cNvSpPr>
            <a:spLocks noGrp="1"/>
          </p:cNvSpPr>
          <p:nvPr>
            <p:ph idx="1"/>
          </p:nvPr>
        </p:nvSpPr>
        <p:spPr/>
        <p:txBody>
          <a:bodyPr/>
          <a:lstStyle/>
          <a:p>
            <a:r>
              <a:rPr lang="en-US" dirty="0"/>
              <a:t>Here is</a:t>
            </a:r>
            <a:r>
              <a:rPr lang="en-US" baseline="0" dirty="0"/>
              <a:t> an outline of bulleted points</a:t>
            </a:r>
          </a:p>
          <a:p>
            <a:r>
              <a:rPr lang="en-US" baseline="0" dirty="0"/>
              <a:t>You can print out PPT files as handouts using </a:t>
            </a:r>
            <a:r>
              <a:rPr lang="en-US" baseline="0"/>
              <a:t>the </a:t>
            </a:r>
            <a:br>
              <a:rPr lang="en-US" baseline="0"/>
            </a:br>
            <a:r>
              <a:rPr lang="en-US" baseline="0"/>
              <a:t>PRINT &gt; </a:t>
            </a:r>
            <a:br>
              <a:rPr lang="en-US" baseline="0"/>
            </a:br>
            <a:r>
              <a:rPr lang="en-US" baseline="0"/>
              <a:t>  PRINT </a:t>
            </a:r>
            <a:r>
              <a:rPr lang="en-US" baseline="0" dirty="0"/>
              <a:t>WHAT &gt; HANDOUTS</a:t>
            </a:r>
            <a:r>
              <a:rPr lang="en-US" dirty="0"/>
              <a:t> option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13AE-2B89-1E05-DECA-F30F03B48D4F}"/>
              </a:ext>
            </a:extLst>
          </p:cNvPr>
          <p:cNvSpPr>
            <a:spLocks noGrp="1"/>
          </p:cNvSpPr>
          <p:nvPr>
            <p:ph type="title"/>
          </p:nvPr>
        </p:nvSpPr>
        <p:spPr/>
        <p:txBody>
          <a:bodyPr/>
          <a:lstStyle/>
          <a:p>
            <a:r>
              <a:rPr lang="en-US" dirty="0"/>
              <a:t>Iron Man</a:t>
            </a:r>
          </a:p>
        </p:txBody>
      </p:sp>
      <p:sp>
        <p:nvSpPr>
          <p:cNvPr id="3" name="Content Placeholder 2">
            <a:extLst>
              <a:ext uri="{FF2B5EF4-FFF2-40B4-BE49-F238E27FC236}">
                <a16:creationId xmlns:a16="http://schemas.microsoft.com/office/drawing/2014/main" id="{141AF97B-25B1-34BD-59DD-5C406BB6F145}"/>
              </a:ext>
            </a:extLst>
          </p:cNvPr>
          <p:cNvSpPr>
            <a:spLocks noGrp="1"/>
          </p:cNvSpPr>
          <p:nvPr>
            <p:ph idx="1"/>
          </p:nvPr>
        </p:nvSpPr>
        <p:spPr>
          <a:xfrm>
            <a:off x="228600" y="1447800"/>
            <a:ext cx="8382000" cy="5257800"/>
          </a:xfrm>
        </p:spPr>
        <p:txBody>
          <a:bodyPr/>
          <a:lstStyle/>
          <a:p>
            <a:pPr algn="l"/>
            <a:r>
              <a:rPr lang="en-US" sz="1400" b="1" i="0" dirty="0">
                <a:solidFill>
                  <a:srgbClr val="202122"/>
                </a:solidFill>
                <a:effectLst/>
                <a:latin typeface="Arial" panose="020B0604020202020204" pitchFamily="34" charset="0"/>
              </a:rPr>
              <a:t>Iron Man</a:t>
            </a:r>
            <a:r>
              <a:rPr lang="en-US" sz="1400" b="0" i="0" dirty="0">
                <a:solidFill>
                  <a:srgbClr val="202122"/>
                </a:solidFill>
                <a:effectLst/>
                <a:latin typeface="Arial" panose="020B0604020202020204" pitchFamily="34" charset="0"/>
              </a:rPr>
              <a:t> is a </a:t>
            </a:r>
            <a:r>
              <a:rPr lang="en-US" sz="1400" b="0" i="0" u="none" strike="noStrike" dirty="0">
                <a:solidFill>
                  <a:srgbClr val="3366CC"/>
                </a:solidFill>
                <a:effectLst/>
                <a:latin typeface="Arial" panose="020B0604020202020204" pitchFamily="34" charset="0"/>
                <a:hlinkClick r:id="rId2" tooltip="Superhero"/>
              </a:rPr>
              <a:t>superhero</a:t>
            </a:r>
            <a:r>
              <a:rPr lang="en-US" sz="1400" b="0" i="0" dirty="0">
                <a:solidFill>
                  <a:srgbClr val="202122"/>
                </a:solidFill>
                <a:effectLst/>
                <a:latin typeface="Arial" panose="020B0604020202020204" pitchFamily="34" charset="0"/>
              </a:rPr>
              <a:t> appearing in </a:t>
            </a:r>
            <a:r>
              <a:rPr lang="en-US" sz="1400" b="0" i="0" u="none" strike="noStrike" dirty="0">
                <a:solidFill>
                  <a:srgbClr val="3366CC"/>
                </a:solidFill>
                <a:effectLst/>
                <a:latin typeface="Arial" panose="020B0604020202020204" pitchFamily="34" charset="0"/>
                <a:hlinkClick r:id="rId3" tooltip="American comic book"/>
              </a:rPr>
              <a:t>American comic books</a:t>
            </a:r>
            <a:r>
              <a:rPr lang="en-US" sz="1400" b="0" i="0" dirty="0">
                <a:solidFill>
                  <a:srgbClr val="202122"/>
                </a:solidFill>
                <a:effectLst/>
                <a:latin typeface="Arial" panose="020B0604020202020204" pitchFamily="34" charset="0"/>
              </a:rPr>
              <a:t> published by </a:t>
            </a:r>
            <a:r>
              <a:rPr lang="en-US" sz="1400" b="0" i="0" u="none" strike="noStrike" dirty="0">
                <a:solidFill>
                  <a:srgbClr val="3366CC"/>
                </a:solidFill>
                <a:effectLst/>
                <a:latin typeface="Arial" panose="020B0604020202020204" pitchFamily="34" charset="0"/>
                <a:hlinkClick r:id="rId4" tooltip="Marvel Comics"/>
              </a:rPr>
              <a:t>Marvel Comics</a:t>
            </a:r>
            <a:r>
              <a:rPr lang="en-US" sz="1400" b="0" i="0" dirty="0">
                <a:solidFill>
                  <a:srgbClr val="202122"/>
                </a:solidFill>
                <a:effectLst/>
                <a:latin typeface="Arial" panose="020B0604020202020204" pitchFamily="34" charset="0"/>
              </a:rPr>
              <a:t>. The character was co-created by writer and editor </a:t>
            </a:r>
            <a:r>
              <a:rPr lang="en-US" sz="1400" b="0" i="0" u="none" strike="noStrike" dirty="0">
                <a:solidFill>
                  <a:srgbClr val="3366CC"/>
                </a:solidFill>
                <a:effectLst/>
                <a:latin typeface="Arial" panose="020B0604020202020204" pitchFamily="34" charset="0"/>
                <a:hlinkClick r:id="rId5" tooltip="Stan Lee"/>
              </a:rPr>
              <a:t>Stan Lee</a:t>
            </a:r>
            <a:r>
              <a:rPr lang="en-US" sz="1400" b="0" i="0" dirty="0">
                <a:solidFill>
                  <a:srgbClr val="202122"/>
                </a:solidFill>
                <a:effectLst/>
                <a:latin typeface="Arial" panose="020B0604020202020204" pitchFamily="34" charset="0"/>
              </a:rPr>
              <a:t>, developed by scripter </a:t>
            </a:r>
            <a:r>
              <a:rPr lang="en-US" sz="1400" b="0" i="0" u="none" strike="noStrike" dirty="0">
                <a:solidFill>
                  <a:srgbClr val="3366CC"/>
                </a:solidFill>
                <a:effectLst/>
                <a:latin typeface="Arial" panose="020B0604020202020204" pitchFamily="34" charset="0"/>
                <a:hlinkClick r:id="rId6" tooltip="Larry Lieber"/>
              </a:rPr>
              <a:t>Larry Lieber</a:t>
            </a:r>
            <a:r>
              <a:rPr lang="en-US" sz="1400" b="0" i="0" dirty="0">
                <a:solidFill>
                  <a:srgbClr val="202122"/>
                </a:solidFill>
                <a:effectLst/>
                <a:latin typeface="Arial" panose="020B0604020202020204" pitchFamily="34" charset="0"/>
              </a:rPr>
              <a:t>, and designed by artists </a:t>
            </a:r>
            <a:r>
              <a:rPr lang="en-US" sz="1400" b="0" i="0" u="none" strike="noStrike" dirty="0">
                <a:solidFill>
                  <a:srgbClr val="3366CC"/>
                </a:solidFill>
                <a:effectLst/>
                <a:latin typeface="Arial" panose="020B0604020202020204" pitchFamily="34" charset="0"/>
                <a:hlinkClick r:id="rId7" tooltip="Don Heck"/>
              </a:rPr>
              <a:t>Don Heck</a:t>
            </a:r>
            <a:r>
              <a:rPr lang="en-US" sz="1400" b="0" i="0" dirty="0">
                <a:solidFill>
                  <a:srgbClr val="202122"/>
                </a:solidFill>
                <a:effectLst/>
                <a:latin typeface="Arial" panose="020B0604020202020204" pitchFamily="34" charset="0"/>
              </a:rPr>
              <a:t> and </a:t>
            </a:r>
            <a:r>
              <a:rPr lang="en-US" sz="1400" b="0" i="0" u="none" strike="noStrike" dirty="0">
                <a:solidFill>
                  <a:srgbClr val="3366CC"/>
                </a:solidFill>
                <a:effectLst/>
                <a:latin typeface="Arial" panose="020B0604020202020204" pitchFamily="34" charset="0"/>
                <a:hlinkClick r:id="rId8" tooltip="Jack Kirby"/>
              </a:rPr>
              <a:t>Jack Kirby</a:t>
            </a:r>
            <a:r>
              <a:rPr lang="en-US" sz="1400" b="0" i="0" dirty="0">
                <a:solidFill>
                  <a:srgbClr val="202122"/>
                </a:solidFill>
                <a:effectLst/>
                <a:latin typeface="Arial" panose="020B0604020202020204" pitchFamily="34" charset="0"/>
              </a:rPr>
              <a:t>. The character made his </a:t>
            </a:r>
            <a:r>
              <a:rPr lang="en-US" sz="1400" b="0" i="0" u="none" strike="noStrike" dirty="0">
                <a:solidFill>
                  <a:srgbClr val="3366CC"/>
                </a:solidFill>
                <a:effectLst/>
                <a:latin typeface="Arial" panose="020B0604020202020204" pitchFamily="34" charset="0"/>
                <a:hlinkClick r:id="rId9" tooltip="First appearance"/>
              </a:rPr>
              <a:t>first appearance</a:t>
            </a:r>
            <a:r>
              <a:rPr lang="en-US" sz="1400" b="0" i="0" dirty="0">
                <a:solidFill>
                  <a:srgbClr val="202122"/>
                </a:solidFill>
                <a:effectLst/>
                <a:latin typeface="Arial" panose="020B0604020202020204" pitchFamily="34" charset="0"/>
              </a:rPr>
              <a:t> in </a:t>
            </a:r>
            <a:r>
              <a:rPr lang="en-US" sz="1400" b="0" i="1" u="none" strike="noStrike" dirty="0">
                <a:solidFill>
                  <a:srgbClr val="3366CC"/>
                </a:solidFill>
                <a:effectLst/>
                <a:latin typeface="Arial" panose="020B0604020202020204" pitchFamily="34" charset="0"/>
                <a:hlinkClick r:id="rId10" tooltip="Tales of Suspense"/>
              </a:rPr>
              <a:t>Tales of Suspense</a:t>
            </a:r>
            <a:r>
              <a:rPr lang="en-US" sz="1400" b="0" i="0" dirty="0">
                <a:solidFill>
                  <a:srgbClr val="202122"/>
                </a:solidFill>
                <a:effectLst/>
                <a:latin typeface="Arial" panose="020B0604020202020204" pitchFamily="34" charset="0"/>
              </a:rPr>
              <a:t> #39 (</a:t>
            </a:r>
            <a:r>
              <a:rPr lang="en-US" sz="1400" b="0" i="0" u="none" strike="noStrike" dirty="0">
                <a:solidFill>
                  <a:srgbClr val="3366CC"/>
                </a:solidFill>
                <a:effectLst/>
                <a:latin typeface="Arial" panose="020B0604020202020204" pitchFamily="34" charset="0"/>
                <a:hlinkClick r:id="rId11" tooltip="Cover date"/>
              </a:rPr>
              <a:t>cover dated</a:t>
            </a:r>
            <a:r>
              <a:rPr lang="en-US" sz="1400" b="0" i="0" dirty="0">
                <a:solidFill>
                  <a:srgbClr val="202122"/>
                </a:solidFill>
                <a:effectLst/>
                <a:latin typeface="Arial" panose="020B0604020202020204" pitchFamily="34" charset="0"/>
              </a:rPr>
              <a:t> March 1963), and received his own title in </a:t>
            </a:r>
            <a:r>
              <a:rPr lang="en-US" sz="1400" b="0" i="1" u="none" strike="noStrike" dirty="0">
                <a:solidFill>
                  <a:srgbClr val="3366CC"/>
                </a:solidFill>
                <a:effectLst/>
                <a:latin typeface="Arial" panose="020B0604020202020204" pitchFamily="34" charset="0"/>
                <a:hlinkClick r:id="rId12" tooltip="Iron Man (comic book)"/>
              </a:rPr>
              <a:t>Iron Man</a:t>
            </a:r>
            <a:r>
              <a:rPr lang="en-US" sz="1400" b="0" i="0" dirty="0">
                <a:solidFill>
                  <a:srgbClr val="202122"/>
                </a:solidFill>
                <a:effectLst/>
                <a:latin typeface="Arial" panose="020B0604020202020204" pitchFamily="34" charset="0"/>
              </a:rPr>
              <a:t> #1 (May 1968). In 1963, the character founded the </a:t>
            </a:r>
            <a:r>
              <a:rPr lang="en-US" sz="1400" b="0" i="0" u="none" strike="noStrike" dirty="0">
                <a:solidFill>
                  <a:srgbClr val="3366CC"/>
                </a:solidFill>
                <a:effectLst/>
                <a:latin typeface="Arial" panose="020B0604020202020204" pitchFamily="34" charset="0"/>
                <a:hlinkClick r:id="rId13" tooltip="Avengers (comics)"/>
              </a:rPr>
              <a:t>Avengers</a:t>
            </a:r>
            <a:r>
              <a:rPr lang="en-US" sz="1400" b="0" i="0" dirty="0">
                <a:solidFill>
                  <a:srgbClr val="202122"/>
                </a:solidFill>
                <a:effectLst/>
                <a:latin typeface="Arial" panose="020B0604020202020204" pitchFamily="34" charset="0"/>
              </a:rPr>
              <a:t> superhero team with </a:t>
            </a:r>
            <a:r>
              <a:rPr lang="en-US" sz="1400" b="0" i="0" u="none" strike="noStrike" dirty="0">
                <a:solidFill>
                  <a:srgbClr val="3366CC"/>
                </a:solidFill>
                <a:effectLst/>
                <a:latin typeface="Arial" panose="020B0604020202020204" pitchFamily="34" charset="0"/>
                <a:hlinkClick r:id="rId14" tooltip="Thor (Marvel Comics)"/>
              </a:rPr>
              <a:t>Thor</a:t>
            </a:r>
            <a:r>
              <a:rPr lang="en-US" sz="1400" b="0" i="0" dirty="0">
                <a:solidFill>
                  <a:srgbClr val="202122"/>
                </a:solidFill>
                <a:effectLst/>
                <a:latin typeface="Arial" panose="020B0604020202020204" pitchFamily="34" charset="0"/>
              </a:rPr>
              <a:t>, </a:t>
            </a:r>
            <a:r>
              <a:rPr lang="en-US" sz="1400" b="0" i="0" u="none" strike="noStrike" dirty="0">
                <a:solidFill>
                  <a:srgbClr val="3366CC"/>
                </a:solidFill>
                <a:effectLst/>
                <a:latin typeface="Arial" panose="020B0604020202020204" pitchFamily="34" charset="0"/>
                <a:hlinkClick r:id="rId15" tooltip="Hank Pym"/>
              </a:rPr>
              <a:t>Ant-Man</a:t>
            </a:r>
            <a:r>
              <a:rPr lang="en-US" sz="1400" b="0" i="0" dirty="0">
                <a:solidFill>
                  <a:srgbClr val="202122"/>
                </a:solidFill>
                <a:effectLst/>
                <a:latin typeface="Arial" panose="020B0604020202020204" pitchFamily="34" charset="0"/>
              </a:rPr>
              <a:t>, </a:t>
            </a:r>
            <a:r>
              <a:rPr lang="en-US" sz="1400" b="0" i="0" u="none" strike="noStrike" dirty="0">
                <a:solidFill>
                  <a:srgbClr val="3366CC"/>
                </a:solidFill>
                <a:effectLst/>
                <a:latin typeface="Arial" panose="020B0604020202020204" pitchFamily="34" charset="0"/>
                <a:hlinkClick r:id="rId16" tooltip="Wasp (comics)"/>
              </a:rPr>
              <a:t>Wasp</a:t>
            </a:r>
            <a:r>
              <a:rPr lang="en-US" sz="1400" b="0" i="0" dirty="0">
                <a:solidFill>
                  <a:srgbClr val="202122"/>
                </a:solidFill>
                <a:effectLst/>
                <a:latin typeface="Arial" panose="020B0604020202020204" pitchFamily="34" charset="0"/>
              </a:rPr>
              <a:t> and the </a:t>
            </a:r>
            <a:r>
              <a:rPr lang="en-US" sz="1400" b="0" i="0" u="none" strike="noStrike" dirty="0">
                <a:solidFill>
                  <a:srgbClr val="3366CC"/>
                </a:solidFill>
                <a:effectLst/>
                <a:latin typeface="Arial" panose="020B0604020202020204" pitchFamily="34" charset="0"/>
                <a:hlinkClick r:id="rId17" tooltip="Hulk"/>
              </a:rPr>
              <a:t>Hulk</a:t>
            </a:r>
            <a:r>
              <a:rPr lang="en-US" sz="1400" b="0" i="0" dirty="0">
                <a:solidFill>
                  <a:srgbClr val="202122"/>
                </a:solidFill>
                <a:effectLst/>
                <a:latin typeface="Arial" panose="020B0604020202020204" pitchFamily="34" charset="0"/>
              </a:rPr>
              <a:t>.</a:t>
            </a:r>
          </a:p>
          <a:p>
            <a:pPr algn="l"/>
            <a:r>
              <a:rPr lang="en-US" sz="1400" b="0" i="0" dirty="0">
                <a:solidFill>
                  <a:srgbClr val="202122"/>
                </a:solidFill>
                <a:effectLst/>
                <a:latin typeface="Arial" panose="020B0604020202020204" pitchFamily="34" charset="0"/>
              </a:rPr>
              <a:t>A wealthy American </a:t>
            </a:r>
            <a:r>
              <a:rPr lang="en-US" sz="1400" b="0" i="0" u="none" strike="noStrike" dirty="0">
                <a:solidFill>
                  <a:srgbClr val="3366CC"/>
                </a:solidFill>
                <a:effectLst/>
                <a:latin typeface="Arial" panose="020B0604020202020204" pitchFamily="34" charset="0"/>
                <a:hlinkClick r:id="rId18" tooltip="Business magnate"/>
              </a:rPr>
              <a:t>business magnate</a:t>
            </a:r>
            <a:r>
              <a:rPr lang="en-US" sz="1400" b="0" i="0" dirty="0">
                <a:solidFill>
                  <a:srgbClr val="202122"/>
                </a:solidFill>
                <a:effectLst/>
                <a:latin typeface="Arial" panose="020B0604020202020204" pitchFamily="34" charset="0"/>
              </a:rPr>
              <a:t>, </a:t>
            </a:r>
            <a:r>
              <a:rPr lang="en-US" sz="1400" b="0" i="0" u="sng" dirty="0">
                <a:solidFill>
                  <a:srgbClr val="FAA700"/>
                </a:solidFill>
                <a:effectLst/>
                <a:latin typeface="Arial" panose="020B0604020202020204" pitchFamily="34" charset="0"/>
                <a:hlinkClick r:id="rId19"/>
              </a:rPr>
              <a:t>playboy</a:t>
            </a:r>
            <a:r>
              <a:rPr lang="en-US" sz="1400" b="0" i="0" dirty="0">
                <a:solidFill>
                  <a:srgbClr val="202122"/>
                </a:solidFill>
                <a:effectLst/>
                <a:latin typeface="Arial" panose="020B0604020202020204" pitchFamily="34" charset="0"/>
              </a:rPr>
              <a:t>, </a:t>
            </a:r>
            <a:r>
              <a:rPr lang="en-US" sz="1400" b="0" i="0" u="none" strike="noStrike" dirty="0">
                <a:solidFill>
                  <a:srgbClr val="3366CC"/>
                </a:solidFill>
                <a:effectLst/>
                <a:latin typeface="Arial" panose="020B0604020202020204" pitchFamily="34" charset="0"/>
                <a:hlinkClick r:id="rId20" tooltip="Philanthropy"/>
              </a:rPr>
              <a:t>philanthropist</a:t>
            </a:r>
            <a:r>
              <a:rPr lang="en-US" sz="1400" b="0" i="0" dirty="0">
                <a:solidFill>
                  <a:srgbClr val="202122"/>
                </a:solidFill>
                <a:effectLst/>
                <a:latin typeface="Arial" panose="020B0604020202020204" pitchFamily="34" charset="0"/>
              </a:rPr>
              <a:t>, </a:t>
            </a:r>
            <a:r>
              <a:rPr lang="en-US" sz="1400" b="0" i="0" u="none" strike="noStrike" dirty="0">
                <a:solidFill>
                  <a:srgbClr val="3366CC"/>
                </a:solidFill>
                <a:effectLst/>
                <a:latin typeface="Arial" panose="020B0604020202020204" pitchFamily="34" charset="0"/>
                <a:hlinkClick r:id="rId21" tooltip="Inventor"/>
              </a:rPr>
              <a:t>inventor</a:t>
            </a:r>
            <a:r>
              <a:rPr lang="en-US" sz="1400" b="0" i="0" dirty="0">
                <a:solidFill>
                  <a:srgbClr val="202122"/>
                </a:solidFill>
                <a:effectLst/>
                <a:latin typeface="Arial" panose="020B0604020202020204" pitchFamily="34" charset="0"/>
              </a:rPr>
              <a:t> and ingenious </a:t>
            </a:r>
            <a:r>
              <a:rPr lang="en-US" sz="1400" b="0" i="0" u="none" strike="noStrike" dirty="0">
                <a:solidFill>
                  <a:srgbClr val="3366CC"/>
                </a:solidFill>
                <a:effectLst/>
                <a:latin typeface="Arial" panose="020B0604020202020204" pitchFamily="34" charset="0"/>
                <a:hlinkClick r:id="rId22" tooltip="Scientist"/>
              </a:rPr>
              <a:t>scientist</a:t>
            </a:r>
            <a:r>
              <a:rPr lang="en-US" sz="1400" b="0" i="0" dirty="0">
                <a:solidFill>
                  <a:srgbClr val="202122"/>
                </a:solidFill>
                <a:effectLst/>
                <a:latin typeface="Arial" panose="020B0604020202020204" pitchFamily="34" charset="0"/>
              </a:rPr>
              <a:t>, </a:t>
            </a:r>
            <a:r>
              <a:rPr lang="en-US" sz="1400" b="1" i="0" dirty="0">
                <a:solidFill>
                  <a:srgbClr val="202122"/>
                </a:solidFill>
                <a:effectLst/>
                <a:latin typeface="Arial" panose="020B0604020202020204" pitchFamily="34" charset="0"/>
              </a:rPr>
              <a:t>Anthony Edward "Tony" Stark</a:t>
            </a:r>
            <a:r>
              <a:rPr lang="en-US" sz="1400" b="0" i="0" dirty="0">
                <a:solidFill>
                  <a:srgbClr val="202122"/>
                </a:solidFill>
                <a:effectLst/>
                <a:latin typeface="Arial" panose="020B0604020202020204" pitchFamily="34" charset="0"/>
              </a:rPr>
              <a:t> suffers a severe chest injury during a kidnapping. When his captors attempt to force him to build a </a:t>
            </a:r>
            <a:r>
              <a:rPr lang="en-US" sz="1400" b="0" i="0" u="none" strike="noStrike" dirty="0">
                <a:solidFill>
                  <a:srgbClr val="3366CC"/>
                </a:solidFill>
                <a:effectLst/>
                <a:latin typeface="Arial" panose="020B0604020202020204" pitchFamily="34" charset="0"/>
                <a:hlinkClick r:id="rId23" tooltip="Weapon of mass destruction"/>
              </a:rPr>
              <a:t>weapon of mass destruction</a:t>
            </a:r>
            <a:r>
              <a:rPr lang="en-US" sz="1400" b="0" i="0" dirty="0">
                <a:solidFill>
                  <a:srgbClr val="202122"/>
                </a:solidFill>
                <a:effectLst/>
                <a:latin typeface="Arial" panose="020B0604020202020204" pitchFamily="34" charset="0"/>
              </a:rPr>
              <a:t>, he instead creates a </a:t>
            </a:r>
            <a:r>
              <a:rPr lang="en-US" sz="1400" b="0" i="0" u="none" strike="noStrike" dirty="0">
                <a:solidFill>
                  <a:srgbClr val="3366CC"/>
                </a:solidFill>
                <a:effectLst/>
                <a:latin typeface="Arial" panose="020B0604020202020204" pitchFamily="34" charset="0"/>
                <a:hlinkClick r:id="rId24" tooltip="Iron Man's armor"/>
              </a:rPr>
              <a:t>mechanized suit of armor</a:t>
            </a:r>
            <a:r>
              <a:rPr lang="en-US" sz="1400" b="0" i="0" dirty="0">
                <a:solidFill>
                  <a:srgbClr val="202122"/>
                </a:solidFill>
                <a:effectLst/>
                <a:latin typeface="Arial" panose="020B0604020202020204" pitchFamily="34" charset="0"/>
              </a:rPr>
              <a:t> to save his life and escape captivity. Later, Stark develops his suit, adding weapons and other technological devices he designed through his company, </a:t>
            </a:r>
            <a:r>
              <a:rPr lang="en-US" sz="1400" b="0" i="0" u="none" strike="noStrike" dirty="0">
                <a:solidFill>
                  <a:srgbClr val="3366CC"/>
                </a:solidFill>
                <a:effectLst/>
                <a:latin typeface="Arial" panose="020B0604020202020204" pitchFamily="34" charset="0"/>
                <a:hlinkClick r:id="rId25" tooltip="Stark Industries"/>
              </a:rPr>
              <a:t>Stark Industries</a:t>
            </a:r>
            <a:r>
              <a:rPr lang="en-US" sz="1400" b="0" i="0" dirty="0">
                <a:solidFill>
                  <a:srgbClr val="202122"/>
                </a:solidFill>
                <a:effectLst/>
                <a:latin typeface="Arial" panose="020B0604020202020204" pitchFamily="34" charset="0"/>
              </a:rPr>
              <a:t>. He uses the suit and successive versions to protect the world as Iron Man. Although at first concealing his true identity, Stark eventually publicly reveals himself to be Iron Man.</a:t>
            </a:r>
          </a:p>
          <a:p>
            <a:pPr algn="l"/>
            <a:r>
              <a:rPr lang="en-US" sz="1400" b="0" i="0" dirty="0">
                <a:solidFill>
                  <a:srgbClr val="202122"/>
                </a:solidFill>
                <a:effectLst/>
                <a:latin typeface="Arial" panose="020B0604020202020204" pitchFamily="34" charset="0"/>
              </a:rPr>
              <a:t>Initially, Stan Lee used Iron Man to explore </a:t>
            </a:r>
            <a:r>
              <a:rPr lang="en-US" sz="1400" b="0" i="0" u="none" strike="noStrike" dirty="0">
                <a:solidFill>
                  <a:srgbClr val="3366CC"/>
                </a:solidFill>
                <a:effectLst/>
                <a:latin typeface="Arial" panose="020B0604020202020204" pitchFamily="34" charset="0"/>
                <a:hlinkClick r:id="rId26" tooltip="Cold War"/>
              </a:rPr>
              <a:t>Cold War</a:t>
            </a:r>
            <a:r>
              <a:rPr lang="en-US" sz="1400" b="0" i="0" dirty="0">
                <a:solidFill>
                  <a:srgbClr val="202122"/>
                </a:solidFill>
                <a:effectLst/>
                <a:latin typeface="Arial" panose="020B0604020202020204" pitchFamily="34" charset="0"/>
              </a:rPr>
              <a:t> themes, particularly the role of American technology and industry in the fight against </a:t>
            </a:r>
            <a:r>
              <a:rPr lang="en-US" sz="1400" b="0" i="0" u="none" strike="noStrike" dirty="0">
                <a:solidFill>
                  <a:srgbClr val="3366CC"/>
                </a:solidFill>
                <a:effectLst/>
                <a:latin typeface="Arial" panose="020B0604020202020204" pitchFamily="34" charset="0"/>
                <a:hlinkClick r:id="rId27" tooltip="Communism"/>
              </a:rPr>
              <a:t>communism</a:t>
            </a:r>
            <a:r>
              <a:rPr lang="en-US" sz="1400" b="0" i="0" dirty="0">
                <a:solidFill>
                  <a:srgbClr val="202122"/>
                </a:solidFill>
                <a:effectLst/>
                <a:latin typeface="Arial" panose="020B0604020202020204" pitchFamily="34" charset="0"/>
              </a:rPr>
              <a:t>. Subsequent re-imaginings of Iron Man have shifted to contemporary matters.</a:t>
            </a:r>
            <a:r>
              <a:rPr lang="en-US" sz="1400" b="0" i="0" u="none" strike="noStrike" baseline="30000" dirty="0">
                <a:solidFill>
                  <a:srgbClr val="3366CC"/>
                </a:solidFill>
                <a:effectLst/>
                <a:latin typeface="Arial" panose="020B0604020202020204" pitchFamily="34" charset="0"/>
                <a:hlinkClick r:id="rId28"/>
              </a:rPr>
              <a:t>[1]</a:t>
            </a:r>
            <a:endParaRPr lang="en-US" sz="1400" b="0" i="0" dirty="0">
              <a:solidFill>
                <a:srgbClr val="202122"/>
              </a:solidFill>
              <a:effectLst/>
              <a:latin typeface="Arial" panose="020B0604020202020204" pitchFamily="34" charset="0"/>
            </a:endParaRPr>
          </a:p>
          <a:p>
            <a:pPr algn="l"/>
            <a:r>
              <a:rPr lang="en-US" sz="1400" b="0" i="0" dirty="0">
                <a:solidFill>
                  <a:srgbClr val="202122"/>
                </a:solidFill>
                <a:effectLst/>
                <a:latin typeface="Arial" panose="020B0604020202020204" pitchFamily="34" charset="0"/>
              </a:rPr>
              <a:t>Iron Man has headlined various comic book series. Throughout most of the character's publication history, he has been a founding member of the Avengers.</a:t>
            </a:r>
          </a:p>
          <a:p>
            <a:pPr algn="l"/>
            <a:r>
              <a:rPr lang="en-US" sz="1400" b="0" i="0" dirty="0">
                <a:solidFill>
                  <a:srgbClr val="202122"/>
                </a:solidFill>
                <a:effectLst/>
                <a:latin typeface="Arial" panose="020B0604020202020204" pitchFamily="34" charset="0"/>
              </a:rPr>
              <a:t>Iron Man has been adapted for several animated television shows and films. In the </a:t>
            </a:r>
            <a:r>
              <a:rPr lang="en-US" sz="1400" b="0" i="0" u="none" strike="noStrike" dirty="0">
                <a:solidFill>
                  <a:srgbClr val="3366CC"/>
                </a:solidFill>
                <a:effectLst/>
                <a:latin typeface="Arial" panose="020B0604020202020204" pitchFamily="34" charset="0"/>
                <a:hlinkClick r:id="rId29" tooltip="Marvel Cinematic Universe"/>
              </a:rPr>
              <a:t>Marvel Cinematic Universe</a:t>
            </a:r>
            <a:r>
              <a:rPr lang="en-US" sz="1400" b="0" i="0" dirty="0">
                <a:solidFill>
                  <a:srgbClr val="202122"/>
                </a:solidFill>
                <a:effectLst/>
                <a:latin typeface="Arial" panose="020B0604020202020204" pitchFamily="34" charset="0"/>
              </a:rPr>
              <a:t>, </a:t>
            </a:r>
            <a:r>
              <a:rPr lang="en-US" sz="1400" b="0" i="0" u="none" strike="noStrike" dirty="0">
                <a:solidFill>
                  <a:srgbClr val="3366CC"/>
                </a:solidFill>
                <a:effectLst/>
                <a:latin typeface="Arial" panose="020B0604020202020204" pitchFamily="34" charset="0"/>
                <a:hlinkClick r:id="rId30" tooltip="Tony Stark (Marvel Cinematic Universe)"/>
              </a:rPr>
              <a:t>Tony Stark</a:t>
            </a:r>
            <a:r>
              <a:rPr lang="en-US" sz="1400" b="0" i="0" dirty="0">
                <a:solidFill>
                  <a:srgbClr val="202122"/>
                </a:solidFill>
                <a:effectLst/>
                <a:latin typeface="Arial" panose="020B0604020202020204" pitchFamily="34" charset="0"/>
              </a:rPr>
              <a:t> was portrayed by </a:t>
            </a:r>
            <a:r>
              <a:rPr lang="en-US" sz="1400" b="0" i="0" u="none" strike="noStrike" dirty="0">
                <a:solidFill>
                  <a:srgbClr val="3366CC"/>
                </a:solidFill>
                <a:effectLst/>
                <a:latin typeface="Arial" panose="020B0604020202020204" pitchFamily="34" charset="0"/>
                <a:hlinkClick r:id="rId31" tooltip="Robert Downey Jr."/>
              </a:rPr>
              <a:t>Robert Downey Jr.</a:t>
            </a:r>
            <a:r>
              <a:rPr lang="en-US" sz="1400" b="0" i="0" dirty="0">
                <a:solidFill>
                  <a:srgbClr val="202122"/>
                </a:solidFill>
                <a:effectLst/>
                <a:latin typeface="Arial" panose="020B0604020202020204" pitchFamily="34" charset="0"/>
              </a:rPr>
              <a:t> in the films </a:t>
            </a:r>
            <a:r>
              <a:rPr lang="en-US" sz="1400" b="0" i="1" u="none" strike="noStrike" dirty="0">
                <a:solidFill>
                  <a:srgbClr val="3366CC"/>
                </a:solidFill>
                <a:effectLst/>
                <a:latin typeface="Arial" panose="020B0604020202020204" pitchFamily="34" charset="0"/>
                <a:hlinkClick r:id="rId32" tooltip="Iron Man (2008 film)"/>
              </a:rPr>
              <a:t>Iron Man</a:t>
            </a:r>
            <a:r>
              <a:rPr lang="en-US" sz="1400" b="0" i="0" dirty="0">
                <a:solidFill>
                  <a:srgbClr val="202122"/>
                </a:solidFill>
                <a:effectLst/>
                <a:latin typeface="Arial" panose="020B0604020202020204" pitchFamily="34" charset="0"/>
              </a:rPr>
              <a:t> (2008), </a:t>
            </a:r>
            <a:r>
              <a:rPr lang="en-US" sz="1400" b="0" i="1" u="none" strike="noStrike" dirty="0">
                <a:solidFill>
                  <a:srgbClr val="3366CC"/>
                </a:solidFill>
                <a:effectLst/>
                <a:latin typeface="Arial" panose="020B0604020202020204" pitchFamily="34" charset="0"/>
                <a:hlinkClick r:id="rId33" tooltip="The Incredible Hulk (film)"/>
              </a:rPr>
              <a:t>The Incredible Hulk</a:t>
            </a:r>
            <a:r>
              <a:rPr lang="en-US" sz="1400" b="0" i="0" dirty="0">
                <a:solidFill>
                  <a:srgbClr val="202122"/>
                </a:solidFill>
                <a:effectLst/>
                <a:latin typeface="Arial" panose="020B0604020202020204" pitchFamily="34" charset="0"/>
              </a:rPr>
              <a:t> (2008), </a:t>
            </a:r>
            <a:r>
              <a:rPr lang="en-US" sz="1400" b="0" i="1" u="none" strike="noStrike" dirty="0">
                <a:solidFill>
                  <a:srgbClr val="3366CC"/>
                </a:solidFill>
                <a:effectLst/>
                <a:latin typeface="Arial" panose="020B0604020202020204" pitchFamily="34" charset="0"/>
                <a:hlinkClick r:id="rId34" tooltip="Iron Man 2"/>
              </a:rPr>
              <a:t>Iron Man 2</a:t>
            </a:r>
            <a:r>
              <a:rPr lang="en-US" sz="1400" b="0" i="0" dirty="0">
                <a:solidFill>
                  <a:srgbClr val="202122"/>
                </a:solidFill>
                <a:effectLst/>
                <a:latin typeface="Arial" panose="020B0604020202020204" pitchFamily="34" charset="0"/>
              </a:rPr>
              <a:t> (2010), </a:t>
            </a:r>
            <a:r>
              <a:rPr lang="en-US" sz="1400" b="0" i="1" u="none" strike="noStrike" dirty="0">
                <a:solidFill>
                  <a:srgbClr val="3366CC"/>
                </a:solidFill>
                <a:effectLst/>
                <a:latin typeface="Arial" panose="020B0604020202020204" pitchFamily="34" charset="0"/>
                <a:hlinkClick r:id="rId35" tooltip="The Avengers (2012 film)"/>
              </a:rPr>
              <a:t>The Avengers</a:t>
            </a:r>
            <a:r>
              <a:rPr lang="en-US" sz="1400" b="0" i="0" dirty="0">
                <a:solidFill>
                  <a:srgbClr val="202122"/>
                </a:solidFill>
                <a:effectLst/>
                <a:latin typeface="Arial" panose="020B0604020202020204" pitchFamily="34" charset="0"/>
              </a:rPr>
              <a:t> (2012), </a:t>
            </a:r>
            <a:r>
              <a:rPr lang="en-US" sz="1400" b="0" i="1" u="none" strike="noStrike" dirty="0">
                <a:solidFill>
                  <a:srgbClr val="3366CC"/>
                </a:solidFill>
                <a:effectLst/>
                <a:latin typeface="Arial" panose="020B0604020202020204" pitchFamily="34" charset="0"/>
                <a:hlinkClick r:id="rId36" tooltip="Iron Man 3"/>
              </a:rPr>
              <a:t>Iron Man 3</a:t>
            </a:r>
            <a:r>
              <a:rPr lang="en-US" sz="1400" b="0" i="0" dirty="0">
                <a:solidFill>
                  <a:srgbClr val="202122"/>
                </a:solidFill>
                <a:effectLst/>
                <a:latin typeface="Arial" panose="020B0604020202020204" pitchFamily="34" charset="0"/>
              </a:rPr>
              <a:t> (2013), </a:t>
            </a:r>
            <a:r>
              <a:rPr lang="en-US" sz="1400" b="0" i="1" u="none" strike="noStrike" dirty="0">
                <a:solidFill>
                  <a:srgbClr val="3366CC"/>
                </a:solidFill>
                <a:effectLst/>
                <a:latin typeface="Arial" panose="020B0604020202020204" pitchFamily="34" charset="0"/>
                <a:hlinkClick r:id="rId37" tooltip="Avengers: Age of Ultron"/>
              </a:rPr>
              <a:t>Avengers: Age of Ultron</a:t>
            </a:r>
            <a:r>
              <a:rPr lang="en-US" sz="1400" b="0" i="0" dirty="0">
                <a:solidFill>
                  <a:srgbClr val="202122"/>
                </a:solidFill>
                <a:effectLst/>
                <a:latin typeface="Arial" panose="020B0604020202020204" pitchFamily="34" charset="0"/>
              </a:rPr>
              <a:t> (2015), </a:t>
            </a:r>
            <a:r>
              <a:rPr lang="en-US" sz="1400" b="0" i="1" u="none" strike="noStrike" dirty="0">
                <a:solidFill>
                  <a:srgbClr val="3366CC"/>
                </a:solidFill>
                <a:effectLst/>
                <a:latin typeface="Arial" panose="020B0604020202020204" pitchFamily="34" charset="0"/>
                <a:hlinkClick r:id="rId38" tooltip="Captain America: Civil War"/>
              </a:rPr>
              <a:t>Captain America: Civil War</a:t>
            </a:r>
            <a:r>
              <a:rPr lang="en-US" sz="1400" b="0" i="0" dirty="0">
                <a:solidFill>
                  <a:srgbClr val="202122"/>
                </a:solidFill>
                <a:effectLst/>
                <a:latin typeface="Arial" panose="020B0604020202020204" pitchFamily="34" charset="0"/>
              </a:rPr>
              <a:t> (2016), </a:t>
            </a:r>
            <a:r>
              <a:rPr lang="en-US" sz="1400" b="0" i="1" u="none" strike="noStrike" dirty="0">
                <a:solidFill>
                  <a:srgbClr val="3366CC"/>
                </a:solidFill>
                <a:effectLst/>
                <a:latin typeface="Arial" panose="020B0604020202020204" pitchFamily="34" charset="0"/>
                <a:hlinkClick r:id="rId39" tooltip="Spider-Man: Homecoming"/>
              </a:rPr>
              <a:t>Spider-Man: Homecoming</a:t>
            </a:r>
            <a:r>
              <a:rPr lang="en-US" sz="1400" b="0" i="0" dirty="0">
                <a:solidFill>
                  <a:srgbClr val="202122"/>
                </a:solidFill>
                <a:effectLst/>
                <a:latin typeface="Arial" panose="020B0604020202020204" pitchFamily="34" charset="0"/>
              </a:rPr>
              <a:t> (2017), </a:t>
            </a:r>
            <a:r>
              <a:rPr lang="en-US" sz="1400" b="0" i="1" u="none" strike="noStrike" dirty="0">
                <a:solidFill>
                  <a:srgbClr val="3366CC"/>
                </a:solidFill>
                <a:effectLst/>
                <a:latin typeface="Arial" panose="020B0604020202020204" pitchFamily="34" charset="0"/>
                <a:hlinkClick r:id="rId40" tooltip="Avengers: Infinity War"/>
              </a:rPr>
              <a:t>Avengers: Infinity War</a:t>
            </a:r>
            <a:r>
              <a:rPr lang="en-US" sz="1400" b="0" i="0" dirty="0">
                <a:solidFill>
                  <a:srgbClr val="202122"/>
                </a:solidFill>
                <a:effectLst/>
                <a:latin typeface="Arial" panose="020B0604020202020204" pitchFamily="34" charset="0"/>
              </a:rPr>
              <a:t> (2018), and </a:t>
            </a:r>
            <a:r>
              <a:rPr lang="en-US" sz="1400" b="0" i="1" u="none" strike="noStrike" dirty="0">
                <a:solidFill>
                  <a:srgbClr val="3366CC"/>
                </a:solidFill>
                <a:effectLst/>
                <a:latin typeface="Arial" panose="020B0604020202020204" pitchFamily="34" charset="0"/>
                <a:hlinkClick r:id="rId41" tooltip="Avengers: Endgame"/>
              </a:rPr>
              <a:t>Avengers: Endgame</a:t>
            </a:r>
            <a:r>
              <a:rPr lang="en-US" sz="1400" b="0" i="0" dirty="0">
                <a:solidFill>
                  <a:srgbClr val="202122"/>
                </a:solidFill>
                <a:effectLst/>
                <a:latin typeface="Arial" panose="020B0604020202020204" pitchFamily="34" charset="0"/>
              </a:rPr>
              <a:t> (2019); while </a:t>
            </a:r>
            <a:r>
              <a:rPr lang="en-US" sz="1400" b="0" i="0" u="none" strike="noStrike" dirty="0">
                <a:solidFill>
                  <a:srgbClr val="3366CC"/>
                </a:solidFill>
                <a:effectLst/>
                <a:latin typeface="Arial" panose="020B0604020202020204" pitchFamily="34" charset="0"/>
                <a:hlinkClick r:id="rId42" tooltip="Mick Wingert"/>
              </a:rPr>
              <a:t>Mick Wingert</a:t>
            </a:r>
            <a:r>
              <a:rPr lang="en-US" sz="1400" b="0" i="0" dirty="0">
                <a:solidFill>
                  <a:srgbClr val="202122"/>
                </a:solidFill>
                <a:effectLst/>
                <a:latin typeface="Arial" panose="020B0604020202020204" pitchFamily="34" charset="0"/>
              </a:rPr>
              <a:t> voiced the character in the animated series</a:t>
            </a:r>
          </a:p>
          <a:p>
            <a:endParaRPr lang="en-US" sz="1200" dirty="0"/>
          </a:p>
        </p:txBody>
      </p:sp>
    </p:spTree>
    <p:extLst>
      <p:ext uri="{BB962C8B-B14F-4D97-AF65-F5344CB8AC3E}">
        <p14:creationId xmlns:p14="http://schemas.microsoft.com/office/powerpoint/2010/main" val="69544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9CDC-1A17-DB48-C8CF-A31F7D7A35EC}"/>
              </a:ext>
            </a:extLst>
          </p:cNvPr>
          <p:cNvSpPr>
            <a:spLocks noGrp="1"/>
          </p:cNvSpPr>
          <p:nvPr>
            <p:ph type="title"/>
          </p:nvPr>
        </p:nvSpPr>
        <p:spPr/>
        <p:txBody>
          <a:bodyPr/>
          <a:lstStyle/>
          <a:p>
            <a:r>
              <a:rPr lang="en-US" dirty="0"/>
              <a:t>Silver Surfer</a:t>
            </a:r>
          </a:p>
        </p:txBody>
      </p:sp>
      <p:sp>
        <p:nvSpPr>
          <p:cNvPr id="3" name="Content Placeholder 2">
            <a:extLst>
              <a:ext uri="{FF2B5EF4-FFF2-40B4-BE49-F238E27FC236}">
                <a16:creationId xmlns:a16="http://schemas.microsoft.com/office/drawing/2014/main" id="{55957B5B-9B9B-0A38-6E9F-F4C4D56B3806}"/>
              </a:ext>
            </a:extLst>
          </p:cNvPr>
          <p:cNvSpPr>
            <a:spLocks noGrp="1"/>
          </p:cNvSpPr>
          <p:nvPr>
            <p:ph idx="1"/>
          </p:nvPr>
        </p:nvSpPr>
        <p:spPr/>
        <p:txBody>
          <a:bodyPr/>
          <a:lstStyle/>
          <a:p>
            <a:pPr algn="l"/>
            <a:r>
              <a:rPr lang="en-US" sz="1200" b="0" i="0" dirty="0">
                <a:solidFill>
                  <a:srgbClr val="202122"/>
                </a:solidFill>
                <a:effectLst/>
                <a:latin typeface="Arial" panose="020B0604020202020204" pitchFamily="34" charset="0"/>
              </a:rPr>
              <a:t>Norrin </a:t>
            </a:r>
            <a:r>
              <a:rPr lang="en-US" sz="1200" b="0" i="0" dirty="0" err="1">
                <a:solidFill>
                  <a:srgbClr val="202122"/>
                </a:solidFill>
                <a:effectLst/>
                <a:latin typeface="Arial" panose="020B0604020202020204" pitchFamily="34" charset="0"/>
              </a:rPr>
              <a:t>Radd</a:t>
            </a:r>
            <a:r>
              <a:rPr lang="en-US" sz="1200" b="0" i="0" dirty="0">
                <a:solidFill>
                  <a:srgbClr val="202122"/>
                </a:solidFill>
                <a:effectLst/>
                <a:latin typeface="Arial" panose="020B0604020202020204" pitchFamily="34" charset="0"/>
              </a:rPr>
              <a:t> is from the utopian planet </a:t>
            </a:r>
            <a:r>
              <a:rPr lang="en-US" sz="1200" b="0" i="0" u="none" strike="noStrike" dirty="0" err="1">
                <a:solidFill>
                  <a:srgbClr val="3366CC"/>
                </a:solidFill>
                <a:effectLst/>
                <a:latin typeface="Arial" panose="020B0604020202020204" pitchFamily="34" charset="0"/>
                <a:hlinkClick r:id="rId2" tooltip="Zenn-La"/>
              </a:rPr>
              <a:t>Zenn</a:t>
            </a:r>
            <a:r>
              <a:rPr lang="en-US" sz="1200" b="0" i="0" u="none" strike="noStrike" dirty="0">
                <a:solidFill>
                  <a:srgbClr val="3366CC"/>
                </a:solidFill>
                <a:effectLst/>
                <a:latin typeface="Arial" panose="020B0604020202020204" pitchFamily="34" charset="0"/>
                <a:hlinkClick r:id="rId2" tooltip="Zenn-La"/>
              </a:rPr>
              <a:t>-La</a:t>
            </a:r>
            <a:r>
              <a:rPr lang="en-US" sz="1200" b="0" i="0" dirty="0">
                <a:solidFill>
                  <a:srgbClr val="202122"/>
                </a:solidFill>
                <a:effectLst/>
                <a:latin typeface="Arial" panose="020B0604020202020204" pitchFamily="34" charset="0"/>
              </a:rPr>
              <a:t>, in the </a:t>
            </a:r>
            <a:r>
              <a:rPr lang="en-US" sz="1200" b="0" i="0" u="none" strike="noStrike" dirty="0">
                <a:solidFill>
                  <a:srgbClr val="3366CC"/>
                </a:solidFill>
                <a:effectLst/>
                <a:latin typeface="Arial" panose="020B0604020202020204" pitchFamily="34" charset="0"/>
                <a:hlinkClick r:id="rId3" tooltip="Deneb"/>
              </a:rPr>
              <a:t>Deneb</a:t>
            </a:r>
            <a:r>
              <a:rPr lang="en-US" sz="1200" b="0" i="0" dirty="0">
                <a:solidFill>
                  <a:srgbClr val="202122"/>
                </a:solidFill>
                <a:effectLst/>
                <a:latin typeface="Arial" panose="020B0604020202020204" pitchFamily="34" charset="0"/>
              </a:rPr>
              <a:t> star system of the </a:t>
            </a:r>
            <a:r>
              <a:rPr lang="en-US" sz="1200" b="0" i="0" u="none" strike="noStrike" dirty="0">
                <a:solidFill>
                  <a:srgbClr val="3366CC"/>
                </a:solidFill>
                <a:effectLst/>
                <a:latin typeface="Arial" panose="020B0604020202020204" pitchFamily="34" charset="0"/>
                <a:hlinkClick r:id="rId4" tooltip="Milky Way"/>
              </a:rPr>
              <a:t>Milky Way</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5" tooltip="Galaxy"/>
              </a:rPr>
              <a:t>galaxy</a:t>
            </a:r>
            <a:r>
              <a:rPr lang="en-US" sz="1200" b="0" i="0" dirty="0">
                <a:solidFill>
                  <a:srgbClr val="202122"/>
                </a:solidFill>
                <a:effectLst/>
                <a:latin typeface="Arial" panose="020B0604020202020204" pitchFamily="34" charset="0"/>
              </a:rPr>
              <a:t>. He is the son of </a:t>
            </a:r>
            <a:r>
              <a:rPr lang="en-US" sz="1200" b="0" i="0" dirty="0" err="1">
                <a:solidFill>
                  <a:srgbClr val="202122"/>
                </a:solidFill>
                <a:effectLst/>
                <a:latin typeface="Arial" panose="020B0604020202020204" pitchFamily="34" charset="0"/>
              </a:rPr>
              <a:t>Jartran</a:t>
            </a:r>
            <a:r>
              <a:rPr lang="en-US" sz="1200" b="0" i="0" dirty="0">
                <a:solidFill>
                  <a:srgbClr val="202122"/>
                </a:solidFill>
                <a:effectLst/>
                <a:latin typeface="Arial" panose="020B0604020202020204" pitchFamily="34" charset="0"/>
              </a:rPr>
              <a:t> and Elmar </a:t>
            </a:r>
            <a:r>
              <a:rPr lang="en-US" sz="1200" b="0" i="0" dirty="0" err="1">
                <a:solidFill>
                  <a:srgbClr val="202122"/>
                </a:solidFill>
                <a:effectLst/>
                <a:latin typeface="Arial" panose="020B0604020202020204" pitchFamily="34" charset="0"/>
              </a:rPr>
              <a:t>Radd</a:t>
            </a:r>
            <a:r>
              <a:rPr lang="en-US" sz="1200" b="0" i="0" dirty="0">
                <a:solidFill>
                  <a:srgbClr val="202122"/>
                </a:solidFill>
                <a:effectLst/>
                <a:latin typeface="Arial" panose="020B0604020202020204" pitchFamily="34" charset="0"/>
              </a:rPr>
              <a:t>, and he has a half-brother, </a:t>
            </a:r>
            <a:r>
              <a:rPr lang="en-US" sz="1200" b="0" i="0" dirty="0" err="1">
                <a:solidFill>
                  <a:srgbClr val="202122"/>
                </a:solidFill>
                <a:effectLst/>
                <a:latin typeface="Arial" panose="020B0604020202020204" pitchFamily="34" charset="0"/>
              </a:rPr>
              <a:t>Fennan</a:t>
            </a:r>
            <a:r>
              <a:rPr lang="en-US" sz="1200" b="0" i="0" dirty="0">
                <a:solidFill>
                  <a:srgbClr val="202122"/>
                </a:solidFill>
                <a:effectLst/>
                <a:latin typeface="Arial" panose="020B0604020202020204" pitchFamily="34" charset="0"/>
              </a:rPr>
              <a:t> </a:t>
            </a:r>
            <a:r>
              <a:rPr lang="en-US" sz="1200" b="0" i="0" dirty="0" err="1">
                <a:solidFill>
                  <a:srgbClr val="202122"/>
                </a:solidFill>
                <a:effectLst/>
                <a:latin typeface="Arial" panose="020B0604020202020204" pitchFamily="34" charset="0"/>
              </a:rPr>
              <a:t>Radd</a:t>
            </a:r>
            <a:r>
              <a:rPr lang="en-US" sz="1200" b="0" i="0" dirty="0">
                <a:solidFill>
                  <a:srgbClr val="202122"/>
                </a:solidFill>
                <a:effectLst/>
                <a:latin typeface="Arial" panose="020B0604020202020204" pitchFamily="34" charset="0"/>
              </a:rPr>
              <a:t>.</a:t>
            </a:r>
            <a:r>
              <a:rPr lang="en-US" sz="1200" b="0" i="0" u="none" strike="noStrike" baseline="30000" dirty="0">
                <a:solidFill>
                  <a:srgbClr val="3366CC"/>
                </a:solidFill>
                <a:effectLst/>
                <a:latin typeface="Arial" panose="020B0604020202020204" pitchFamily="34" charset="0"/>
                <a:hlinkClick r:id="rId6"/>
              </a:rPr>
              <a:t>[35]</a:t>
            </a:r>
            <a:r>
              <a:rPr lang="en-US" sz="1200" b="0" i="0" dirty="0">
                <a:solidFill>
                  <a:srgbClr val="202122"/>
                </a:solidFill>
                <a:effectLst/>
                <a:latin typeface="Arial" panose="020B0604020202020204" pitchFamily="34" charset="0"/>
              </a:rPr>
              <a:t> </a:t>
            </a:r>
            <a:r>
              <a:rPr lang="en-US" sz="1200" b="0" i="0" dirty="0" err="1">
                <a:solidFill>
                  <a:srgbClr val="202122"/>
                </a:solidFill>
                <a:effectLst/>
                <a:latin typeface="Arial" panose="020B0604020202020204" pitchFamily="34" charset="0"/>
              </a:rPr>
              <a:t>Zenn</a:t>
            </a:r>
            <a:r>
              <a:rPr lang="en-US" sz="1200" b="0" i="0" dirty="0">
                <a:solidFill>
                  <a:srgbClr val="202122"/>
                </a:solidFill>
                <a:effectLst/>
                <a:latin typeface="Arial" panose="020B0604020202020204" pitchFamily="34" charset="0"/>
              </a:rPr>
              <a:t>-La's ancient and significantly advanced civilization has lost the will to strive or explore, leaving the young scholar Norrin </a:t>
            </a:r>
            <a:r>
              <a:rPr lang="en-US" sz="1200" b="0" i="0" dirty="0" err="1">
                <a:solidFill>
                  <a:srgbClr val="202122"/>
                </a:solidFill>
                <a:effectLst/>
                <a:latin typeface="Arial" panose="020B0604020202020204" pitchFamily="34" charset="0"/>
              </a:rPr>
              <a:t>Radd</a:t>
            </a:r>
            <a:r>
              <a:rPr lang="en-US" sz="1200" b="0" i="0" dirty="0">
                <a:solidFill>
                  <a:srgbClr val="202122"/>
                </a:solidFill>
                <a:effectLst/>
                <a:latin typeface="Arial" panose="020B0604020202020204" pitchFamily="34" charset="0"/>
              </a:rPr>
              <a:t> restless and yearning for adventure. Facing the destruction of his world by planet-consuming </a:t>
            </a:r>
            <a:r>
              <a:rPr lang="en-US" sz="1200" b="0" i="0" u="none" strike="noStrike" dirty="0" err="1">
                <a:solidFill>
                  <a:srgbClr val="3366CC"/>
                </a:solidFill>
                <a:effectLst/>
                <a:latin typeface="Arial" panose="020B0604020202020204" pitchFamily="34" charset="0"/>
                <a:hlinkClick r:id="rId7" tooltip="Galactus"/>
              </a:rPr>
              <a:t>Galactus</a:t>
            </a:r>
            <a:r>
              <a:rPr lang="en-US" sz="1200" b="0" i="0" dirty="0">
                <a:solidFill>
                  <a:srgbClr val="202122"/>
                </a:solidFill>
                <a:effectLst/>
                <a:latin typeface="Arial" panose="020B0604020202020204" pitchFamily="34" charset="0"/>
              </a:rPr>
              <a:t>, </a:t>
            </a:r>
            <a:r>
              <a:rPr lang="en-US" sz="1200" b="0" i="0" dirty="0" err="1">
                <a:solidFill>
                  <a:srgbClr val="202122"/>
                </a:solidFill>
                <a:effectLst/>
                <a:latin typeface="Arial" panose="020B0604020202020204" pitchFamily="34" charset="0"/>
              </a:rPr>
              <a:t>Radd</a:t>
            </a:r>
            <a:r>
              <a:rPr lang="en-US" sz="1200" b="0" i="0" dirty="0">
                <a:solidFill>
                  <a:srgbClr val="202122"/>
                </a:solidFill>
                <a:effectLst/>
                <a:latin typeface="Arial" panose="020B0604020202020204" pitchFamily="34" charset="0"/>
              </a:rPr>
              <a:t> bargains with the cosmic being. In return for the safety of </a:t>
            </a:r>
            <a:r>
              <a:rPr lang="en-US" sz="1200" b="0" i="0" dirty="0" err="1">
                <a:solidFill>
                  <a:srgbClr val="202122"/>
                </a:solidFill>
                <a:effectLst/>
                <a:latin typeface="Arial" panose="020B0604020202020204" pitchFamily="34" charset="0"/>
              </a:rPr>
              <a:t>Zenn</a:t>
            </a:r>
            <a:r>
              <a:rPr lang="en-US" sz="1200" b="0" i="0" dirty="0">
                <a:solidFill>
                  <a:srgbClr val="202122"/>
                </a:solidFill>
                <a:effectLst/>
                <a:latin typeface="Arial" panose="020B0604020202020204" pitchFamily="34" charset="0"/>
              </a:rPr>
              <a:t>-La and his lover, </a:t>
            </a:r>
            <a:r>
              <a:rPr lang="en-US" sz="1200" b="0" i="0" u="none" strike="noStrike" dirty="0" err="1">
                <a:solidFill>
                  <a:srgbClr val="3366CC"/>
                </a:solidFill>
                <a:effectLst/>
                <a:latin typeface="Arial" panose="020B0604020202020204" pitchFamily="34" charset="0"/>
                <a:hlinkClick r:id="rId8" tooltip="Shalla-Bal"/>
              </a:rPr>
              <a:t>Shalla</a:t>
            </a:r>
            <a:r>
              <a:rPr lang="en-US" sz="1200" b="0" i="0" u="none" strike="noStrike" dirty="0">
                <a:solidFill>
                  <a:srgbClr val="3366CC"/>
                </a:solidFill>
                <a:effectLst/>
                <a:latin typeface="Arial" panose="020B0604020202020204" pitchFamily="34" charset="0"/>
                <a:hlinkClick r:id="rId8" tooltip="Shalla-Bal"/>
              </a:rPr>
              <a:t>-Bal</a:t>
            </a:r>
            <a:r>
              <a:rPr lang="en-US" sz="1200" b="0" i="0" dirty="0">
                <a:solidFill>
                  <a:srgbClr val="202122"/>
                </a:solidFill>
                <a:effectLst/>
                <a:latin typeface="Arial" panose="020B0604020202020204" pitchFamily="34" charset="0"/>
              </a:rPr>
              <a:t>, </a:t>
            </a:r>
            <a:r>
              <a:rPr lang="en-US" sz="1200" b="0" i="0" dirty="0" err="1">
                <a:solidFill>
                  <a:srgbClr val="202122"/>
                </a:solidFill>
                <a:effectLst/>
                <a:latin typeface="Arial" panose="020B0604020202020204" pitchFamily="34" charset="0"/>
              </a:rPr>
              <a:t>Radd</a:t>
            </a:r>
            <a:r>
              <a:rPr lang="en-US" sz="1200" b="0" i="0" dirty="0">
                <a:solidFill>
                  <a:srgbClr val="202122"/>
                </a:solidFill>
                <a:effectLst/>
                <a:latin typeface="Arial" panose="020B0604020202020204" pitchFamily="34" charset="0"/>
              </a:rPr>
              <a:t> pledges to seek out planets for the world devourer to consume as his herald. </a:t>
            </a:r>
            <a:r>
              <a:rPr lang="en-US" sz="1200" b="0" i="0" dirty="0" err="1">
                <a:solidFill>
                  <a:srgbClr val="202122"/>
                </a:solidFill>
                <a:effectLst/>
                <a:latin typeface="Arial" panose="020B0604020202020204" pitchFamily="34" charset="0"/>
              </a:rPr>
              <a:t>Galactus</a:t>
            </a:r>
            <a:r>
              <a:rPr lang="en-US" sz="1200" b="0" i="0" dirty="0">
                <a:solidFill>
                  <a:srgbClr val="202122"/>
                </a:solidFill>
                <a:effectLst/>
                <a:latin typeface="Arial" panose="020B0604020202020204" pitchFamily="34" charset="0"/>
              </a:rPr>
              <a:t> imbues him with a portion of the </a:t>
            </a:r>
            <a:r>
              <a:rPr lang="en-US" sz="1200" b="0" i="0" u="none" strike="noStrike" dirty="0">
                <a:solidFill>
                  <a:srgbClr val="3366CC"/>
                </a:solidFill>
                <a:effectLst/>
                <a:latin typeface="Arial" panose="020B0604020202020204" pitchFamily="34" charset="0"/>
                <a:hlinkClick r:id="rId9" tooltip="Power Cosmic"/>
              </a:rPr>
              <a:t>Power Cosmic</a:t>
            </a:r>
            <a:r>
              <a:rPr lang="en-US" sz="1200" b="0" i="0" dirty="0">
                <a:solidFill>
                  <a:srgbClr val="202122"/>
                </a:solidFill>
                <a:effectLst/>
                <a:latin typeface="Arial" panose="020B0604020202020204" pitchFamily="34" charset="0"/>
              </a:rPr>
              <a:t>, transforming him into the Silver Surfer.</a:t>
            </a:r>
            <a:r>
              <a:rPr lang="en-US" sz="1200" b="0" i="0" u="none" strike="noStrike" baseline="30000" dirty="0">
                <a:solidFill>
                  <a:srgbClr val="3366CC"/>
                </a:solidFill>
                <a:effectLst/>
                <a:latin typeface="Arial" panose="020B0604020202020204" pitchFamily="34" charset="0"/>
                <a:hlinkClick r:id="rId10"/>
              </a:rPr>
              <a:t>[36]</a:t>
            </a:r>
            <a:r>
              <a:rPr lang="en-US" sz="1200" b="0" i="0" u="none" strike="noStrike" baseline="30000" dirty="0">
                <a:solidFill>
                  <a:srgbClr val="3366CC"/>
                </a:solidFill>
                <a:effectLst/>
                <a:latin typeface="Arial" panose="020B0604020202020204" pitchFamily="34" charset="0"/>
                <a:hlinkClick r:id="rId11"/>
              </a:rPr>
              <a:t>[37]</a:t>
            </a:r>
            <a:r>
              <a:rPr lang="en-US" sz="1200" b="0" i="0" dirty="0">
                <a:solidFill>
                  <a:srgbClr val="202122"/>
                </a:solidFill>
                <a:effectLst/>
                <a:latin typeface="Arial" panose="020B0604020202020204" pitchFamily="34" charset="0"/>
              </a:rPr>
              <a:t> </a:t>
            </a:r>
            <a:r>
              <a:rPr lang="en-US" sz="1200" b="0" i="0" dirty="0" err="1">
                <a:solidFill>
                  <a:srgbClr val="202122"/>
                </a:solidFill>
                <a:effectLst/>
                <a:latin typeface="Arial" panose="020B0604020202020204" pitchFamily="34" charset="0"/>
              </a:rPr>
              <a:t>Radd</a:t>
            </a:r>
            <a:r>
              <a:rPr lang="en-US" sz="1200" b="0" i="0" dirty="0">
                <a:solidFill>
                  <a:srgbClr val="202122"/>
                </a:solidFill>
                <a:effectLst/>
                <a:latin typeface="Arial" panose="020B0604020202020204" pitchFamily="34" charset="0"/>
              </a:rPr>
              <a:t> had intended to lead </a:t>
            </a:r>
            <a:r>
              <a:rPr lang="en-US" sz="1200" b="0" i="0" dirty="0" err="1">
                <a:solidFill>
                  <a:srgbClr val="202122"/>
                </a:solidFill>
                <a:effectLst/>
                <a:latin typeface="Arial" panose="020B0604020202020204" pitchFamily="34" charset="0"/>
              </a:rPr>
              <a:t>Galactus</a:t>
            </a:r>
            <a:r>
              <a:rPr lang="en-US" sz="1200" b="0" i="0" dirty="0">
                <a:solidFill>
                  <a:srgbClr val="202122"/>
                </a:solidFill>
                <a:effectLst/>
                <a:latin typeface="Arial" panose="020B0604020202020204" pitchFamily="34" charset="0"/>
              </a:rPr>
              <a:t> to uninhabited planets, but </a:t>
            </a:r>
            <a:r>
              <a:rPr lang="en-US" sz="1200" b="0" i="0" dirty="0" err="1">
                <a:solidFill>
                  <a:srgbClr val="202122"/>
                </a:solidFill>
                <a:effectLst/>
                <a:latin typeface="Arial" panose="020B0604020202020204" pitchFamily="34" charset="0"/>
              </a:rPr>
              <a:t>Galactus</a:t>
            </a:r>
            <a:r>
              <a:rPr lang="en-US" sz="1200" b="0" i="0" dirty="0">
                <a:solidFill>
                  <a:srgbClr val="202122"/>
                </a:solidFill>
                <a:effectLst/>
                <a:latin typeface="Arial" panose="020B0604020202020204" pitchFamily="34" charset="0"/>
              </a:rPr>
              <a:t> tampers with his soul to prevent this.</a:t>
            </a:r>
            <a:r>
              <a:rPr lang="en-US" sz="1200" b="0" i="0" u="none" strike="noStrike" baseline="30000" dirty="0">
                <a:solidFill>
                  <a:srgbClr val="3366CC"/>
                </a:solidFill>
                <a:effectLst/>
                <a:latin typeface="Arial" panose="020B0604020202020204" pitchFamily="34" charset="0"/>
                <a:hlinkClick r:id="rId12"/>
              </a:rPr>
              <a:t>[38]</a:t>
            </a:r>
            <a:endParaRPr lang="en-US" sz="1200" b="0" i="0" dirty="0">
              <a:solidFill>
                <a:srgbClr val="202122"/>
              </a:solidFill>
              <a:effectLst/>
              <a:latin typeface="Arial" panose="020B0604020202020204" pitchFamily="34" charset="0"/>
            </a:endParaRPr>
          </a:p>
          <a:p>
            <a:pPr algn="l"/>
            <a:r>
              <a:rPr lang="en-US" sz="1200" b="0" i="0" dirty="0" err="1">
                <a:solidFill>
                  <a:srgbClr val="202122"/>
                </a:solidFill>
                <a:effectLst/>
                <a:latin typeface="Arial" panose="020B0604020202020204" pitchFamily="34" charset="0"/>
              </a:rPr>
              <a:t>Radd</a:t>
            </a:r>
            <a:r>
              <a:rPr lang="en-US" sz="1200" b="0" i="0" dirty="0">
                <a:solidFill>
                  <a:srgbClr val="202122"/>
                </a:solidFill>
                <a:effectLst/>
                <a:latin typeface="Arial" panose="020B0604020202020204" pitchFamily="34" charset="0"/>
              </a:rPr>
              <a:t> serves </a:t>
            </a:r>
            <a:r>
              <a:rPr lang="en-US" sz="1200" b="0" i="0" dirty="0" err="1">
                <a:solidFill>
                  <a:srgbClr val="202122"/>
                </a:solidFill>
                <a:effectLst/>
                <a:latin typeface="Arial" panose="020B0604020202020204" pitchFamily="34" charset="0"/>
              </a:rPr>
              <a:t>Galactus</a:t>
            </a:r>
            <a:r>
              <a:rPr lang="en-US" sz="1200" b="0" i="0" dirty="0">
                <a:solidFill>
                  <a:srgbClr val="202122"/>
                </a:solidFill>
                <a:effectLst/>
                <a:latin typeface="Arial" panose="020B0604020202020204" pitchFamily="34" charset="0"/>
              </a:rPr>
              <a:t> for an unspecified amount of time. Eventually, the Surfer summons his master to Earth. Here the Surfer meets the </a:t>
            </a:r>
            <a:r>
              <a:rPr lang="en-US" sz="1200" b="0" i="0" u="none" strike="noStrike" dirty="0">
                <a:solidFill>
                  <a:srgbClr val="3366CC"/>
                </a:solidFill>
                <a:effectLst/>
                <a:latin typeface="Arial" panose="020B0604020202020204" pitchFamily="34" charset="0"/>
                <a:hlinkClick r:id="rId13" tooltip="Fantastic Four"/>
              </a:rPr>
              <a:t>Fantastic Four</a:t>
            </a:r>
            <a:r>
              <a:rPr lang="en-US" sz="1200" b="0" i="0" dirty="0">
                <a:solidFill>
                  <a:srgbClr val="202122"/>
                </a:solidFill>
                <a:effectLst/>
                <a:latin typeface="Arial" panose="020B0604020202020204" pitchFamily="34" charset="0"/>
              </a:rPr>
              <a:t> and </a:t>
            </a:r>
            <a:r>
              <a:rPr lang="en-US" sz="1200" b="0" i="0" u="none" strike="noStrike" dirty="0">
                <a:solidFill>
                  <a:srgbClr val="3366CC"/>
                </a:solidFill>
                <a:effectLst/>
                <a:latin typeface="Arial" panose="020B0604020202020204" pitchFamily="34" charset="0"/>
                <a:hlinkClick r:id="rId14" tooltip="Alicia Masters"/>
              </a:rPr>
              <a:t>Alicia Masters</a:t>
            </a:r>
            <a:r>
              <a:rPr lang="en-US" sz="1200" b="0" i="0" dirty="0">
                <a:solidFill>
                  <a:srgbClr val="202122"/>
                </a:solidFill>
                <a:effectLst/>
                <a:latin typeface="Arial" panose="020B0604020202020204" pitchFamily="34" charset="0"/>
              </a:rPr>
              <a:t>. Touched by their nobility, he rebels against </a:t>
            </a:r>
            <a:r>
              <a:rPr lang="en-US" sz="1200" b="0" i="0" dirty="0" err="1">
                <a:solidFill>
                  <a:srgbClr val="202122"/>
                </a:solidFill>
                <a:effectLst/>
                <a:latin typeface="Arial" panose="020B0604020202020204" pitchFamily="34" charset="0"/>
              </a:rPr>
              <a:t>Galactus</a:t>
            </a:r>
            <a:r>
              <a:rPr lang="en-US" sz="1200" b="0" i="0" dirty="0">
                <a:solidFill>
                  <a:srgbClr val="202122"/>
                </a:solidFill>
                <a:effectLst/>
                <a:latin typeface="Arial" panose="020B0604020202020204" pitchFamily="34" charset="0"/>
              </a:rPr>
              <a:t>, who is eventually driven off. Before he leaves, he confines the Surfer to Earth with an invisible barrier that affects only him.</a:t>
            </a:r>
            <a:r>
              <a:rPr lang="en-US" sz="1200" b="0" i="0" u="none" strike="noStrike" baseline="30000" dirty="0">
                <a:solidFill>
                  <a:srgbClr val="3366CC"/>
                </a:solidFill>
                <a:effectLst/>
                <a:latin typeface="Arial" panose="020B0604020202020204" pitchFamily="34" charset="0"/>
                <a:hlinkClick r:id="rId15"/>
              </a:rPr>
              <a:t>[39]</a:t>
            </a:r>
            <a:r>
              <a:rPr lang="en-US" sz="1200" b="0" i="0" u="none" strike="noStrike" baseline="30000" dirty="0">
                <a:solidFill>
                  <a:srgbClr val="3366CC"/>
                </a:solidFill>
                <a:effectLst/>
                <a:latin typeface="Arial" panose="020B0604020202020204" pitchFamily="34" charset="0"/>
                <a:hlinkClick r:id="rId16"/>
              </a:rPr>
              <a:t>[40]</a:t>
            </a:r>
            <a:endParaRPr lang="en-US" sz="1200" b="0" i="0" dirty="0">
              <a:solidFill>
                <a:srgbClr val="202122"/>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During his exile, the Surfer fights numerous villains, including </a:t>
            </a:r>
            <a:r>
              <a:rPr lang="en-US" sz="1200" b="0" i="0" u="none" strike="noStrike" dirty="0">
                <a:solidFill>
                  <a:srgbClr val="3366CC"/>
                </a:solidFill>
                <a:effectLst/>
                <a:latin typeface="Arial" panose="020B0604020202020204" pitchFamily="34" charset="0"/>
                <a:hlinkClick r:id="rId17" tooltip="Doctor Doom"/>
              </a:rPr>
              <a:t>Doctor Doom</a:t>
            </a:r>
            <a:r>
              <a:rPr lang="en-US" sz="1200" b="0" i="0" dirty="0">
                <a:solidFill>
                  <a:srgbClr val="202122"/>
                </a:solidFill>
                <a:effectLst/>
                <a:latin typeface="Arial" panose="020B0604020202020204" pitchFamily="34" charset="0"/>
              </a:rPr>
              <a:t>, who wants his Power Cosmic, and </a:t>
            </a:r>
            <a:r>
              <a:rPr lang="en-US" sz="1200" b="0" i="0" u="none" strike="noStrike" dirty="0" err="1">
                <a:solidFill>
                  <a:srgbClr val="3366CC"/>
                </a:solidFill>
                <a:effectLst/>
                <a:latin typeface="Arial" panose="020B0604020202020204" pitchFamily="34" charset="0"/>
                <a:hlinkClick r:id="rId18" tooltip="Mephisto (comics)"/>
              </a:rPr>
              <a:t>Mephisto</a:t>
            </a:r>
            <a:r>
              <a:rPr lang="en-US" sz="1200" b="0" i="0" dirty="0">
                <a:solidFill>
                  <a:srgbClr val="202122"/>
                </a:solidFill>
                <a:effectLst/>
                <a:latin typeface="Arial" panose="020B0604020202020204" pitchFamily="34" charset="0"/>
              </a:rPr>
              <a:t>, who wants his soul. The Surfer's only ally during these trials is a physicist by the name of Al B. Harper, who eventually sacrifices himself to save the world from the </a:t>
            </a:r>
            <a:r>
              <a:rPr lang="en-US" sz="1200" b="0" i="0" u="none" strike="noStrike" dirty="0">
                <a:solidFill>
                  <a:srgbClr val="3366CC"/>
                </a:solidFill>
                <a:effectLst/>
                <a:latin typeface="Arial" panose="020B0604020202020204" pitchFamily="34" charset="0"/>
                <a:hlinkClick r:id="rId19" tooltip="Stranger (comics)"/>
              </a:rPr>
              <a:t>Stranger</a:t>
            </a:r>
            <a:r>
              <a:rPr lang="en-US" sz="1200" b="0" i="0" dirty="0">
                <a:solidFill>
                  <a:srgbClr val="202122"/>
                </a:solidFill>
                <a:effectLst/>
                <a:latin typeface="Arial" panose="020B0604020202020204" pitchFamily="34" charset="0"/>
              </a:rPr>
              <a:t>.</a:t>
            </a:r>
            <a:r>
              <a:rPr lang="en-US" sz="1200" b="0" i="0" u="none" strike="noStrike" baseline="30000" dirty="0">
                <a:solidFill>
                  <a:srgbClr val="3366CC"/>
                </a:solidFill>
                <a:effectLst/>
                <a:latin typeface="Arial" panose="020B0604020202020204" pitchFamily="34" charset="0"/>
                <a:hlinkClick r:id="rId20"/>
              </a:rPr>
              <a:t>[41]</a:t>
            </a:r>
            <a:endParaRPr lang="en-US" sz="1200" b="0" i="0" dirty="0">
              <a:solidFill>
                <a:srgbClr val="202122"/>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Banding together with the </a:t>
            </a:r>
            <a:r>
              <a:rPr lang="en-US" sz="1200" b="0" i="0" u="none" strike="noStrike" dirty="0">
                <a:solidFill>
                  <a:srgbClr val="3366CC"/>
                </a:solidFill>
                <a:effectLst/>
                <a:latin typeface="Arial" panose="020B0604020202020204" pitchFamily="34" charset="0"/>
                <a:hlinkClick r:id="rId21" tooltip="Hulk"/>
              </a:rPr>
              <a:t>Hulk</a:t>
            </a:r>
            <a:r>
              <a:rPr lang="en-US" sz="1200" b="0" i="0" dirty="0">
                <a:solidFill>
                  <a:srgbClr val="202122"/>
                </a:solidFill>
                <a:effectLst/>
                <a:latin typeface="Arial" panose="020B0604020202020204" pitchFamily="34" charset="0"/>
              </a:rPr>
              <a:t> and </a:t>
            </a:r>
            <a:r>
              <a:rPr lang="en-US" sz="1200" b="0" i="0" u="none" strike="noStrike" dirty="0" err="1">
                <a:solidFill>
                  <a:srgbClr val="3366CC"/>
                </a:solidFill>
                <a:effectLst/>
                <a:latin typeface="Arial" panose="020B0604020202020204" pitchFamily="34" charset="0"/>
                <a:hlinkClick r:id="rId22" tooltip="Namor"/>
              </a:rPr>
              <a:t>Namor</a:t>
            </a:r>
            <a:r>
              <a:rPr lang="en-US" sz="1200" b="0" i="0" dirty="0">
                <a:solidFill>
                  <a:srgbClr val="202122"/>
                </a:solidFill>
                <a:effectLst/>
                <a:latin typeface="Arial" panose="020B0604020202020204" pitchFamily="34" charset="0"/>
              </a:rPr>
              <a:t> during these wanderings, the Surfer forms the "Titans Three", a group dedicated to battling evil on Earth.</a:t>
            </a:r>
            <a:r>
              <a:rPr lang="en-US" sz="1200" b="0" i="0" u="none" strike="noStrike" baseline="30000" dirty="0">
                <a:solidFill>
                  <a:srgbClr val="3366CC"/>
                </a:solidFill>
                <a:effectLst/>
                <a:latin typeface="Arial" panose="020B0604020202020204" pitchFamily="34" charset="0"/>
                <a:hlinkClick r:id="rId23"/>
              </a:rPr>
              <a:t>[42]</a:t>
            </a:r>
            <a:r>
              <a:rPr lang="en-US" sz="1200" b="0" i="0" dirty="0">
                <a:solidFill>
                  <a:srgbClr val="202122"/>
                </a:solidFill>
                <a:effectLst/>
                <a:latin typeface="Arial" panose="020B0604020202020204" pitchFamily="34" charset="0"/>
              </a:rPr>
              <a:t> Soon, </a:t>
            </a:r>
            <a:r>
              <a:rPr lang="en-US" sz="1200" b="0" i="0" u="none" strike="noStrike" dirty="0">
                <a:solidFill>
                  <a:srgbClr val="3366CC"/>
                </a:solidFill>
                <a:effectLst/>
                <a:latin typeface="Arial" panose="020B0604020202020204" pitchFamily="34" charset="0"/>
                <a:hlinkClick r:id="rId24" tooltip="Doctor Strange"/>
              </a:rPr>
              <a:t>Doctor Strange</a:t>
            </a:r>
            <a:r>
              <a:rPr lang="en-US" sz="1200" b="0" i="0" dirty="0">
                <a:solidFill>
                  <a:srgbClr val="202122"/>
                </a:solidFill>
                <a:effectLst/>
                <a:latin typeface="Arial" panose="020B0604020202020204" pitchFamily="34" charset="0"/>
              </a:rPr>
              <a:t> joins the group and it becomes "The </a:t>
            </a:r>
            <a:r>
              <a:rPr lang="en-US" sz="1200" b="0" i="0" u="none" strike="noStrike" dirty="0">
                <a:solidFill>
                  <a:srgbClr val="3366CC"/>
                </a:solidFill>
                <a:effectLst/>
                <a:latin typeface="Arial" panose="020B0604020202020204" pitchFamily="34" charset="0"/>
                <a:hlinkClick r:id="rId25" tooltip="Defenders (comics)"/>
              </a:rPr>
              <a:t>Defenders</a:t>
            </a:r>
            <a:r>
              <a:rPr lang="en-US" sz="1200" b="0" i="0" dirty="0">
                <a:solidFill>
                  <a:srgbClr val="202122"/>
                </a:solidFill>
                <a:effectLst/>
                <a:latin typeface="Arial" panose="020B0604020202020204" pitchFamily="34" charset="0"/>
              </a:rPr>
              <a:t>."</a:t>
            </a:r>
            <a:r>
              <a:rPr lang="en-US" sz="1200" b="0" i="0" u="none" strike="noStrike" baseline="30000" dirty="0">
                <a:solidFill>
                  <a:srgbClr val="3366CC"/>
                </a:solidFill>
                <a:effectLst/>
                <a:latin typeface="Arial" panose="020B0604020202020204" pitchFamily="34" charset="0"/>
                <a:hlinkClick r:id="rId26"/>
              </a:rPr>
              <a:t>[43]</a:t>
            </a:r>
            <a:r>
              <a:rPr lang="en-US" sz="1200" b="0" i="0" dirty="0">
                <a:solidFill>
                  <a:srgbClr val="202122"/>
                </a:solidFill>
                <a:effectLst/>
                <a:latin typeface="Arial" panose="020B0604020202020204" pitchFamily="34" charset="0"/>
              </a:rPr>
              <a:t> Surfer stays with them for a while, but his overwhelming desire to be free of Earth and his frequent collisions with </a:t>
            </a:r>
            <a:r>
              <a:rPr lang="en-US" sz="1200" b="0" i="0" dirty="0" err="1">
                <a:solidFill>
                  <a:srgbClr val="202122"/>
                </a:solidFill>
                <a:effectLst/>
                <a:latin typeface="Arial" panose="020B0604020202020204" pitchFamily="34" charset="0"/>
              </a:rPr>
              <a:t>Galactus's</a:t>
            </a:r>
            <a:r>
              <a:rPr lang="en-US" sz="1200" b="0" i="0" dirty="0">
                <a:solidFill>
                  <a:srgbClr val="202122"/>
                </a:solidFill>
                <a:effectLst/>
                <a:latin typeface="Arial" panose="020B0604020202020204" pitchFamily="34" charset="0"/>
              </a:rPr>
              <a:t> energy-draining barrier eventually drives him to leave the group.</a:t>
            </a:r>
            <a:r>
              <a:rPr lang="en-US" sz="1200" b="0" i="0" baseline="30000" dirty="0">
                <a:solidFill>
                  <a:srgbClr val="202122"/>
                </a:solidFill>
                <a:effectLst/>
                <a:latin typeface="Arial" panose="020B0604020202020204" pitchFamily="34" charset="0"/>
              </a:rPr>
              <a:t>[</a:t>
            </a:r>
            <a:r>
              <a:rPr lang="en-US" sz="1200" b="0" i="1" u="none" strike="noStrike" baseline="30000" dirty="0">
                <a:solidFill>
                  <a:srgbClr val="3366CC"/>
                </a:solidFill>
                <a:effectLst/>
                <a:latin typeface="Arial" panose="020B0604020202020204" pitchFamily="34" charset="0"/>
                <a:hlinkClick r:id="rId27" tooltip="Wikipedia:Citing sources"/>
              </a:rPr>
              <a:t>volume &amp; issue needed</a:t>
            </a:r>
            <a:r>
              <a:rPr lang="en-US" sz="1200" b="0" i="0" baseline="30000" dirty="0">
                <a:solidFill>
                  <a:srgbClr val="202122"/>
                </a:solidFill>
                <a:effectLst/>
                <a:latin typeface="Arial" panose="020B0604020202020204" pitchFamily="34" charset="0"/>
              </a:rPr>
              <a:t>]</a:t>
            </a:r>
            <a:endParaRPr lang="en-US" sz="1200" b="0" i="0" dirty="0">
              <a:solidFill>
                <a:srgbClr val="202122"/>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The Surfer finally pierces </a:t>
            </a:r>
            <a:r>
              <a:rPr lang="en-US" sz="1200" b="0" i="0" dirty="0" err="1">
                <a:solidFill>
                  <a:srgbClr val="202122"/>
                </a:solidFill>
                <a:effectLst/>
                <a:latin typeface="Arial" panose="020B0604020202020204" pitchFamily="34" charset="0"/>
              </a:rPr>
              <a:t>Galactus's</a:t>
            </a:r>
            <a:r>
              <a:rPr lang="en-US" sz="1200" b="0" i="0" dirty="0">
                <a:solidFill>
                  <a:srgbClr val="202122"/>
                </a:solidFill>
                <a:effectLst/>
                <a:latin typeface="Arial" panose="020B0604020202020204" pitchFamily="34" charset="0"/>
              </a:rPr>
              <a:t> barrier with the aid of </a:t>
            </a:r>
            <a:r>
              <a:rPr lang="en-US" sz="1200" b="0" i="0" u="none" strike="noStrike" dirty="0">
                <a:solidFill>
                  <a:srgbClr val="3366CC"/>
                </a:solidFill>
                <a:effectLst/>
                <a:latin typeface="Arial" panose="020B0604020202020204" pitchFamily="34" charset="0"/>
                <a:hlinkClick r:id="rId28" tooltip="Mister Fantastic"/>
              </a:rPr>
              <a:t>Reed Richards</a:t>
            </a:r>
            <a:r>
              <a:rPr lang="en-US" sz="1200" b="0" i="0" dirty="0">
                <a:solidFill>
                  <a:srgbClr val="202122"/>
                </a:solidFill>
                <a:effectLst/>
                <a:latin typeface="Arial" panose="020B0604020202020204" pitchFamily="34" charset="0"/>
              </a:rPr>
              <a:t> and temporarily escapes Earth. He discovers, though, that his </a:t>
            </a:r>
            <a:r>
              <a:rPr lang="en-US" sz="1200" b="0" i="0" dirty="0" err="1">
                <a:solidFill>
                  <a:srgbClr val="202122"/>
                </a:solidFill>
                <a:effectLst/>
                <a:latin typeface="Arial" panose="020B0604020202020204" pitchFamily="34" charset="0"/>
              </a:rPr>
              <a:t>homeworld</a:t>
            </a:r>
            <a:r>
              <a:rPr lang="en-US" sz="1200" b="0" i="0" dirty="0">
                <a:solidFill>
                  <a:srgbClr val="202122"/>
                </a:solidFill>
                <a:effectLst/>
                <a:latin typeface="Arial" panose="020B0604020202020204" pitchFamily="34" charset="0"/>
              </a:rPr>
              <a:t> has been ravaged by </a:t>
            </a:r>
            <a:r>
              <a:rPr lang="en-US" sz="1200" b="0" i="0" dirty="0" err="1">
                <a:solidFill>
                  <a:srgbClr val="202122"/>
                </a:solidFill>
                <a:effectLst/>
                <a:latin typeface="Arial" panose="020B0604020202020204" pitchFamily="34" charset="0"/>
              </a:rPr>
              <a:t>Galactus</a:t>
            </a:r>
            <a:r>
              <a:rPr lang="en-US" sz="1200" b="0" i="0" dirty="0">
                <a:solidFill>
                  <a:srgbClr val="202122"/>
                </a:solidFill>
                <a:effectLst/>
                <a:latin typeface="Arial" panose="020B0604020202020204" pitchFamily="34" charset="0"/>
              </a:rPr>
              <a:t> and </a:t>
            </a:r>
            <a:r>
              <a:rPr lang="en-US" sz="1200" b="0" i="0" dirty="0" err="1">
                <a:solidFill>
                  <a:srgbClr val="202122"/>
                </a:solidFill>
                <a:effectLst/>
                <a:latin typeface="Arial" panose="020B0604020202020204" pitchFamily="34" charset="0"/>
              </a:rPr>
              <a:t>Shalla</a:t>
            </a:r>
            <a:r>
              <a:rPr lang="en-US" sz="1200" b="0" i="0" dirty="0">
                <a:solidFill>
                  <a:srgbClr val="202122"/>
                </a:solidFill>
                <a:effectLst/>
                <a:latin typeface="Arial" panose="020B0604020202020204" pitchFamily="34" charset="0"/>
              </a:rPr>
              <a:t>-Bal has been abducted by </a:t>
            </a:r>
            <a:r>
              <a:rPr lang="en-US" sz="1200" b="0" i="0" dirty="0" err="1">
                <a:solidFill>
                  <a:srgbClr val="202122"/>
                </a:solidFill>
                <a:effectLst/>
                <a:latin typeface="Arial" panose="020B0604020202020204" pitchFamily="34" charset="0"/>
              </a:rPr>
              <a:t>Mephisto</a:t>
            </a:r>
            <a:r>
              <a:rPr lang="en-US" sz="1200" b="0" i="0" dirty="0">
                <a:solidFill>
                  <a:srgbClr val="202122"/>
                </a:solidFill>
                <a:effectLst/>
                <a:latin typeface="Arial" panose="020B0604020202020204" pitchFamily="34" charset="0"/>
              </a:rPr>
              <a:t> and taken to Earth. Even though it means trapping himself once more, the Surfer returns to Earth to battle and defeat </a:t>
            </a:r>
            <a:r>
              <a:rPr lang="en-US" sz="1200" b="0" i="0" dirty="0" err="1">
                <a:solidFill>
                  <a:srgbClr val="202122"/>
                </a:solidFill>
                <a:effectLst/>
                <a:latin typeface="Arial" panose="020B0604020202020204" pitchFamily="34" charset="0"/>
              </a:rPr>
              <a:t>Mephisto</a:t>
            </a:r>
            <a:r>
              <a:rPr lang="en-US" sz="1200" b="0" i="0" dirty="0">
                <a:solidFill>
                  <a:srgbClr val="202122"/>
                </a:solidFill>
                <a:effectLst/>
                <a:latin typeface="Arial" panose="020B0604020202020204" pitchFamily="34" charset="0"/>
              </a:rPr>
              <a:t>. Before being vanquished, </a:t>
            </a:r>
            <a:r>
              <a:rPr lang="en-US" sz="1200" b="0" i="0" dirty="0" err="1">
                <a:solidFill>
                  <a:srgbClr val="202122"/>
                </a:solidFill>
                <a:effectLst/>
                <a:latin typeface="Arial" panose="020B0604020202020204" pitchFamily="34" charset="0"/>
              </a:rPr>
              <a:t>Mephisto</a:t>
            </a:r>
            <a:r>
              <a:rPr lang="en-US" sz="1200" b="0" i="0" dirty="0">
                <a:solidFill>
                  <a:srgbClr val="202122"/>
                </a:solidFill>
                <a:effectLst/>
                <a:latin typeface="Arial" panose="020B0604020202020204" pitchFamily="34" charset="0"/>
              </a:rPr>
              <a:t> sends </a:t>
            </a:r>
            <a:r>
              <a:rPr lang="en-US" sz="1200" b="0" i="0" dirty="0" err="1">
                <a:solidFill>
                  <a:srgbClr val="202122"/>
                </a:solidFill>
                <a:effectLst/>
                <a:latin typeface="Arial" panose="020B0604020202020204" pitchFamily="34" charset="0"/>
              </a:rPr>
              <a:t>Shalla</a:t>
            </a:r>
            <a:r>
              <a:rPr lang="en-US" sz="1200" b="0" i="0" dirty="0">
                <a:solidFill>
                  <a:srgbClr val="202122"/>
                </a:solidFill>
                <a:effectLst/>
                <a:latin typeface="Arial" panose="020B0604020202020204" pitchFamily="34" charset="0"/>
              </a:rPr>
              <a:t>-Bal back to </a:t>
            </a:r>
            <a:r>
              <a:rPr lang="en-US" sz="1200" b="0" i="0" dirty="0" err="1">
                <a:solidFill>
                  <a:srgbClr val="202122"/>
                </a:solidFill>
                <a:effectLst/>
                <a:latin typeface="Arial" panose="020B0604020202020204" pitchFamily="34" charset="0"/>
              </a:rPr>
              <a:t>Zenn</a:t>
            </a:r>
            <a:r>
              <a:rPr lang="en-US" sz="1200" b="0" i="0" dirty="0">
                <a:solidFill>
                  <a:srgbClr val="202122"/>
                </a:solidFill>
                <a:effectLst/>
                <a:latin typeface="Arial" panose="020B0604020202020204" pitchFamily="34" charset="0"/>
              </a:rPr>
              <a:t>-La, but the Surfer manages to endow her with a portion of his Power Cosmic, which she uses to revitalize the plant life of their ravaged </a:t>
            </a:r>
            <a:r>
              <a:rPr lang="en-US" sz="1200" b="0" i="0" dirty="0" err="1">
                <a:solidFill>
                  <a:srgbClr val="202122"/>
                </a:solidFill>
                <a:effectLst/>
                <a:latin typeface="Arial" panose="020B0604020202020204" pitchFamily="34" charset="0"/>
              </a:rPr>
              <a:t>homeworld</a:t>
            </a:r>
            <a:r>
              <a:rPr lang="en-US" sz="1200" b="0" i="0" dirty="0">
                <a:solidFill>
                  <a:srgbClr val="202122"/>
                </a:solidFill>
                <a:effectLst/>
                <a:latin typeface="Arial" panose="020B0604020202020204" pitchFamily="34" charset="0"/>
              </a:rPr>
              <a:t>.</a:t>
            </a:r>
            <a:r>
              <a:rPr lang="en-US" sz="1200" b="0" i="0" u="none" strike="noStrike" baseline="30000" dirty="0">
                <a:solidFill>
                  <a:srgbClr val="3366CC"/>
                </a:solidFill>
                <a:effectLst/>
                <a:latin typeface="Arial" panose="020B0604020202020204" pitchFamily="34" charset="0"/>
                <a:hlinkClick r:id="rId29"/>
              </a:rPr>
              <a:t>[44]</a:t>
            </a:r>
            <a:endParaRPr lang="en-US" sz="1200" b="0" i="0" dirty="0">
              <a:solidFill>
                <a:srgbClr val="202122"/>
              </a:solidFill>
              <a:effectLst/>
              <a:latin typeface="Arial" panose="020B0604020202020204" pitchFamily="34" charset="0"/>
            </a:endParaRPr>
          </a:p>
          <a:p>
            <a:endParaRPr lang="en-US" sz="1000" dirty="0"/>
          </a:p>
        </p:txBody>
      </p:sp>
    </p:spTree>
    <p:extLst>
      <p:ext uri="{BB962C8B-B14F-4D97-AF65-F5344CB8AC3E}">
        <p14:creationId xmlns:p14="http://schemas.microsoft.com/office/powerpoint/2010/main" val="33122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6891-8C9A-025E-8C22-73EEB1AE4E07}"/>
              </a:ext>
            </a:extLst>
          </p:cNvPr>
          <p:cNvSpPr>
            <a:spLocks noGrp="1"/>
          </p:cNvSpPr>
          <p:nvPr>
            <p:ph type="title"/>
          </p:nvPr>
        </p:nvSpPr>
        <p:spPr/>
        <p:txBody>
          <a:bodyPr/>
          <a:lstStyle/>
          <a:p>
            <a:r>
              <a:rPr lang="en-US" dirty="0"/>
              <a:t>Spider-Man</a:t>
            </a:r>
          </a:p>
        </p:txBody>
      </p:sp>
      <p:sp>
        <p:nvSpPr>
          <p:cNvPr id="3" name="Content Placeholder 2">
            <a:extLst>
              <a:ext uri="{FF2B5EF4-FFF2-40B4-BE49-F238E27FC236}">
                <a16:creationId xmlns:a16="http://schemas.microsoft.com/office/drawing/2014/main" id="{70125697-E4B0-7FDB-F887-AE1A62B69A12}"/>
              </a:ext>
            </a:extLst>
          </p:cNvPr>
          <p:cNvSpPr>
            <a:spLocks noGrp="1"/>
          </p:cNvSpPr>
          <p:nvPr>
            <p:ph idx="1"/>
          </p:nvPr>
        </p:nvSpPr>
        <p:spPr/>
        <p:txBody>
          <a:bodyPr/>
          <a:lstStyle/>
          <a:p>
            <a:pPr algn="l"/>
            <a:r>
              <a:rPr lang="en-US" sz="1200" b="1" i="0" dirty="0" err="1">
                <a:solidFill>
                  <a:srgbClr val="202122"/>
                </a:solidFill>
                <a:effectLst/>
                <a:latin typeface="Arial" panose="020B0604020202020204" pitchFamily="34" charset="0"/>
              </a:rPr>
              <a:t>pider</a:t>
            </a:r>
            <a:r>
              <a:rPr lang="en-US" sz="1200" b="1" i="0" dirty="0">
                <a:solidFill>
                  <a:srgbClr val="202122"/>
                </a:solidFill>
                <a:effectLst/>
                <a:latin typeface="Arial" panose="020B0604020202020204" pitchFamily="34" charset="0"/>
              </a:rPr>
              <a:t>-Man</a:t>
            </a:r>
            <a:r>
              <a:rPr lang="en-US" sz="1200" b="0" i="0" dirty="0">
                <a:solidFill>
                  <a:srgbClr val="202122"/>
                </a:solidFill>
                <a:effectLst/>
                <a:latin typeface="Arial" panose="020B0604020202020204" pitchFamily="34" charset="0"/>
              </a:rPr>
              <a:t> is a </a:t>
            </a:r>
            <a:r>
              <a:rPr lang="en-US" sz="1200" b="0" i="0" u="none" strike="noStrike" dirty="0">
                <a:solidFill>
                  <a:srgbClr val="3366CC"/>
                </a:solidFill>
                <a:effectLst/>
                <a:latin typeface="Arial" panose="020B0604020202020204" pitchFamily="34" charset="0"/>
                <a:hlinkClick r:id="rId2" tooltip="Superhero"/>
              </a:rPr>
              <a:t>superhero</a:t>
            </a:r>
            <a:r>
              <a:rPr lang="en-US" sz="1200" b="0" i="0" dirty="0">
                <a:solidFill>
                  <a:srgbClr val="202122"/>
                </a:solidFill>
                <a:effectLst/>
                <a:latin typeface="Arial" panose="020B0604020202020204" pitchFamily="34" charset="0"/>
              </a:rPr>
              <a:t> appearing in </a:t>
            </a:r>
            <a:r>
              <a:rPr lang="en-US" sz="1200" b="0" i="0" u="none" strike="noStrike" dirty="0">
                <a:solidFill>
                  <a:srgbClr val="3366CC"/>
                </a:solidFill>
                <a:effectLst/>
                <a:latin typeface="Arial" panose="020B0604020202020204" pitchFamily="34" charset="0"/>
                <a:hlinkClick r:id="rId3" tooltip="American comic book"/>
              </a:rPr>
              <a:t>American comic books</a:t>
            </a:r>
            <a:r>
              <a:rPr lang="en-US" sz="1200" b="0" i="0" dirty="0">
                <a:solidFill>
                  <a:srgbClr val="202122"/>
                </a:solidFill>
                <a:effectLst/>
                <a:latin typeface="Arial" panose="020B0604020202020204" pitchFamily="34" charset="0"/>
              </a:rPr>
              <a:t> published by </a:t>
            </a:r>
            <a:r>
              <a:rPr lang="en-US" sz="1200" b="0" i="0" u="none" strike="noStrike" dirty="0">
                <a:solidFill>
                  <a:srgbClr val="3366CC"/>
                </a:solidFill>
                <a:effectLst/>
                <a:latin typeface="Arial" panose="020B0604020202020204" pitchFamily="34" charset="0"/>
                <a:hlinkClick r:id="rId4" tooltip="Marvel Comics"/>
              </a:rPr>
              <a:t>Marvel Comics</a:t>
            </a:r>
            <a:r>
              <a:rPr lang="en-US" sz="1200" b="0" i="0" dirty="0">
                <a:solidFill>
                  <a:srgbClr val="202122"/>
                </a:solidFill>
                <a:effectLst/>
                <a:latin typeface="Arial" panose="020B0604020202020204" pitchFamily="34" charset="0"/>
              </a:rPr>
              <a:t>. Created by writer-editor </a:t>
            </a:r>
            <a:r>
              <a:rPr lang="en-US" sz="1200" b="0" i="0" u="none" strike="noStrike" dirty="0">
                <a:solidFill>
                  <a:srgbClr val="3366CC"/>
                </a:solidFill>
                <a:effectLst/>
                <a:latin typeface="Arial" panose="020B0604020202020204" pitchFamily="34" charset="0"/>
                <a:hlinkClick r:id="rId5" tooltip="Stan Lee"/>
              </a:rPr>
              <a:t>Stan Lee</a:t>
            </a:r>
            <a:r>
              <a:rPr lang="en-US" sz="1200" b="0" i="0" dirty="0">
                <a:solidFill>
                  <a:srgbClr val="202122"/>
                </a:solidFill>
                <a:effectLst/>
                <a:latin typeface="Arial" panose="020B0604020202020204" pitchFamily="34" charset="0"/>
              </a:rPr>
              <a:t> and artist </a:t>
            </a:r>
            <a:r>
              <a:rPr lang="en-US" sz="1200" b="0" i="0" u="none" strike="noStrike" dirty="0">
                <a:solidFill>
                  <a:srgbClr val="3366CC"/>
                </a:solidFill>
                <a:effectLst/>
                <a:latin typeface="Arial" panose="020B0604020202020204" pitchFamily="34" charset="0"/>
                <a:hlinkClick r:id="rId6" tooltip="Steve Ditko"/>
              </a:rPr>
              <a:t>Steve </a:t>
            </a:r>
            <a:r>
              <a:rPr lang="en-US" sz="1200" b="0" i="0" u="none" strike="noStrike" dirty="0" err="1">
                <a:solidFill>
                  <a:srgbClr val="3366CC"/>
                </a:solidFill>
                <a:effectLst/>
                <a:latin typeface="Arial" panose="020B0604020202020204" pitchFamily="34" charset="0"/>
                <a:hlinkClick r:id="rId6" tooltip="Steve Ditko"/>
              </a:rPr>
              <a:t>Ditko</a:t>
            </a:r>
            <a:r>
              <a:rPr lang="en-US" sz="1200" b="0" i="0" dirty="0">
                <a:solidFill>
                  <a:srgbClr val="202122"/>
                </a:solidFill>
                <a:effectLst/>
                <a:latin typeface="Arial" panose="020B0604020202020204" pitchFamily="34" charset="0"/>
              </a:rPr>
              <a:t>, he </a:t>
            </a:r>
            <a:r>
              <a:rPr lang="en-US" sz="1200" b="0" i="0" u="none" strike="noStrike" dirty="0">
                <a:solidFill>
                  <a:srgbClr val="3366CC"/>
                </a:solidFill>
                <a:effectLst/>
                <a:latin typeface="Arial" panose="020B0604020202020204" pitchFamily="34" charset="0"/>
                <a:hlinkClick r:id="rId7" tooltip="First appearance"/>
              </a:rPr>
              <a:t>first appeared</a:t>
            </a:r>
            <a:r>
              <a:rPr lang="en-US" sz="1200" b="0" i="0" dirty="0">
                <a:solidFill>
                  <a:srgbClr val="202122"/>
                </a:solidFill>
                <a:effectLst/>
                <a:latin typeface="Arial" panose="020B0604020202020204" pitchFamily="34" charset="0"/>
              </a:rPr>
              <a:t> in the </a:t>
            </a:r>
            <a:r>
              <a:rPr lang="en-US" sz="1200" b="0" i="0" u="none" strike="noStrike" dirty="0">
                <a:solidFill>
                  <a:srgbClr val="3366CC"/>
                </a:solidFill>
                <a:effectLst/>
                <a:latin typeface="Arial" panose="020B0604020202020204" pitchFamily="34" charset="0"/>
                <a:hlinkClick r:id="rId8" tooltip="Anthology"/>
              </a:rPr>
              <a:t>anthology</a:t>
            </a:r>
            <a:r>
              <a:rPr lang="en-US" sz="1200" b="0" i="0" dirty="0">
                <a:solidFill>
                  <a:srgbClr val="202122"/>
                </a:solidFill>
                <a:effectLst/>
                <a:latin typeface="Arial" panose="020B0604020202020204" pitchFamily="34" charset="0"/>
              </a:rPr>
              <a:t> comic book </a:t>
            </a:r>
            <a:r>
              <a:rPr lang="en-US" sz="1200" b="0" i="1" u="none" strike="noStrike" dirty="0">
                <a:solidFill>
                  <a:srgbClr val="3366CC"/>
                </a:solidFill>
                <a:effectLst/>
                <a:latin typeface="Arial" panose="020B0604020202020204" pitchFamily="34" charset="0"/>
                <a:hlinkClick r:id="rId9" tooltip="Amazing Fantasy"/>
              </a:rPr>
              <a:t>Amazing Fantasy</a:t>
            </a:r>
            <a:r>
              <a:rPr lang="en-US" sz="1200" b="0" i="0" dirty="0">
                <a:solidFill>
                  <a:srgbClr val="202122"/>
                </a:solidFill>
                <a:effectLst/>
                <a:latin typeface="Arial" panose="020B0604020202020204" pitchFamily="34" charset="0"/>
              </a:rPr>
              <a:t> #15 (August 1962) in the </a:t>
            </a:r>
            <a:r>
              <a:rPr lang="en-US" sz="1200" b="0" i="0" u="none" strike="noStrike" dirty="0">
                <a:solidFill>
                  <a:srgbClr val="3366CC"/>
                </a:solidFill>
                <a:effectLst/>
                <a:latin typeface="Arial" panose="020B0604020202020204" pitchFamily="34" charset="0"/>
                <a:hlinkClick r:id="rId10" tooltip="Silver Age of Comic Books"/>
              </a:rPr>
              <a:t>Silver Age of Comic Books</a:t>
            </a:r>
            <a:r>
              <a:rPr lang="en-US" sz="1200" b="0" i="0" dirty="0">
                <a:solidFill>
                  <a:srgbClr val="202122"/>
                </a:solidFill>
                <a:effectLst/>
                <a:latin typeface="Arial" panose="020B0604020202020204" pitchFamily="34" charset="0"/>
              </a:rPr>
              <a:t>. He has been featured in </a:t>
            </a:r>
            <a:r>
              <a:rPr lang="en-US" sz="1200" b="0" i="0" u="none" strike="noStrike" dirty="0">
                <a:solidFill>
                  <a:srgbClr val="3366CC"/>
                </a:solidFill>
                <a:effectLst/>
                <a:latin typeface="Arial" panose="020B0604020202020204" pitchFamily="34" charset="0"/>
                <a:hlinkClick r:id="rId11" tooltip="List of Spider-Man titles"/>
              </a:rPr>
              <a:t>comic book</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12" tooltip="Spider-Man in television"/>
              </a:rPr>
              <a:t>television shows</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13" tooltip="Spider-Man in film"/>
              </a:rPr>
              <a:t>films</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14" tooltip="List of video games featuring Spider-Man"/>
              </a:rPr>
              <a:t>video games</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15" tooltip="Spider-Man in literature"/>
              </a:rPr>
              <a:t>novels, and plays</a:t>
            </a:r>
            <a:r>
              <a:rPr lang="en-US" sz="1200" b="0" i="0" dirty="0">
                <a:solidFill>
                  <a:srgbClr val="202122"/>
                </a:solidFill>
                <a:effectLst/>
                <a:latin typeface="Arial" panose="020B0604020202020204" pitchFamily="34" charset="0"/>
              </a:rPr>
              <a:t>. Spider-Man's </a:t>
            </a:r>
            <a:r>
              <a:rPr lang="en-US" sz="1200" b="0" i="0" u="none" strike="noStrike" dirty="0">
                <a:solidFill>
                  <a:srgbClr val="3366CC"/>
                </a:solidFill>
                <a:effectLst/>
                <a:latin typeface="Arial" panose="020B0604020202020204" pitchFamily="34" charset="0"/>
                <a:hlinkClick r:id="rId16" tooltip="Secret identity"/>
              </a:rPr>
              <a:t>secret identity</a:t>
            </a:r>
            <a:r>
              <a:rPr lang="en-US" sz="1200" b="0" i="0" dirty="0">
                <a:solidFill>
                  <a:srgbClr val="202122"/>
                </a:solidFill>
                <a:effectLst/>
                <a:latin typeface="Arial" panose="020B0604020202020204" pitchFamily="34" charset="0"/>
              </a:rPr>
              <a:t> is </a:t>
            </a:r>
            <a:r>
              <a:rPr lang="en-US" sz="1200" b="1" i="0" dirty="0">
                <a:solidFill>
                  <a:srgbClr val="202122"/>
                </a:solidFill>
                <a:effectLst/>
                <a:latin typeface="Arial" panose="020B0604020202020204" pitchFamily="34" charset="0"/>
              </a:rPr>
              <a:t>Peter Parker</a:t>
            </a:r>
            <a:r>
              <a:rPr lang="en-US" sz="1200" b="0" i="0" dirty="0">
                <a:solidFill>
                  <a:srgbClr val="202122"/>
                </a:solidFill>
                <a:effectLst/>
                <a:latin typeface="Arial" panose="020B0604020202020204" pitchFamily="34" charset="0"/>
              </a:rPr>
              <a:t>, a teenage high school student and an orphan raised by his </a:t>
            </a:r>
            <a:r>
              <a:rPr lang="en-US" sz="1200" b="0" i="0" u="none" strike="noStrike" dirty="0">
                <a:solidFill>
                  <a:srgbClr val="3366CC"/>
                </a:solidFill>
                <a:effectLst/>
                <a:latin typeface="Arial" panose="020B0604020202020204" pitchFamily="34" charset="0"/>
                <a:hlinkClick r:id="rId17" tooltip="Aunt May"/>
              </a:rPr>
              <a:t>Aunt May</a:t>
            </a:r>
            <a:r>
              <a:rPr lang="en-US" sz="1200" b="0" i="0" dirty="0">
                <a:solidFill>
                  <a:srgbClr val="202122"/>
                </a:solidFill>
                <a:effectLst/>
                <a:latin typeface="Arial" panose="020B0604020202020204" pitchFamily="34" charset="0"/>
              </a:rPr>
              <a:t> and </a:t>
            </a:r>
            <a:r>
              <a:rPr lang="en-US" sz="1200" b="0" i="0" u="none" strike="noStrike" dirty="0">
                <a:solidFill>
                  <a:srgbClr val="3366CC"/>
                </a:solidFill>
                <a:effectLst/>
                <a:latin typeface="Arial" panose="020B0604020202020204" pitchFamily="34" charset="0"/>
                <a:hlinkClick r:id="rId18" tooltip="Uncle Ben"/>
              </a:rPr>
              <a:t>Uncle Ben</a:t>
            </a:r>
            <a:r>
              <a:rPr lang="en-US" sz="1200" b="0" i="0" dirty="0">
                <a:solidFill>
                  <a:srgbClr val="202122"/>
                </a:solidFill>
                <a:effectLst/>
                <a:latin typeface="Arial" panose="020B0604020202020204" pitchFamily="34" charset="0"/>
              </a:rPr>
              <a:t> in </a:t>
            </a:r>
            <a:r>
              <a:rPr lang="en-US" sz="1200" b="0" i="0" u="none" strike="noStrike" dirty="0">
                <a:solidFill>
                  <a:srgbClr val="3366CC"/>
                </a:solidFill>
                <a:effectLst/>
                <a:latin typeface="Arial" panose="020B0604020202020204" pitchFamily="34" charset="0"/>
                <a:hlinkClick r:id="rId19" tooltip="New York City"/>
              </a:rPr>
              <a:t>New York City</a:t>
            </a:r>
            <a:r>
              <a:rPr lang="en-US" sz="1200" b="0" i="0" dirty="0">
                <a:solidFill>
                  <a:srgbClr val="202122"/>
                </a:solidFill>
                <a:effectLst/>
                <a:latin typeface="Arial" panose="020B0604020202020204" pitchFamily="34" charset="0"/>
              </a:rPr>
              <a:t> after his parents </a:t>
            </a:r>
            <a:r>
              <a:rPr lang="en-US" sz="1200" b="0" i="0" u="none" strike="noStrike" dirty="0">
                <a:solidFill>
                  <a:srgbClr val="3366CC"/>
                </a:solidFill>
                <a:effectLst/>
                <a:latin typeface="Arial" panose="020B0604020202020204" pitchFamily="34" charset="0"/>
                <a:hlinkClick r:id="rId20" tooltip="Richard and Mary Parker"/>
              </a:rPr>
              <a:t>Richard and Mary Parker</a:t>
            </a:r>
            <a:r>
              <a:rPr lang="en-US" sz="1200" b="0" i="0" dirty="0">
                <a:solidFill>
                  <a:srgbClr val="202122"/>
                </a:solidFill>
                <a:effectLst/>
                <a:latin typeface="Arial" panose="020B0604020202020204" pitchFamily="34" charset="0"/>
              </a:rPr>
              <a:t> died in a plane crash. Lee and </a:t>
            </a:r>
            <a:r>
              <a:rPr lang="en-US" sz="1200" b="0" i="0" dirty="0" err="1">
                <a:solidFill>
                  <a:srgbClr val="202122"/>
                </a:solidFill>
                <a:effectLst/>
                <a:latin typeface="Arial" panose="020B0604020202020204" pitchFamily="34" charset="0"/>
              </a:rPr>
              <a:t>Ditko</a:t>
            </a:r>
            <a:r>
              <a:rPr lang="en-US" sz="1200" b="0" i="0" dirty="0">
                <a:solidFill>
                  <a:srgbClr val="202122"/>
                </a:solidFill>
                <a:effectLst/>
                <a:latin typeface="Arial" panose="020B0604020202020204" pitchFamily="34" charset="0"/>
              </a:rPr>
              <a:t> had the character deal with the struggles of adolescence and financial issues and gave him many </a:t>
            </a:r>
            <a:r>
              <a:rPr lang="en-US" sz="1200" b="0" i="0" u="none" strike="noStrike" dirty="0">
                <a:solidFill>
                  <a:srgbClr val="3366CC"/>
                </a:solidFill>
                <a:effectLst/>
                <a:latin typeface="Arial" panose="020B0604020202020204" pitchFamily="34" charset="0"/>
                <a:hlinkClick r:id="rId21" tooltip="List of Spider-Man supporting characters"/>
              </a:rPr>
              <a:t>supporting characters</a:t>
            </a:r>
            <a:r>
              <a:rPr lang="en-US" sz="1200" b="0" i="0" dirty="0">
                <a:solidFill>
                  <a:srgbClr val="202122"/>
                </a:solidFill>
                <a:effectLst/>
                <a:latin typeface="Arial" panose="020B0604020202020204" pitchFamily="34" charset="0"/>
              </a:rPr>
              <a:t>, such as </a:t>
            </a:r>
            <a:r>
              <a:rPr lang="en-US" sz="1200" b="0" i="0" u="none" strike="noStrike" dirty="0">
                <a:solidFill>
                  <a:srgbClr val="3366CC"/>
                </a:solidFill>
                <a:effectLst/>
                <a:latin typeface="Arial" panose="020B0604020202020204" pitchFamily="34" charset="0"/>
                <a:hlinkClick r:id="rId22" tooltip="Flash Thompson"/>
              </a:rPr>
              <a:t>Flash Thompson</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23" tooltip="J. Jonah Jameson"/>
              </a:rPr>
              <a:t>J. Jonah Jameson</a:t>
            </a:r>
            <a:r>
              <a:rPr lang="en-US" sz="1200" b="0" i="0" dirty="0">
                <a:solidFill>
                  <a:srgbClr val="202122"/>
                </a:solidFill>
                <a:effectLst/>
                <a:latin typeface="Arial" panose="020B0604020202020204" pitchFamily="34" charset="0"/>
              </a:rPr>
              <a:t>, and </a:t>
            </a:r>
            <a:r>
              <a:rPr lang="en-US" sz="1200" b="0" i="0" u="none" strike="noStrike" dirty="0">
                <a:solidFill>
                  <a:srgbClr val="3366CC"/>
                </a:solidFill>
                <a:effectLst/>
                <a:latin typeface="Arial" panose="020B0604020202020204" pitchFamily="34" charset="0"/>
                <a:hlinkClick r:id="rId24" tooltip="Harry Osborn"/>
              </a:rPr>
              <a:t>Harry Osborn</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25" tooltip="Romantic interest"/>
              </a:rPr>
              <a:t>romantic interests</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26" tooltip="Gwen Stacy"/>
              </a:rPr>
              <a:t>Gwen Stacy</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27" tooltip="Mary Jane Watson"/>
              </a:rPr>
              <a:t>Mary Jane Watson</a:t>
            </a:r>
            <a:r>
              <a:rPr lang="en-US" sz="1200" b="0" i="0" dirty="0">
                <a:solidFill>
                  <a:srgbClr val="202122"/>
                </a:solidFill>
                <a:effectLst/>
                <a:latin typeface="Arial" panose="020B0604020202020204" pitchFamily="34" charset="0"/>
              </a:rPr>
              <a:t>, and the </a:t>
            </a:r>
            <a:r>
              <a:rPr lang="en-US" sz="1200" b="0" i="0" u="none" strike="noStrike" dirty="0">
                <a:solidFill>
                  <a:srgbClr val="3366CC"/>
                </a:solidFill>
                <a:effectLst/>
                <a:latin typeface="Arial" panose="020B0604020202020204" pitchFamily="34" charset="0"/>
                <a:hlinkClick r:id="rId28" tooltip="Black Cat (Marvel Comics)"/>
              </a:rPr>
              <a:t>Black Cat</a:t>
            </a:r>
            <a:r>
              <a:rPr lang="en-US" sz="1200" b="0" i="0" dirty="0">
                <a:solidFill>
                  <a:srgbClr val="202122"/>
                </a:solidFill>
                <a:effectLst/>
                <a:latin typeface="Arial" panose="020B0604020202020204" pitchFamily="34" charset="0"/>
              </a:rPr>
              <a:t>; and his </a:t>
            </a:r>
            <a:r>
              <a:rPr lang="en-US" sz="1200" b="0" i="0" u="none" strike="noStrike" dirty="0">
                <a:solidFill>
                  <a:srgbClr val="3366CC"/>
                </a:solidFill>
                <a:effectLst/>
                <a:latin typeface="Arial" panose="020B0604020202020204" pitchFamily="34" charset="0"/>
                <a:hlinkClick r:id="rId29" tooltip="List of Spider-Man enemies"/>
              </a:rPr>
              <a:t>enemies</a:t>
            </a:r>
            <a:r>
              <a:rPr lang="en-US" sz="1200" b="0" i="0" dirty="0">
                <a:solidFill>
                  <a:srgbClr val="202122"/>
                </a:solidFill>
                <a:effectLst/>
                <a:latin typeface="Arial" panose="020B0604020202020204" pitchFamily="34" charset="0"/>
              </a:rPr>
              <a:t> such as the </a:t>
            </a:r>
            <a:r>
              <a:rPr lang="en-US" sz="1200" b="0" i="0" u="none" strike="noStrike" dirty="0">
                <a:solidFill>
                  <a:srgbClr val="3366CC"/>
                </a:solidFill>
                <a:effectLst/>
                <a:latin typeface="Arial" panose="020B0604020202020204" pitchFamily="34" charset="0"/>
                <a:hlinkClick r:id="rId30" tooltip="Green Goblin"/>
              </a:rPr>
              <a:t>Green Goblin</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31" tooltip="Doctor Octopus"/>
              </a:rPr>
              <a:t>Doctor Octopus</a:t>
            </a:r>
            <a:r>
              <a:rPr lang="en-US" sz="1200" b="0" i="0" dirty="0">
                <a:solidFill>
                  <a:srgbClr val="202122"/>
                </a:solidFill>
                <a:effectLst/>
                <a:latin typeface="Arial" panose="020B0604020202020204" pitchFamily="34" charset="0"/>
              </a:rPr>
              <a:t>, and </a:t>
            </a:r>
            <a:r>
              <a:rPr lang="en-US" sz="1200" b="0" i="0" u="none" strike="noStrike" dirty="0">
                <a:solidFill>
                  <a:srgbClr val="3366CC"/>
                </a:solidFill>
                <a:effectLst/>
                <a:latin typeface="Arial" panose="020B0604020202020204" pitchFamily="34" charset="0"/>
                <a:hlinkClick r:id="rId32" tooltip="Venom (character)"/>
              </a:rPr>
              <a:t>Venom</a:t>
            </a:r>
            <a:r>
              <a:rPr lang="en-US" sz="1200" b="0" i="0" dirty="0">
                <a:solidFill>
                  <a:srgbClr val="202122"/>
                </a:solidFill>
                <a:effectLst/>
                <a:latin typeface="Arial" panose="020B0604020202020204" pitchFamily="34" charset="0"/>
              </a:rPr>
              <a:t>. In his </a:t>
            </a:r>
            <a:r>
              <a:rPr lang="en-US" sz="1200" b="0" i="0" u="none" strike="noStrike" dirty="0">
                <a:solidFill>
                  <a:srgbClr val="3366CC"/>
                </a:solidFill>
                <a:effectLst/>
                <a:latin typeface="Arial" panose="020B0604020202020204" pitchFamily="34" charset="0"/>
                <a:hlinkClick r:id="rId33" tooltip="Origin story"/>
              </a:rPr>
              <a:t>origin story</a:t>
            </a:r>
            <a:r>
              <a:rPr lang="en-US" sz="1200" b="0" i="0" dirty="0">
                <a:solidFill>
                  <a:srgbClr val="202122"/>
                </a:solidFill>
                <a:effectLst/>
                <a:latin typeface="Arial" panose="020B0604020202020204" pitchFamily="34" charset="0"/>
              </a:rPr>
              <a:t>, Spider-Man gets his </a:t>
            </a:r>
            <a:r>
              <a:rPr lang="en-US" sz="1200" b="0" i="0" u="none" strike="noStrike" dirty="0">
                <a:solidFill>
                  <a:srgbClr val="3366CC"/>
                </a:solidFill>
                <a:effectLst/>
                <a:latin typeface="Arial" panose="020B0604020202020204" pitchFamily="34" charset="0"/>
                <a:hlinkClick r:id="rId34" tooltip="Superpower (ability)"/>
              </a:rPr>
              <a:t>superhuman</a:t>
            </a:r>
            <a:r>
              <a:rPr lang="en-US" sz="1200" b="0" i="0" dirty="0">
                <a:solidFill>
                  <a:srgbClr val="202122"/>
                </a:solidFill>
                <a:effectLst/>
                <a:latin typeface="Arial" panose="020B0604020202020204" pitchFamily="34" charset="0"/>
              </a:rPr>
              <a:t> spider-powers and abilities after being bitten by a </a:t>
            </a:r>
            <a:r>
              <a:rPr lang="en-US" sz="1200" b="0" i="0" u="none" strike="noStrike" dirty="0">
                <a:solidFill>
                  <a:srgbClr val="3366CC"/>
                </a:solidFill>
                <a:effectLst/>
                <a:latin typeface="Arial" panose="020B0604020202020204" pitchFamily="34" charset="0"/>
                <a:hlinkClick r:id="rId35" tooltip="Radioactive"/>
              </a:rPr>
              <a:t>radioactive</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36" tooltip="Spider"/>
              </a:rPr>
              <a:t>spider</a:t>
            </a:r>
            <a:r>
              <a:rPr lang="en-US" sz="1200" b="0" i="0" dirty="0">
                <a:solidFill>
                  <a:srgbClr val="202122"/>
                </a:solidFill>
                <a:effectLst/>
                <a:latin typeface="Arial" panose="020B0604020202020204" pitchFamily="34" charset="0"/>
              </a:rPr>
              <a:t>; these include clinging to surfaces and ceilings, superhuman strength, speed, agility, jump, reflexes, stamina, and detecting danger with his precognition ability called "spider-sense." He also builds wrist-mounted "web-shooter" devices that shoot artificial </a:t>
            </a:r>
            <a:r>
              <a:rPr lang="en-US" sz="1200" b="0" i="0" u="none" strike="noStrike" dirty="0">
                <a:solidFill>
                  <a:srgbClr val="3366CC"/>
                </a:solidFill>
                <a:effectLst/>
                <a:latin typeface="Arial" panose="020B0604020202020204" pitchFamily="34" charset="0"/>
                <a:hlinkClick r:id="rId37" tooltip="Spider web"/>
              </a:rPr>
              <a:t>spider-webs</a:t>
            </a:r>
            <a:r>
              <a:rPr lang="en-US" sz="1200" b="0" i="0" dirty="0">
                <a:solidFill>
                  <a:srgbClr val="202122"/>
                </a:solidFill>
                <a:effectLst/>
                <a:latin typeface="Arial" panose="020B0604020202020204" pitchFamily="34" charset="0"/>
              </a:rPr>
              <a:t> of his own design that were meant to be used for fighting his enemies and web-swinging across the city. Peter Parker originally used his powers for his own personal gain, but after his Uncle Ben was killed by a </a:t>
            </a:r>
            <a:r>
              <a:rPr lang="en-US" sz="1200" b="0" i="0" u="none" strike="noStrike" dirty="0">
                <a:solidFill>
                  <a:srgbClr val="3366CC"/>
                </a:solidFill>
                <a:effectLst/>
                <a:latin typeface="Arial" panose="020B0604020202020204" pitchFamily="34" charset="0"/>
                <a:hlinkClick r:id="rId38" tooltip="Burglar (comics)"/>
              </a:rPr>
              <a:t>thief</a:t>
            </a:r>
            <a:r>
              <a:rPr lang="en-US" sz="1200" b="0" i="0" dirty="0">
                <a:solidFill>
                  <a:srgbClr val="202122"/>
                </a:solidFill>
                <a:effectLst/>
                <a:latin typeface="Arial" panose="020B0604020202020204" pitchFamily="34" charset="0"/>
              </a:rPr>
              <a:t> that Peter didn't stop, Peter begins to use his spider-powers to fight crime by becoming the superhero known as Spider-Man.</a:t>
            </a:r>
          </a:p>
          <a:p>
            <a:pPr algn="l"/>
            <a:r>
              <a:rPr lang="en-US" sz="1200" b="0" i="0" dirty="0">
                <a:solidFill>
                  <a:srgbClr val="202122"/>
                </a:solidFill>
                <a:effectLst/>
                <a:latin typeface="Arial" panose="020B0604020202020204" pitchFamily="34" charset="0"/>
              </a:rPr>
              <a:t>When Spider-Man first appeared in the early 1960s, teenagers in superhero comic books were usually relegated to the role of </a:t>
            </a:r>
            <a:r>
              <a:rPr lang="en-US" sz="1200" b="0" i="0" u="none" strike="noStrike" dirty="0">
                <a:solidFill>
                  <a:srgbClr val="3366CC"/>
                </a:solidFill>
                <a:effectLst/>
                <a:latin typeface="Arial" panose="020B0604020202020204" pitchFamily="34" charset="0"/>
                <a:hlinkClick r:id="rId39" tooltip="Sidekick"/>
              </a:rPr>
              <a:t>sidekick</a:t>
            </a:r>
            <a:r>
              <a:rPr lang="en-US" sz="1200" b="0" i="0" dirty="0">
                <a:solidFill>
                  <a:srgbClr val="202122"/>
                </a:solidFill>
                <a:effectLst/>
                <a:latin typeface="Arial" panose="020B0604020202020204" pitchFamily="34" charset="0"/>
              </a:rPr>
              <a:t> to the </a:t>
            </a:r>
            <a:r>
              <a:rPr lang="en-US" sz="1200" b="0" i="0" u="none" strike="noStrike" dirty="0">
                <a:solidFill>
                  <a:srgbClr val="3366CC"/>
                </a:solidFill>
                <a:effectLst/>
                <a:latin typeface="Arial" panose="020B0604020202020204" pitchFamily="34" charset="0"/>
                <a:hlinkClick r:id="rId40" tooltip="Protagonist"/>
              </a:rPr>
              <a:t>protagonist</a:t>
            </a:r>
            <a:r>
              <a:rPr lang="en-US" sz="1200" b="0" i="0" dirty="0">
                <a:solidFill>
                  <a:srgbClr val="202122"/>
                </a:solidFill>
                <a:effectLst/>
                <a:latin typeface="Arial" panose="020B0604020202020204" pitchFamily="34" charset="0"/>
              </a:rPr>
              <a:t>. The Spider-Man comic series broke ground by featuring Peter Parker, a high school student from </a:t>
            </a:r>
            <a:r>
              <a:rPr lang="en-US" sz="1200" b="0" i="0" u="none" strike="noStrike" dirty="0">
                <a:solidFill>
                  <a:srgbClr val="3366CC"/>
                </a:solidFill>
                <a:effectLst/>
                <a:latin typeface="Arial" panose="020B0604020202020204" pitchFamily="34" charset="0"/>
                <a:hlinkClick r:id="rId41" tooltip="Queens"/>
              </a:rPr>
              <a:t>Queens</a:t>
            </a:r>
            <a:r>
              <a:rPr lang="en-US" sz="1200" b="0" i="0" dirty="0">
                <a:solidFill>
                  <a:srgbClr val="202122"/>
                </a:solidFill>
                <a:effectLst/>
                <a:latin typeface="Arial" panose="020B0604020202020204" pitchFamily="34" charset="0"/>
              </a:rPr>
              <a:t>, New York, as Spider-Man's secret identity, whose "self-obsessions with rejection, inadequacy, and loneliness" were issues to which young readers could relate.</a:t>
            </a:r>
            <a:r>
              <a:rPr lang="en-US" sz="1200" b="0" i="0" u="none" strike="noStrike" baseline="30000" dirty="0">
                <a:solidFill>
                  <a:srgbClr val="3366CC"/>
                </a:solidFill>
                <a:effectLst/>
                <a:latin typeface="Arial" panose="020B0604020202020204" pitchFamily="34" charset="0"/>
                <a:hlinkClick r:id="rId42"/>
              </a:rPr>
              <a:t>[8]</a:t>
            </a:r>
            <a:r>
              <a:rPr lang="en-US" sz="1200" b="0" i="0" dirty="0">
                <a:solidFill>
                  <a:srgbClr val="202122"/>
                </a:solidFill>
                <a:effectLst/>
                <a:latin typeface="Arial" panose="020B0604020202020204" pitchFamily="34" charset="0"/>
              </a:rPr>
              <a:t> While Spider-Man had all the makings of a sidekick, unlike previous teen heroes such as </a:t>
            </a:r>
            <a:r>
              <a:rPr lang="en-US" sz="1200" b="0" i="0" u="none" strike="noStrike" dirty="0">
                <a:solidFill>
                  <a:srgbClr val="3366CC"/>
                </a:solidFill>
                <a:effectLst/>
                <a:latin typeface="Arial" panose="020B0604020202020204" pitchFamily="34" charset="0"/>
                <a:hlinkClick r:id="rId43" tooltip="Bucky Barnes"/>
              </a:rPr>
              <a:t>Bucky</a:t>
            </a:r>
            <a:r>
              <a:rPr lang="en-US" sz="1200" b="0" i="0" dirty="0">
                <a:solidFill>
                  <a:srgbClr val="202122"/>
                </a:solidFill>
                <a:effectLst/>
                <a:latin typeface="Arial" panose="020B0604020202020204" pitchFamily="34" charset="0"/>
              </a:rPr>
              <a:t> and </a:t>
            </a:r>
            <a:r>
              <a:rPr lang="en-US" sz="1200" b="0" i="0" u="none" strike="noStrike" dirty="0">
                <a:solidFill>
                  <a:srgbClr val="3366CC"/>
                </a:solidFill>
                <a:effectLst/>
                <a:latin typeface="Arial" panose="020B0604020202020204" pitchFamily="34" charset="0"/>
                <a:hlinkClick r:id="rId44" tooltip="Dick Grayson"/>
              </a:rPr>
              <a:t>Robin</a:t>
            </a:r>
            <a:r>
              <a:rPr lang="en-US" sz="1200" b="0" i="0" dirty="0">
                <a:solidFill>
                  <a:srgbClr val="202122"/>
                </a:solidFill>
                <a:effectLst/>
                <a:latin typeface="Arial" panose="020B0604020202020204" pitchFamily="34" charset="0"/>
              </a:rPr>
              <a:t>, Spider-Man had no superhero mentor like </a:t>
            </a:r>
            <a:r>
              <a:rPr lang="en-US" sz="1200" b="0" i="0" u="none" strike="noStrike" dirty="0">
                <a:solidFill>
                  <a:srgbClr val="3366CC"/>
                </a:solidFill>
                <a:effectLst/>
                <a:latin typeface="Arial" panose="020B0604020202020204" pitchFamily="34" charset="0"/>
                <a:hlinkClick r:id="rId45" tooltip="Captain America"/>
              </a:rPr>
              <a:t>Captain America</a:t>
            </a:r>
            <a:r>
              <a:rPr lang="en-US" sz="1200" b="0" i="0" dirty="0">
                <a:solidFill>
                  <a:srgbClr val="202122"/>
                </a:solidFill>
                <a:effectLst/>
                <a:latin typeface="Arial" panose="020B0604020202020204" pitchFamily="34" charset="0"/>
              </a:rPr>
              <a:t> and </a:t>
            </a:r>
            <a:r>
              <a:rPr lang="en-US" sz="1200" b="0" i="0" u="none" strike="noStrike" dirty="0">
                <a:solidFill>
                  <a:srgbClr val="3366CC"/>
                </a:solidFill>
                <a:effectLst/>
                <a:latin typeface="Arial" panose="020B0604020202020204" pitchFamily="34" charset="0"/>
                <a:hlinkClick r:id="rId46" tooltip="Batman"/>
              </a:rPr>
              <a:t>Batman</a:t>
            </a:r>
            <a:r>
              <a:rPr lang="en-US" sz="1200" b="0" i="0" dirty="0">
                <a:solidFill>
                  <a:srgbClr val="202122"/>
                </a:solidFill>
                <a:effectLst/>
                <a:latin typeface="Arial" panose="020B0604020202020204" pitchFamily="34" charset="0"/>
              </a:rPr>
              <a:t>; he had learn the lesson for himself that "</a:t>
            </a:r>
            <a:r>
              <a:rPr lang="en-US" sz="1200" b="0" i="0" u="none" strike="noStrike" dirty="0">
                <a:solidFill>
                  <a:srgbClr val="3366CC"/>
                </a:solidFill>
                <a:effectLst/>
                <a:latin typeface="Arial" panose="020B0604020202020204" pitchFamily="34" charset="0"/>
                <a:hlinkClick r:id="rId47" tooltip="With great power comes great responsibility"/>
              </a:rPr>
              <a:t>with great power comes great responsibility</a:t>
            </a:r>
            <a:r>
              <a:rPr lang="en-US" sz="1200" b="0" i="0" dirty="0">
                <a:solidFill>
                  <a:srgbClr val="202122"/>
                </a:solidFill>
                <a:effectLst/>
                <a:latin typeface="Arial" panose="020B0604020202020204" pitchFamily="34" charset="0"/>
              </a:rPr>
              <a:t>" — a line included in a text box in the final panel of the first Spider-Man's origin story but later </a:t>
            </a:r>
            <a:r>
              <a:rPr lang="en-US" sz="1200" b="0" i="0" u="none" strike="noStrike" dirty="0">
                <a:solidFill>
                  <a:srgbClr val="3366CC"/>
                </a:solidFill>
                <a:effectLst/>
                <a:latin typeface="Arial" panose="020B0604020202020204" pitchFamily="34" charset="0"/>
                <a:hlinkClick r:id="rId48" tooltip="Retroactive continuity"/>
              </a:rPr>
              <a:t>retroactively attributed</a:t>
            </a:r>
            <a:r>
              <a:rPr lang="en-US" sz="1200" b="0" i="0" dirty="0">
                <a:solidFill>
                  <a:srgbClr val="202122"/>
                </a:solidFill>
                <a:effectLst/>
                <a:latin typeface="Arial" panose="020B0604020202020204" pitchFamily="34" charset="0"/>
              </a:rPr>
              <a:t> to his guardian, his late Uncle Ben Parker.</a:t>
            </a:r>
          </a:p>
          <a:p>
            <a:endParaRPr lang="en-US" sz="1000" dirty="0"/>
          </a:p>
        </p:txBody>
      </p:sp>
    </p:spTree>
    <p:extLst>
      <p:ext uri="{BB962C8B-B14F-4D97-AF65-F5344CB8AC3E}">
        <p14:creationId xmlns:p14="http://schemas.microsoft.com/office/powerpoint/2010/main" val="154611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6ABD-3F3A-61E9-4D0E-D4FD059F6BB8}"/>
              </a:ext>
            </a:extLst>
          </p:cNvPr>
          <p:cNvSpPr>
            <a:spLocks noGrp="1"/>
          </p:cNvSpPr>
          <p:nvPr>
            <p:ph type="title"/>
          </p:nvPr>
        </p:nvSpPr>
        <p:spPr/>
        <p:txBody>
          <a:bodyPr/>
          <a:lstStyle/>
          <a:p>
            <a:r>
              <a:rPr lang="en-US" dirty="0"/>
              <a:t>Fantastic Four</a:t>
            </a:r>
          </a:p>
        </p:txBody>
      </p:sp>
      <p:sp>
        <p:nvSpPr>
          <p:cNvPr id="3" name="Content Placeholder 2">
            <a:extLst>
              <a:ext uri="{FF2B5EF4-FFF2-40B4-BE49-F238E27FC236}">
                <a16:creationId xmlns:a16="http://schemas.microsoft.com/office/drawing/2014/main" id="{D365D6E8-B863-ECF2-7ACC-9E4A483B64EF}"/>
              </a:ext>
            </a:extLst>
          </p:cNvPr>
          <p:cNvSpPr>
            <a:spLocks noGrp="1"/>
          </p:cNvSpPr>
          <p:nvPr>
            <p:ph idx="1"/>
          </p:nvPr>
        </p:nvSpPr>
        <p:spPr/>
        <p:txBody>
          <a:bodyPr/>
          <a:lstStyle/>
          <a:p>
            <a:pPr algn="l"/>
            <a:r>
              <a:rPr lang="en-US" sz="1300" b="0" i="0" dirty="0">
                <a:solidFill>
                  <a:srgbClr val="202122"/>
                </a:solidFill>
                <a:effectLst/>
                <a:latin typeface="Arial" panose="020B0604020202020204" pitchFamily="34" charset="0"/>
              </a:rPr>
              <a:t>The </a:t>
            </a:r>
            <a:r>
              <a:rPr lang="en-US" sz="1300" b="1" i="0" dirty="0">
                <a:solidFill>
                  <a:srgbClr val="202122"/>
                </a:solidFill>
                <a:effectLst/>
                <a:latin typeface="Arial" panose="020B0604020202020204" pitchFamily="34" charset="0"/>
              </a:rPr>
              <a:t>Fantastic Four</a:t>
            </a:r>
            <a:r>
              <a:rPr lang="en-US" sz="1300" b="0" i="0" dirty="0">
                <a:solidFill>
                  <a:srgbClr val="202122"/>
                </a:solidFill>
                <a:effectLst/>
                <a:latin typeface="Arial" panose="020B0604020202020204" pitchFamily="34" charset="0"/>
              </a:rPr>
              <a:t> is a </a:t>
            </a:r>
            <a:r>
              <a:rPr lang="en-US" sz="1300" b="0" i="0" u="none" strike="noStrike" dirty="0">
                <a:solidFill>
                  <a:srgbClr val="3366CC"/>
                </a:solidFill>
                <a:effectLst/>
                <a:latin typeface="Arial" panose="020B0604020202020204" pitchFamily="34" charset="0"/>
                <a:hlinkClick r:id="rId2" tooltip="Superhero"/>
              </a:rPr>
              <a:t>superhero</a:t>
            </a:r>
            <a:r>
              <a:rPr lang="en-US" sz="1300" b="0" i="0" dirty="0">
                <a:solidFill>
                  <a:srgbClr val="202122"/>
                </a:solidFill>
                <a:effectLst/>
                <a:latin typeface="Arial" panose="020B0604020202020204" pitchFamily="34" charset="0"/>
              </a:rPr>
              <a:t> team appearing in </a:t>
            </a:r>
            <a:r>
              <a:rPr lang="en-US" sz="1300" b="0" i="0" u="none" strike="noStrike" dirty="0">
                <a:solidFill>
                  <a:srgbClr val="3366CC"/>
                </a:solidFill>
                <a:effectLst/>
                <a:latin typeface="Arial" panose="020B0604020202020204" pitchFamily="34" charset="0"/>
                <a:hlinkClick r:id="rId3" tooltip="American comic book"/>
              </a:rPr>
              <a:t>American comic books</a:t>
            </a:r>
            <a:r>
              <a:rPr lang="en-US" sz="1300" b="0" i="0" dirty="0">
                <a:solidFill>
                  <a:srgbClr val="202122"/>
                </a:solidFill>
                <a:effectLst/>
                <a:latin typeface="Arial" panose="020B0604020202020204" pitchFamily="34" charset="0"/>
              </a:rPr>
              <a:t> published by </a:t>
            </a:r>
            <a:r>
              <a:rPr lang="en-US" sz="1300" b="0" i="0" u="none" strike="noStrike" dirty="0">
                <a:solidFill>
                  <a:srgbClr val="3366CC"/>
                </a:solidFill>
                <a:effectLst/>
                <a:latin typeface="Arial" panose="020B0604020202020204" pitchFamily="34" charset="0"/>
                <a:hlinkClick r:id="rId4" tooltip="Marvel Comics"/>
              </a:rPr>
              <a:t>Marvel Comics</a:t>
            </a:r>
            <a:r>
              <a:rPr lang="en-US" sz="1300" b="0" i="0" dirty="0">
                <a:solidFill>
                  <a:srgbClr val="202122"/>
                </a:solidFill>
                <a:effectLst/>
                <a:latin typeface="Arial" panose="020B0604020202020204" pitchFamily="34" charset="0"/>
              </a:rPr>
              <a:t>. The team debuted in </a:t>
            </a:r>
            <a:r>
              <a:rPr lang="en-US" sz="1300" b="0" i="1" u="none" strike="noStrike" dirty="0">
                <a:solidFill>
                  <a:srgbClr val="3366CC"/>
                </a:solidFill>
                <a:effectLst/>
                <a:latin typeface="Arial" panose="020B0604020202020204" pitchFamily="34" charset="0"/>
                <a:hlinkClick r:id="rId5" tooltip="The Fantastic Four (comic book)"/>
              </a:rPr>
              <a:t>The Fantastic Four</a:t>
            </a:r>
            <a:r>
              <a:rPr lang="en-US" sz="1300" b="0" i="0" dirty="0">
                <a:solidFill>
                  <a:srgbClr val="202122"/>
                </a:solidFill>
                <a:effectLst/>
                <a:latin typeface="Arial" panose="020B0604020202020204" pitchFamily="34" charset="0"/>
              </a:rPr>
              <a:t> #1 (</a:t>
            </a:r>
            <a:r>
              <a:rPr lang="en-US" sz="1300" b="0" i="0" u="none" strike="noStrike" dirty="0">
                <a:solidFill>
                  <a:srgbClr val="3366CC"/>
                </a:solidFill>
                <a:effectLst/>
                <a:latin typeface="Arial" panose="020B0604020202020204" pitchFamily="34" charset="0"/>
                <a:hlinkClick r:id="rId6" tooltip="Cover date"/>
              </a:rPr>
              <a:t>cover dated</a:t>
            </a:r>
            <a:r>
              <a:rPr lang="en-US" sz="1300" b="0" i="0" dirty="0">
                <a:solidFill>
                  <a:srgbClr val="202122"/>
                </a:solidFill>
                <a:effectLst/>
                <a:latin typeface="Arial" panose="020B0604020202020204" pitchFamily="34" charset="0"/>
              </a:rPr>
              <a:t> November 1961), helping usher in a new level of realism in the medium. It was the first superhero team created by artist/co-plotter </a:t>
            </a:r>
            <a:r>
              <a:rPr lang="en-US" sz="1300" b="0" i="0" u="none" strike="noStrike" dirty="0">
                <a:solidFill>
                  <a:srgbClr val="3366CC"/>
                </a:solidFill>
                <a:effectLst/>
                <a:latin typeface="Arial" panose="020B0604020202020204" pitchFamily="34" charset="0"/>
                <a:hlinkClick r:id="rId7" tooltip="Jack Kirby"/>
              </a:rPr>
              <a:t>Jack Kirby</a:t>
            </a:r>
            <a:r>
              <a:rPr lang="en-US" sz="1300" b="0" i="0" dirty="0">
                <a:solidFill>
                  <a:srgbClr val="202122"/>
                </a:solidFill>
                <a:effectLst/>
                <a:latin typeface="Arial" panose="020B0604020202020204" pitchFamily="34" charset="0"/>
              </a:rPr>
              <a:t> and editor/co-plotter </a:t>
            </a:r>
            <a:r>
              <a:rPr lang="en-US" sz="1300" b="0" i="0" u="none" strike="noStrike" dirty="0">
                <a:solidFill>
                  <a:srgbClr val="3366CC"/>
                </a:solidFill>
                <a:effectLst/>
                <a:latin typeface="Arial" panose="020B0604020202020204" pitchFamily="34" charset="0"/>
                <a:hlinkClick r:id="rId8" tooltip="Stan Lee"/>
              </a:rPr>
              <a:t>Stan Lee</a:t>
            </a:r>
            <a:r>
              <a:rPr lang="en-US" sz="1300" b="0" i="0" dirty="0">
                <a:solidFill>
                  <a:srgbClr val="202122"/>
                </a:solidFill>
                <a:effectLst/>
                <a:latin typeface="Arial" panose="020B0604020202020204" pitchFamily="34" charset="0"/>
              </a:rPr>
              <a:t>, who developed a collaborative approach to creating comics with this title.</a:t>
            </a:r>
          </a:p>
          <a:p>
            <a:pPr algn="l"/>
            <a:r>
              <a:rPr lang="en-US" sz="1300" b="0" i="0" dirty="0">
                <a:solidFill>
                  <a:srgbClr val="202122"/>
                </a:solidFill>
                <a:effectLst/>
                <a:latin typeface="Arial" panose="020B0604020202020204" pitchFamily="34" charset="0"/>
              </a:rPr>
              <a:t>The four characters traditionally associated with the Fantastic Four, who gained </a:t>
            </a:r>
            <a:r>
              <a:rPr lang="en-US" sz="1300" b="0" i="0" u="none" strike="noStrike" dirty="0">
                <a:solidFill>
                  <a:srgbClr val="3366CC"/>
                </a:solidFill>
                <a:effectLst/>
                <a:latin typeface="Arial" panose="020B0604020202020204" pitchFamily="34" charset="0"/>
                <a:hlinkClick r:id="rId9" tooltip="Superpower (ability)"/>
              </a:rPr>
              <a:t>superpowers</a:t>
            </a:r>
            <a:r>
              <a:rPr lang="en-US" sz="1300" b="0" i="0" dirty="0">
                <a:solidFill>
                  <a:srgbClr val="202122"/>
                </a:solidFill>
                <a:effectLst/>
                <a:latin typeface="Arial" panose="020B0604020202020204" pitchFamily="34" charset="0"/>
              </a:rPr>
              <a:t> after exposure to </a:t>
            </a:r>
            <a:r>
              <a:rPr lang="en-US" sz="1300" b="0" i="0" u="none" strike="noStrike" dirty="0">
                <a:solidFill>
                  <a:srgbClr val="3366CC"/>
                </a:solidFill>
                <a:effectLst/>
                <a:latin typeface="Arial" panose="020B0604020202020204" pitchFamily="34" charset="0"/>
                <a:hlinkClick r:id="rId10" tooltip="Cosmic ray"/>
              </a:rPr>
              <a:t>cosmic rays</a:t>
            </a:r>
            <a:r>
              <a:rPr lang="en-US" sz="1300" b="0" i="0" dirty="0">
                <a:solidFill>
                  <a:srgbClr val="202122"/>
                </a:solidFill>
                <a:effectLst/>
                <a:latin typeface="Arial" panose="020B0604020202020204" pitchFamily="34" charset="0"/>
              </a:rPr>
              <a:t> during a scientific mission to outer space, are: </a:t>
            </a:r>
            <a:r>
              <a:rPr lang="en-US" sz="1300" b="0" i="0" u="none" strike="noStrike" dirty="0">
                <a:solidFill>
                  <a:srgbClr val="3366CC"/>
                </a:solidFill>
                <a:effectLst/>
                <a:latin typeface="Arial" panose="020B0604020202020204" pitchFamily="34" charset="0"/>
                <a:hlinkClick r:id="rId11" tooltip="Reed Richards"/>
              </a:rPr>
              <a:t>Mister Fantastic</a:t>
            </a:r>
            <a:r>
              <a:rPr lang="en-US" sz="1300" b="0" i="0" dirty="0">
                <a:solidFill>
                  <a:srgbClr val="202122"/>
                </a:solidFill>
                <a:effectLst/>
                <a:latin typeface="Arial" panose="020B0604020202020204" pitchFamily="34" charset="0"/>
              </a:rPr>
              <a:t> (Reed Richards), a scientific genius and the leader of the group, who can stretch his body into incredible lengths and shapes; the </a:t>
            </a:r>
            <a:r>
              <a:rPr lang="en-US" sz="1300" b="0" i="0" u="none" strike="noStrike" dirty="0">
                <a:solidFill>
                  <a:srgbClr val="3366CC"/>
                </a:solidFill>
                <a:effectLst/>
                <a:latin typeface="Arial" panose="020B0604020202020204" pitchFamily="34" charset="0"/>
                <a:hlinkClick r:id="rId12" tooltip="Invisible Woman"/>
              </a:rPr>
              <a:t>Invisible Woman</a:t>
            </a:r>
            <a:r>
              <a:rPr lang="en-US" sz="1300" b="0" i="0" dirty="0">
                <a:solidFill>
                  <a:srgbClr val="202122"/>
                </a:solidFill>
                <a:effectLst/>
                <a:latin typeface="Arial" panose="020B0604020202020204" pitchFamily="34" charset="0"/>
              </a:rPr>
              <a:t> (Susan "Sue" Storm-Richards), Reed's girlfriend and later wife, who can render herself invisible and project powerful invisible force fields and blasts; the </a:t>
            </a:r>
            <a:r>
              <a:rPr lang="en-US" sz="1300" b="0" i="0" u="none" strike="noStrike" dirty="0">
                <a:solidFill>
                  <a:srgbClr val="3366CC"/>
                </a:solidFill>
                <a:effectLst/>
                <a:latin typeface="Arial" panose="020B0604020202020204" pitchFamily="34" charset="0"/>
                <a:hlinkClick r:id="rId13" tooltip="Human Torch"/>
              </a:rPr>
              <a:t>Human Torch</a:t>
            </a:r>
            <a:r>
              <a:rPr lang="en-US" sz="1300" b="0" i="0" dirty="0">
                <a:solidFill>
                  <a:srgbClr val="202122"/>
                </a:solidFill>
                <a:effectLst/>
                <a:latin typeface="Arial" panose="020B0604020202020204" pitchFamily="34" charset="0"/>
              </a:rPr>
              <a:t> (Johnny Storm), Sue's younger brother, who can generate flames, surround himself with them and fly; and the monstrous </a:t>
            </a:r>
            <a:r>
              <a:rPr lang="en-US" sz="1300" b="0" i="0" u="none" strike="noStrike" dirty="0">
                <a:solidFill>
                  <a:srgbClr val="3366CC"/>
                </a:solidFill>
                <a:effectLst/>
                <a:latin typeface="Arial" panose="020B0604020202020204" pitchFamily="34" charset="0"/>
                <a:hlinkClick r:id="rId14" tooltip="Ben Grimm"/>
              </a:rPr>
              <a:t>Thing</a:t>
            </a:r>
            <a:r>
              <a:rPr lang="en-US" sz="1300" b="0" i="0" dirty="0">
                <a:solidFill>
                  <a:srgbClr val="202122"/>
                </a:solidFill>
                <a:effectLst/>
                <a:latin typeface="Arial" panose="020B0604020202020204" pitchFamily="34" charset="0"/>
              </a:rPr>
              <a:t> (Ben Grimm), their grumpy but benevolent friend, a former college football star, Reed's college roommate and a skilled pilot, who possesses tremendous superhuman strength, durability and endurance due to his stone-like flesh.</a:t>
            </a:r>
          </a:p>
          <a:p>
            <a:pPr algn="l"/>
            <a:r>
              <a:rPr lang="en-US" sz="1300" b="0" i="0" dirty="0">
                <a:solidFill>
                  <a:srgbClr val="202122"/>
                </a:solidFill>
                <a:effectLst/>
                <a:latin typeface="Arial" panose="020B0604020202020204" pitchFamily="34" charset="0"/>
              </a:rPr>
              <a:t>Since their 1961 introduction, the Fantastic Four has been portrayed as a somewhat dysfunctional, yet loving, family. Breaking convention with other comic archetypes, the members squabbled, held grudges both deep and petty, and eschewed anonymity or </a:t>
            </a:r>
            <a:r>
              <a:rPr lang="en-US" sz="1300" b="0" i="0" u="none" strike="noStrike" dirty="0">
                <a:solidFill>
                  <a:srgbClr val="3366CC"/>
                </a:solidFill>
                <a:effectLst/>
                <a:latin typeface="Arial" panose="020B0604020202020204" pitchFamily="34" charset="0"/>
                <a:hlinkClick r:id="rId15" tooltip="Secret identities"/>
              </a:rPr>
              <a:t>secret identities</a:t>
            </a:r>
            <a:r>
              <a:rPr lang="en-US" sz="1300" b="0" i="0" dirty="0">
                <a:solidFill>
                  <a:srgbClr val="202122"/>
                </a:solidFill>
                <a:effectLst/>
                <a:latin typeface="Arial" panose="020B0604020202020204" pitchFamily="34" charset="0"/>
              </a:rPr>
              <a:t> in favor of celebrity status. They are also well known for their recurring encounters with characters such as the villainous monarch </a:t>
            </a:r>
            <a:r>
              <a:rPr lang="en-US" sz="1300" b="0" i="0" u="none" strike="noStrike" dirty="0">
                <a:solidFill>
                  <a:srgbClr val="3366CC"/>
                </a:solidFill>
                <a:effectLst/>
                <a:latin typeface="Arial" panose="020B0604020202020204" pitchFamily="34" charset="0"/>
                <a:hlinkClick r:id="rId16" tooltip="Doctor Doom"/>
              </a:rPr>
              <a:t>Doctor Doom</a:t>
            </a:r>
            <a:r>
              <a:rPr lang="en-US" sz="1300" b="0" i="0" dirty="0">
                <a:solidFill>
                  <a:srgbClr val="202122"/>
                </a:solidFill>
                <a:effectLst/>
                <a:latin typeface="Arial" panose="020B0604020202020204" pitchFamily="34" charset="0"/>
              </a:rPr>
              <a:t>; the planet-devouring </a:t>
            </a:r>
            <a:r>
              <a:rPr lang="en-US" sz="1300" b="0" i="0" u="none" strike="noStrike" dirty="0" err="1">
                <a:solidFill>
                  <a:srgbClr val="3366CC"/>
                </a:solidFill>
                <a:effectLst/>
                <a:latin typeface="Arial" panose="020B0604020202020204" pitchFamily="34" charset="0"/>
                <a:hlinkClick r:id="rId17" tooltip="Galactus"/>
              </a:rPr>
              <a:t>Galactus</a:t>
            </a:r>
            <a:r>
              <a:rPr lang="en-US" sz="1300" b="0" i="0" dirty="0">
                <a:solidFill>
                  <a:srgbClr val="202122"/>
                </a:solidFill>
                <a:effectLst/>
                <a:latin typeface="Arial" panose="020B0604020202020204" pitchFamily="34" charset="0"/>
              </a:rPr>
              <a:t>; the </a:t>
            </a:r>
            <a:r>
              <a:rPr lang="en-US" sz="1300" b="0" i="0" u="none" strike="noStrike" dirty="0" err="1">
                <a:solidFill>
                  <a:srgbClr val="3366CC"/>
                </a:solidFill>
                <a:effectLst/>
                <a:latin typeface="Arial" panose="020B0604020202020204" pitchFamily="34" charset="0"/>
                <a:hlinkClick r:id="rId18" tooltip="Kree"/>
              </a:rPr>
              <a:t>Kree</a:t>
            </a:r>
            <a:r>
              <a:rPr lang="en-US" sz="1300" b="0" i="0" u="none" strike="noStrike" dirty="0">
                <a:solidFill>
                  <a:srgbClr val="3366CC"/>
                </a:solidFill>
                <a:effectLst/>
                <a:latin typeface="Arial" panose="020B0604020202020204" pitchFamily="34" charset="0"/>
                <a:hlinkClick r:id="rId18" tooltip="Kree"/>
              </a:rPr>
              <a:t> Empire</a:t>
            </a:r>
            <a:r>
              <a:rPr lang="en-US" sz="1300" b="0" i="0" dirty="0">
                <a:solidFill>
                  <a:srgbClr val="202122"/>
                </a:solidFill>
                <a:effectLst/>
                <a:latin typeface="Arial" panose="020B0604020202020204" pitchFamily="34" charset="0"/>
              </a:rPr>
              <a:t>'s ruthless and tyrannical enforcer </a:t>
            </a:r>
            <a:r>
              <a:rPr lang="en-US" sz="1300" b="0" i="0" u="none" strike="noStrike" dirty="0">
                <a:solidFill>
                  <a:srgbClr val="3366CC"/>
                </a:solidFill>
                <a:effectLst/>
                <a:latin typeface="Arial" panose="020B0604020202020204" pitchFamily="34" charset="0"/>
                <a:hlinkClick r:id="rId19" tooltip="Ronan the Accuser"/>
              </a:rPr>
              <a:t>Ronan the Accuser</a:t>
            </a:r>
            <a:r>
              <a:rPr lang="en-US" sz="1300" b="0" i="0" dirty="0">
                <a:solidFill>
                  <a:srgbClr val="202122"/>
                </a:solidFill>
                <a:effectLst/>
                <a:latin typeface="Arial" panose="020B0604020202020204" pitchFamily="34" charset="0"/>
              </a:rPr>
              <a:t>; the </a:t>
            </a:r>
            <a:r>
              <a:rPr lang="en-US" sz="1300" b="0" i="0" u="none" strike="noStrike" dirty="0">
                <a:solidFill>
                  <a:srgbClr val="3366CC"/>
                </a:solidFill>
                <a:effectLst/>
                <a:latin typeface="Arial" panose="020B0604020202020204" pitchFamily="34" charset="0"/>
                <a:hlinkClick r:id="rId20" tooltip="Negative Zone"/>
              </a:rPr>
              <a:t>Negative Zone</a:t>
            </a:r>
            <a:r>
              <a:rPr lang="en-US" sz="1300" b="0" i="0" dirty="0">
                <a:solidFill>
                  <a:srgbClr val="202122"/>
                </a:solidFill>
                <a:effectLst/>
                <a:latin typeface="Arial" panose="020B0604020202020204" pitchFamily="34" charset="0"/>
              </a:rPr>
              <a:t>'s ruler </a:t>
            </a:r>
            <a:r>
              <a:rPr lang="en-US" sz="1300" b="0" i="0" u="none" strike="noStrike" dirty="0" err="1">
                <a:solidFill>
                  <a:srgbClr val="3366CC"/>
                </a:solidFill>
                <a:effectLst/>
                <a:latin typeface="Arial" panose="020B0604020202020204" pitchFamily="34" charset="0"/>
                <a:hlinkClick r:id="rId21" tooltip="Annihilus"/>
              </a:rPr>
              <a:t>Annihilus</a:t>
            </a:r>
            <a:r>
              <a:rPr lang="en-US" sz="1300" b="0" i="0" dirty="0">
                <a:solidFill>
                  <a:srgbClr val="202122"/>
                </a:solidFill>
                <a:effectLst/>
                <a:latin typeface="Arial" panose="020B0604020202020204" pitchFamily="34" charset="0"/>
              </a:rPr>
              <a:t>; the sea-dwelling prince </a:t>
            </a:r>
            <a:r>
              <a:rPr lang="en-US" sz="1300" b="0" i="0" u="none" strike="noStrike" dirty="0" err="1">
                <a:solidFill>
                  <a:srgbClr val="3366CC"/>
                </a:solidFill>
                <a:effectLst/>
                <a:latin typeface="Arial" panose="020B0604020202020204" pitchFamily="34" charset="0"/>
                <a:hlinkClick r:id="rId22" tooltip="Namor"/>
              </a:rPr>
              <a:t>Namor</a:t>
            </a:r>
            <a:r>
              <a:rPr lang="en-US" sz="1300" b="0" i="0" dirty="0">
                <a:solidFill>
                  <a:srgbClr val="202122"/>
                </a:solidFill>
                <a:effectLst/>
                <a:latin typeface="Arial" panose="020B0604020202020204" pitchFamily="34" charset="0"/>
              </a:rPr>
              <a:t>; the spacefaring </a:t>
            </a:r>
            <a:r>
              <a:rPr lang="en-US" sz="1300" b="0" i="0" u="none" strike="noStrike" dirty="0">
                <a:solidFill>
                  <a:srgbClr val="3366CC"/>
                </a:solidFill>
                <a:effectLst/>
                <a:latin typeface="Arial" panose="020B0604020202020204" pitchFamily="34" charset="0"/>
                <a:hlinkClick r:id="rId23" tooltip="Silver Surfer"/>
              </a:rPr>
              <a:t>Silver Surfer</a:t>
            </a:r>
            <a:r>
              <a:rPr lang="en-US" sz="1300" b="0" i="0" dirty="0">
                <a:solidFill>
                  <a:srgbClr val="202122"/>
                </a:solidFill>
                <a:effectLst/>
                <a:latin typeface="Arial" panose="020B0604020202020204" pitchFamily="34" charset="0"/>
              </a:rPr>
              <a:t>; and the </a:t>
            </a:r>
            <a:r>
              <a:rPr lang="en-US" sz="1300" b="0" i="0" u="none" strike="noStrike" dirty="0" err="1">
                <a:solidFill>
                  <a:srgbClr val="3366CC"/>
                </a:solidFill>
                <a:effectLst/>
                <a:latin typeface="Arial" panose="020B0604020202020204" pitchFamily="34" charset="0"/>
                <a:hlinkClick r:id="rId24" tooltip="Skrull"/>
              </a:rPr>
              <a:t>Skrull</a:t>
            </a:r>
            <a:r>
              <a:rPr lang="en-US" sz="1300" b="0" i="0" dirty="0">
                <a:solidFill>
                  <a:srgbClr val="202122"/>
                </a:solidFill>
                <a:effectLst/>
                <a:latin typeface="Arial" panose="020B0604020202020204" pitchFamily="34" charset="0"/>
              </a:rPr>
              <a:t> warrior </a:t>
            </a:r>
            <a:r>
              <a:rPr lang="en-US" sz="1300" b="0" i="0" u="none" strike="noStrike" dirty="0" err="1">
                <a:solidFill>
                  <a:srgbClr val="3366CC"/>
                </a:solidFill>
                <a:effectLst/>
                <a:latin typeface="Arial" panose="020B0604020202020204" pitchFamily="34" charset="0"/>
                <a:hlinkClick r:id="rId25" tooltip="Super Skrull"/>
              </a:rPr>
              <a:t>Kl'rt</a:t>
            </a:r>
            <a:r>
              <a:rPr lang="en-US" sz="1300" b="0" i="0" dirty="0">
                <a:solidFill>
                  <a:srgbClr val="202122"/>
                </a:solidFill>
                <a:effectLst/>
                <a:latin typeface="Arial" panose="020B0604020202020204" pitchFamily="34" charset="0"/>
              </a:rPr>
              <a:t>.</a:t>
            </a:r>
          </a:p>
          <a:p>
            <a:pPr algn="l"/>
            <a:r>
              <a:rPr lang="en-US" sz="1300" b="0" i="0" dirty="0">
                <a:solidFill>
                  <a:srgbClr val="202122"/>
                </a:solidFill>
                <a:effectLst/>
                <a:latin typeface="Arial" panose="020B0604020202020204" pitchFamily="34" charset="0"/>
              </a:rPr>
              <a:t>The Fantastic Four have been adapted into </a:t>
            </a:r>
            <a:r>
              <a:rPr lang="en-US" sz="1300" b="0" i="0" u="none" strike="noStrike" dirty="0">
                <a:solidFill>
                  <a:srgbClr val="3366CC"/>
                </a:solidFill>
                <a:effectLst/>
                <a:latin typeface="Arial" panose="020B0604020202020204" pitchFamily="34" charset="0"/>
                <a:hlinkClick r:id="rId26" tooltip="Mass media"/>
              </a:rPr>
              <a:t>other media</a:t>
            </a:r>
            <a:r>
              <a:rPr lang="en-US" sz="1300" b="0" i="0" dirty="0">
                <a:solidFill>
                  <a:srgbClr val="202122"/>
                </a:solidFill>
                <a:effectLst/>
                <a:latin typeface="Arial" panose="020B0604020202020204" pitchFamily="34" charset="0"/>
              </a:rPr>
              <a:t>, including several </a:t>
            </a:r>
            <a:r>
              <a:rPr lang="en-US" sz="1300" b="0" i="0" u="none" strike="noStrike" dirty="0">
                <a:solidFill>
                  <a:srgbClr val="3366CC"/>
                </a:solidFill>
                <a:effectLst/>
                <a:latin typeface="Arial" panose="020B0604020202020204" pitchFamily="34" charset="0"/>
                <a:hlinkClick r:id="rId27" tooltip="Video game"/>
              </a:rPr>
              <a:t>video games</a:t>
            </a:r>
            <a:r>
              <a:rPr lang="en-US" sz="1300" b="0" i="0" dirty="0">
                <a:solidFill>
                  <a:srgbClr val="202122"/>
                </a:solidFill>
                <a:effectLst/>
                <a:latin typeface="Arial" panose="020B0604020202020204" pitchFamily="34" charset="0"/>
              </a:rPr>
              <a:t>, </a:t>
            </a:r>
            <a:r>
              <a:rPr lang="en-US" sz="1300" b="0" i="0" u="none" strike="noStrike" dirty="0">
                <a:solidFill>
                  <a:srgbClr val="3366CC"/>
                </a:solidFill>
                <a:effectLst/>
                <a:latin typeface="Arial" panose="020B0604020202020204" pitchFamily="34" charset="0"/>
                <a:hlinkClick r:id="rId28" tooltip="Animated series"/>
              </a:rPr>
              <a:t>animated series</a:t>
            </a:r>
            <a:r>
              <a:rPr lang="en-US" sz="1300" b="0" i="0" dirty="0">
                <a:solidFill>
                  <a:srgbClr val="202122"/>
                </a:solidFill>
                <a:effectLst/>
                <a:latin typeface="Arial" panose="020B0604020202020204" pitchFamily="34" charset="0"/>
              </a:rPr>
              <a:t>, and </a:t>
            </a:r>
            <a:r>
              <a:rPr lang="en-US" sz="1300" b="0" i="0" u="none" strike="noStrike" dirty="0">
                <a:solidFill>
                  <a:srgbClr val="3366CC"/>
                </a:solidFill>
                <a:effectLst/>
                <a:latin typeface="Arial" panose="020B0604020202020204" pitchFamily="34" charset="0"/>
                <a:hlinkClick r:id="rId29" tooltip="Fantastic Four in film"/>
              </a:rPr>
              <a:t>live-action films</a:t>
            </a:r>
            <a:r>
              <a:rPr lang="en-US" sz="1300" b="0" i="0" dirty="0">
                <a:solidFill>
                  <a:srgbClr val="202122"/>
                </a:solidFill>
                <a:effectLst/>
                <a:latin typeface="Arial" panose="020B0604020202020204" pitchFamily="34" charset="0"/>
              </a:rPr>
              <a:t>.</a:t>
            </a:r>
          </a:p>
          <a:p>
            <a:endParaRPr lang="en-US" sz="1050" dirty="0"/>
          </a:p>
        </p:txBody>
      </p:sp>
    </p:spTree>
    <p:extLst>
      <p:ext uri="{BB962C8B-B14F-4D97-AF65-F5344CB8AC3E}">
        <p14:creationId xmlns:p14="http://schemas.microsoft.com/office/powerpoint/2010/main" val="239456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9808-88DD-AE11-D3E1-82DDBC9B9132}"/>
              </a:ext>
            </a:extLst>
          </p:cNvPr>
          <p:cNvSpPr>
            <a:spLocks noGrp="1"/>
          </p:cNvSpPr>
          <p:nvPr>
            <p:ph type="title"/>
          </p:nvPr>
        </p:nvSpPr>
        <p:spPr/>
        <p:txBody>
          <a:bodyPr/>
          <a:lstStyle/>
          <a:p>
            <a:r>
              <a:rPr lang="en-US" dirty="0"/>
              <a:t>Dr. Doom</a:t>
            </a:r>
          </a:p>
        </p:txBody>
      </p:sp>
      <p:sp>
        <p:nvSpPr>
          <p:cNvPr id="3" name="Content Placeholder 2">
            <a:extLst>
              <a:ext uri="{FF2B5EF4-FFF2-40B4-BE49-F238E27FC236}">
                <a16:creationId xmlns:a16="http://schemas.microsoft.com/office/drawing/2014/main" id="{B79954EF-D0C8-5BB9-BA4A-5F121BAE9CFA}"/>
              </a:ext>
            </a:extLst>
          </p:cNvPr>
          <p:cNvSpPr>
            <a:spLocks noGrp="1"/>
          </p:cNvSpPr>
          <p:nvPr>
            <p:ph idx="1"/>
          </p:nvPr>
        </p:nvSpPr>
        <p:spPr>
          <a:xfrm>
            <a:off x="152400" y="1447800"/>
            <a:ext cx="8991600" cy="5257800"/>
          </a:xfrm>
        </p:spPr>
        <p:txBody>
          <a:bodyPr/>
          <a:lstStyle/>
          <a:p>
            <a:pPr algn="l"/>
            <a:r>
              <a:rPr lang="en-US" sz="1050" b="0" i="0" dirty="0">
                <a:solidFill>
                  <a:srgbClr val="202122"/>
                </a:solidFill>
                <a:effectLst/>
                <a:latin typeface="Arial" panose="020B0604020202020204" pitchFamily="34" charset="0"/>
              </a:rPr>
              <a:t>Victor Von Doom was born decades ago to a tribe of </a:t>
            </a:r>
            <a:r>
              <a:rPr lang="en-US" sz="1050" b="0" i="0" u="none" strike="noStrike" dirty="0" err="1">
                <a:solidFill>
                  <a:srgbClr val="3366CC"/>
                </a:solidFill>
                <a:effectLst/>
                <a:latin typeface="Arial" panose="020B0604020202020204" pitchFamily="34" charset="0"/>
                <a:hlinkClick r:id="rId2" tooltip="Latveria"/>
              </a:rPr>
              <a:t>Latverian</a:t>
            </a:r>
            <a:r>
              <a:rPr lang="en-US" sz="1050" b="0" i="0" dirty="0">
                <a:solidFill>
                  <a:srgbClr val="202122"/>
                </a:solidFill>
                <a:effectLst/>
                <a:latin typeface="Arial" panose="020B0604020202020204" pitchFamily="34" charset="0"/>
              </a:rPr>
              <a:t> </a:t>
            </a:r>
            <a:r>
              <a:rPr lang="en-US" sz="1050" b="0" i="0" u="none" strike="noStrike" dirty="0">
                <a:solidFill>
                  <a:srgbClr val="3366CC"/>
                </a:solidFill>
                <a:effectLst/>
                <a:latin typeface="Arial" panose="020B0604020202020204" pitchFamily="34" charset="0"/>
                <a:hlinkClick r:id="rId3" tooltip="Romani people"/>
              </a:rPr>
              <a:t>Romani people</a:t>
            </a:r>
            <a:r>
              <a:rPr lang="en-US" sz="1050" b="0" i="0" dirty="0">
                <a:solidFill>
                  <a:srgbClr val="202122"/>
                </a:solidFill>
                <a:effectLst/>
                <a:latin typeface="Arial" panose="020B0604020202020204" pitchFamily="34" charset="0"/>
              </a:rPr>
              <a:t> under the rule of an unnamed nobleman called the Baron. Victor's mother was </a:t>
            </a:r>
            <a:r>
              <a:rPr lang="en-US" sz="1050" b="0" i="0" u="none" strike="noStrike" dirty="0">
                <a:solidFill>
                  <a:srgbClr val="3366CC"/>
                </a:solidFill>
                <a:effectLst/>
                <a:latin typeface="Arial" panose="020B0604020202020204" pitchFamily="34" charset="0"/>
                <a:hlinkClick r:id="rId4" tooltip="Witchcraft"/>
              </a:rPr>
              <a:t>witch</a:t>
            </a:r>
            <a:r>
              <a:rPr lang="en-US" sz="1050" b="0" i="0" dirty="0">
                <a:solidFill>
                  <a:srgbClr val="202122"/>
                </a:solidFill>
                <a:effectLst/>
                <a:latin typeface="Arial" panose="020B0604020202020204" pitchFamily="34" charset="0"/>
              </a:rPr>
              <a:t> </a:t>
            </a:r>
            <a:r>
              <a:rPr lang="en-US" sz="1050" b="0" i="0" u="none" strike="noStrike" dirty="0">
                <a:solidFill>
                  <a:srgbClr val="3366CC"/>
                </a:solidFill>
                <a:effectLst/>
                <a:latin typeface="Arial" panose="020B0604020202020204" pitchFamily="34" charset="0"/>
                <a:hlinkClick r:id="rId5" tooltip="Cynthia Von Doom"/>
              </a:rPr>
              <a:t>Cynthia Von Doom</a:t>
            </a:r>
            <a:r>
              <a:rPr lang="en-US" sz="1050" b="0" i="0" dirty="0">
                <a:solidFill>
                  <a:srgbClr val="202122"/>
                </a:solidFill>
                <a:effectLst/>
                <a:latin typeface="Arial" panose="020B0604020202020204" pitchFamily="34" charset="0"/>
              </a:rPr>
              <a:t> who died by </a:t>
            </a:r>
            <a:r>
              <a:rPr lang="en-US" sz="1050" b="0" i="0" u="none" strike="noStrike" dirty="0" err="1">
                <a:solidFill>
                  <a:srgbClr val="3366CC"/>
                </a:solidFill>
                <a:effectLst/>
                <a:latin typeface="Arial" panose="020B0604020202020204" pitchFamily="34" charset="0"/>
                <a:hlinkClick r:id="rId6" tooltip="Mephisto (comics)"/>
              </a:rPr>
              <a:t>Mephisto</a:t>
            </a:r>
            <a:r>
              <a:rPr lang="en-US" sz="1050" b="0" i="0" dirty="0" err="1">
                <a:solidFill>
                  <a:srgbClr val="202122"/>
                </a:solidFill>
                <a:effectLst/>
                <a:latin typeface="Arial" panose="020B0604020202020204" pitchFamily="34" charset="0"/>
              </a:rPr>
              <a:t>'s</a:t>
            </a:r>
            <a:r>
              <a:rPr lang="en-US" sz="1050" b="0" i="0" dirty="0">
                <a:solidFill>
                  <a:srgbClr val="202122"/>
                </a:solidFill>
                <a:effectLst/>
                <a:latin typeface="Arial" panose="020B0604020202020204" pitchFamily="34" charset="0"/>
              </a:rPr>
              <a:t> hand while Von Doom was young. His father, Werner von Doom, was the leader of the tribe and a renowned medicine man who kept his wife's sorceress life quiet in order to protect Victor from a similar fate. Soon after Cynthia's death, the Baron's wife grew incurably ill from cancer and Werner was called to the capital to heal her. When she succumbed to illness, the Baron labeled Werner a murderer and called for his death. Werner escaped with young Victor, having realized the night before the woman would die. He goes on to die of exposure on the mountainside, cradling the boy in a final embrace and giving him his garments to keep him warm. Victor survived and, on return to the Romani camp, discovered his mother's occult instruments and swore revenge on the Baron. Victor grew into a headstrong and brilliant man, combining sorcery and technology to create fantastic devices which would keep the Baron's men at bay and protect the Roma people. His exploits attracted the attention of the dean of Empire State University, who sent someone to the camp.</a:t>
            </a:r>
            <a:r>
              <a:rPr lang="en-US" sz="1050" b="0" i="0" u="none" strike="noStrike" baseline="30000" dirty="0">
                <a:solidFill>
                  <a:srgbClr val="3366CC"/>
                </a:solidFill>
                <a:effectLst/>
                <a:latin typeface="Arial" panose="020B0604020202020204" pitchFamily="34" charset="0"/>
                <a:hlinkClick r:id="rId7"/>
              </a:rPr>
              <a:t>[52]</a:t>
            </a:r>
            <a:r>
              <a:rPr lang="en-US" sz="1050" b="0" i="0" dirty="0">
                <a:solidFill>
                  <a:srgbClr val="202122"/>
                </a:solidFill>
                <a:effectLst/>
                <a:latin typeface="Arial" panose="020B0604020202020204" pitchFamily="34" charset="0"/>
              </a:rPr>
              <a:t> Offered the chance to study in the United States, Von Doom chose to leave his homeland and his love, Valeria, behind.</a:t>
            </a:r>
          </a:p>
          <a:p>
            <a:pPr algn="l"/>
            <a:r>
              <a:rPr lang="en-US" sz="1050" b="0" i="0" dirty="0">
                <a:solidFill>
                  <a:srgbClr val="202122"/>
                </a:solidFill>
                <a:effectLst/>
                <a:latin typeface="Arial" panose="020B0604020202020204" pitchFamily="34" charset="0"/>
              </a:rPr>
              <a:t>Once in the United States, Victor met fellow student and future rival </a:t>
            </a:r>
            <a:r>
              <a:rPr lang="en-US" sz="1050" b="0" i="0" u="none" strike="noStrike" dirty="0">
                <a:solidFill>
                  <a:srgbClr val="3366CC"/>
                </a:solidFill>
                <a:effectLst/>
                <a:latin typeface="Arial" panose="020B0604020202020204" pitchFamily="34" charset="0"/>
                <a:hlinkClick r:id="rId8" tooltip="Reed Richards"/>
              </a:rPr>
              <a:t>Reed Richards</a:t>
            </a:r>
            <a:r>
              <a:rPr lang="en-US" sz="1050" b="0" i="0" dirty="0">
                <a:solidFill>
                  <a:srgbClr val="202122"/>
                </a:solidFill>
                <a:effectLst/>
                <a:latin typeface="Arial" panose="020B0604020202020204" pitchFamily="34" charset="0"/>
              </a:rPr>
              <a:t>, who was intended to be his roommate, but Von Doom disliked him and asked for another roommate. After a time, Victor constructed a machine intended to communicate with the dead, specifically his mother. Though Richards tried to warn him about a flaw in the machine, seeing his calculations were a few decimals off, Victor continued on with disastrous results, the machine violently failing with the resulting explosion seemingly severely damaging his face.</a:t>
            </a:r>
            <a:r>
              <a:rPr lang="en-US" sz="1050" b="0" i="0" u="none" strike="noStrike" baseline="30000" dirty="0">
                <a:solidFill>
                  <a:srgbClr val="3366CC"/>
                </a:solidFill>
                <a:effectLst/>
                <a:latin typeface="Arial" panose="020B0604020202020204" pitchFamily="34" charset="0"/>
                <a:hlinkClick r:id="rId7"/>
              </a:rPr>
              <a:t>[52]</a:t>
            </a:r>
            <a:r>
              <a:rPr lang="en-US" sz="1050" b="0" i="0" dirty="0">
                <a:solidFill>
                  <a:srgbClr val="202122"/>
                </a:solidFill>
                <a:effectLst/>
                <a:latin typeface="Arial" panose="020B0604020202020204" pitchFamily="34" charset="0"/>
              </a:rPr>
              <a:t> It is later revealed that </a:t>
            </a:r>
            <a:r>
              <a:rPr lang="en-US" sz="1050" b="0" i="0" u="none" strike="noStrike" dirty="0">
                <a:solidFill>
                  <a:srgbClr val="3366CC"/>
                </a:solidFill>
                <a:effectLst/>
                <a:latin typeface="Arial" panose="020B0604020202020204" pitchFamily="34" charset="0"/>
                <a:hlinkClick r:id="rId9" tooltip="Thing (comics)"/>
              </a:rPr>
              <a:t>Ben Grimm</a:t>
            </a:r>
            <a:r>
              <a:rPr lang="en-US" sz="1050" b="0" i="0" dirty="0">
                <a:solidFill>
                  <a:srgbClr val="202122"/>
                </a:solidFill>
                <a:effectLst/>
                <a:latin typeface="Arial" panose="020B0604020202020204" pitchFamily="34" charset="0"/>
              </a:rPr>
              <a:t>, a friend of Richards who despised Victor for his superior attitude, tampered with the machine. He would later blame himself for Doom's initial fall to villainy and rise to power but never revealed this information to anyone.</a:t>
            </a:r>
            <a:r>
              <a:rPr lang="en-US" sz="1050" b="0" i="0" u="none" strike="noStrike" baseline="30000" dirty="0">
                <a:solidFill>
                  <a:srgbClr val="3366CC"/>
                </a:solidFill>
                <a:effectLst/>
                <a:latin typeface="Arial" panose="020B0604020202020204" pitchFamily="34" charset="0"/>
                <a:hlinkClick r:id="rId10"/>
              </a:rPr>
              <a:t>[53]</a:t>
            </a:r>
            <a:r>
              <a:rPr lang="en-US" sz="1050" b="0" i="0" dirty="0">
                <a:solidFill>
                  <a:srgbClr val="202122"/>
                </a:solidFill>
                <a:effectLst/>
                <a:latin typeface="Arial" panose="020B0604020202020204" pitchFamily="34" charset="0"/>
              </a:rPr>
              <a:t> Expelled after the accident, Victor traveled the world until he collapsed on a </a:t>
            </a:r>
            <a:r>
              <a:rPr lang="en-US" sz="1050" b="0" i="0" u="none" strike="noStrike" dirty="0">
                <a:solidFill>
                  <a:srgbClr val="3366CC"/>
                </a:solidFill>
                <a:effectLst/>
                <a:latin typeface="Arial" panose="020B0604020202020204" pitchFamily="34" charset="0"/>
                <a:hlinkClick r:id="rId11" tooltip="Tibet"/>
              </a:rPr>
              <a:t>Tibetan</a:t>
            </a:r>
            <a:r>
              <a:rPr lang="en-US" sz="1050" b="0" i="0" dirty="0">
                <a:solidFill>
                  <a:srgbClr val="202122"/>
                </a:solidFill>
                <a:effectLst/>
                <a:latin typeface="Arial" panose="020B0604020202020204" pitchFamily="34" charset="0"/>
              </a:rPr>
              <a:t> mountainside. Rescued by a clan of </a:t>
            </a:r>
            <a:r>
              <a:rPr lang="en-US" sz="1050" b="0" i="0" u="none" strike="noStrike" dirty="0">
                <a:solidFill>
                  <a:srgbClr val="3366CC"/>
                </a:solidFill>
                <a:effectLst/>
                <a:latin typeface="Arial" panose="020B0604020202020204" pitchFamily="34" charset="0"/>
                <a:hlinkClick r:id="rId12" tooltip="Monk"/>
              </a:rPr>
              <a:t>monks</a:t>
            </a:r>
            <a:r>
              <a:rPr lang="en-US" sz="1050" b="0" i="0" dirty="0">
                <a:solidFill>
                  <a:srgbClr val="202122"/>
                </a:solidFill>
                <a:effectLst/>
                <a:latin typeface="Arial" panose="020B0604020202020204" pitchFamily="34" charset="0"/>
              </a:rPr>
              <a:t>, Victor quickly mastered the monks' disciplines as well as the monks themselves. Victor then forged himself a suit of armor, complete with an iron mask, but before the mask had finished cooling, Victor put it on, permanently bonding it to his skin, and then took the mantle Doctor Doom.</a:t>
            </a:r>
            <a:r>
              <a:rPr lang="en-US" sz="1050" b="0" i="0" u="none" strike="noStrike" baseline="30000" dirty="0">
                <a:solidFill>
                  <a:srgbClr val="3366CC"/>
                </a:solidFill>
                <a:effectLst/>
                <a:latin typeface="Arial" panose="020B0604020202020204" pitchFamily="34" charset="0"/>
                <a:hlinkClick r:id="rId7"/>
              </a:rPr>
              <a:t>[52]</a:t>
            </a:r>
            <a:r>
              <a:rPr lang="en-US" sz="1050" b="0" i="0" dirty="0">
                <a:solidFill>
                  <a:srgbClr val="202122"/>
                </a:solidFill>
                <a:effectLst/>
                <a:latin typeface="Arial" panose="020B0604020202020204" pitchFamily="34" charset="0"/>
              </a:rPr>
              <a:t> As Doctor Doom, he would go on to menace those he felt responsible for his accident—primarily, Reed Richards of the Fantastic Four. He succeeded in leading a revolution to take over </a:t>
            </a:r>
            <a:r>
              <a:rPr lang="en-US" sz="1050" b="0" i="0" dirty="0" err="1">
                <a:solidFill>
                  <a:srgbClr val="202122"/>
                </a:solidFill>
                <a:effectLst/>
                <a:latin typeface="Arial" panose="020B0604020202020204" pitchFamily="34" charset="0"/>
              </a:rPr>
              <a:t>Latveria</a:t>
            </a:r>
            <a:r>
              <a:rPr lang="en-US" sz="1050" b="0" i="0" dirty="0">
                <a:solidFill>
                  <a:srgbClr val="202122"/>
                </a:solidFill>
                <a:effectLst/>
                <a:latin typeface="Arial" panose="020B0604020202020204" pitchFamily="34" charset="0"/>
              </a:rPr>
              <a:t> from the Baron, taking an interest in the welfare of the Roma.</a:t>
            </a:r>
          </a:p>
          <a:p>
            <a:pPr algn="l"/>
            <a:r>
              <a:rPr lang="en-US" sz="1050" b="0" i="0" dirty="0">
                <a:solidFill>
                  <a:srgbClr val="202122"/>
                </a:solidFill>
                <a:effectLst/>
                <a:latin typeface="Arial" panose="020B0604020202020204" pitchFamily="34" charset="0"/>
              </a:rPr>
              <a:t>In his first appearance, Doctor Doom captures the </a:t>
            </a:r>
            <a:r>
              <a:rPr lang="en-US" sz="1050" b="0" i="0" u="none" strike="noStrike" dirty="0">
                <a:solidFill>
                  <a:srgbClr val="3366CC"/>
                </a:solidFill>
                <a:effectLst/>
                <a:latin typeface="Arial" panose="020B0604020202020204" pitchFamily="34" charset="0"/>
                <a:hlinkClick r:id="rId13" tooltip="Invisible Woman"/>
              </a:rPr>
              <a:t>Invisible Girl</a:t>
            </a:r>
            <a:r>
              <a:rPr lang="en-US" sz="1050" b="0" i="0" dirty="0">
                <a:solidFill>
                  <a:srgbClr val="202122"/>
                </a:solidFill>
                <a:effectLst/>
                <a:latin typeface="Arial" panose="020B0604020202020204" pitchFamily="34" charset="0"/>
              </a:rPr>
              <a:t>, using her as a hostage so the Fantastic Four will travel back in time to steal the enchanted treasure of </a:t>
            </a:r>
            <a:r>
              <a:rPr lang="en-US" sz="1050" b="0" i="0" u="none" strike="noStrike" dirty="0">
                <a:solidFill>
                  <a:srgbClr val="3366CC"/>
                </a:solidFill>
                <a:effectLst/>
                <a:latin typeface="Arial" panose="020B0604020202020204" pitchFamily="34" charset="0"/>
                <a:hlinkClick r:id="rId14" tooltip="Blackbeard"/>
              </a:rPr>
              <a:t>Blackbeard</a:t>
            </a:r>
            <a:r>
              <a:rPr lang="en-US" sz="1050" b="0" i="0" dirty="0">
                <a:solidFill>
                  <a:srgbClr val="202122"/>
                </a:solidFill>
                <a:effectLst/>
                <a:latin typeface="Arial" panose="020B0604020202020204" pitchFamily="34" charset="0"/>
              </a:rPr>
              <a:t> which will help him to conquer the world and rule it peacefully, but he is fooled by Reed Richards, who swaps the treasure with worthless chains.</a:t>
            </a:r>
            <a:r>
              <a:rPr lang="en-US" sz="1050" b="0" i="0" u="none" strike="noStrike" baseline="30000" dirty="0">
                <a:solidFill>
                  <a:srgbClr val="3366CC"/>
                </a:solidFill>
                <a:effectLst/>
                <a:latin typeface="Arial" panose="020B0604020202020204" pitchFamily="34" charset="0"/>
                <a:hlinkClick r:id="rId15"/>
              </a:rPr>
              <a:t>[54]</a:t>
            </a:r>
            <a:r>
              <a:rPr lang="en-US" sz="1050" b="0" i="0" dirty="0">
                <a:solidFill>
                  <a:srgbClr val="202122"/>
                </a:solidFill>
                <a:effectLst/>
                <a:latin typeface="Arial" panose="020B0604020202020204" pitchFamily="34" charset="0"/>
              </a:rPr>
              <a:t> Doom then forms an alliance with the </a:t>
            </a:r>
            <a:r>
              <a:rPr lang="en-US" sz="1050" b="0" i="0" u="none" strike="noStrike" dirty="0">
                <a:solidFill>
                  <a:srgbClr val="3366CC"/>
                </a:solidFill>
                <a:effectLst/>
                <a:latin typeface="Arial" panose="020B0604020202020204" pitchFamily="34" charset="0"/>
                <a:hlinkClick r:id="rId16" tooltip="Sub-Mariner"/>
              </a:rPr>
              <a:t>Sub-Mariner</a:t>
            </a:r>
            <a:r>
              <a:rPr lang="en-US" sz="1050" b="0" i="0" dirty="0">
                <a:solidFill>
                  <a:srgbClr val="202122"/>
                </a:solidFill>
                <a:effectLst/>
                <a:latin typeface="Arial" panose="020B0604020202020204" pitchFamily="34" charset="0"/>
              </a:rPr>
              <a:t>, who places a magnetic device in the Baxter Building. Doom uses this to pull him and the Fantastic Four into space, thinking this will rid him of those capable of preventing him from assuming control of the world's governments; the Sub-Mariner gets to Doom's ship and returns the Baxter Building to New York, stranding Doom on an asteroid. Returning to Earth after learning the secrets of an advanced alien race, the </a:t>
            </a:r>
            <a:r>
              <a:rPr lang="en-US" sz="1050" b="0" i="0" dirty="0" err="1">
                <a:solidFill>
                  <a:srgbClr val="202122"/>
                </a:solidFill>
                <a:effectLst/>
                <a:latin typeface="Arial" panose="020B0604020202020204" pitchFamily="34" charset="0"/>
              </a:rPr>
              <a:t>Ovids</a:t>
            </a:r>
            <a:r>
              <a:rPr lang="en-US" sz="1050" b="0" i="0" dirty="0">
                <a:solidFill>
                  <a:srgbClr val="202122"/>
                </a:solidFill>
                <a:effectLst/>
                <a:latin typeface="Arial" panose="020B0604020202020204" pitchFamily="34" charset="0"/>
              </a:rPr>
              <a:t>, Doom accidentally exchanges consciousnesses with Mister Fantastic; Richards, inhabiting Doom's body, switches the two back, and Doom ends up trapped in a micro-world when he is hit with a shrinking ray he had intended to use on the rest of the Fantastic Four.</a:t>
            </a:r>
            <a:r>
              <a:rPr lang="en-US" sz="1050" b="0" i="0" u="none" strike="noStrike" baseline="30000" dirty="0">
                <a:solidFill>
                  <a:srgbClr val="3366CC"/>
                </a:solidFill>
                <a:effectLst/>
                <a:latin typeface="Arial" panose="020B0604020202020204" pitchFamily="34" charset="0"/>
                <a:hlinkClick r:id="rId17"/>
              </a:rPr>
              <a:t>[55]</a:t>
            </a:r>
            <a:r>
              <a:rPr lang="en-US" sz="1050" b="0" i="0" dirty="0">
                <a:solidFill>
                  <a:srgbClr val="202122"/>
                </a:solidFill>
                <a:effectLst/>
                <a:latin typeface="Arial" panose="020B0604020202020204" pitchFamily="34" charset="0"/>
              </a:rPr>
              <a:t> Doom takes over this micro-world, but leaves after the Fantastic Four end his rule. He is then thrown into space when he attempts to prevent the Fantastic Four from leaving the micro-world.</a:t>
            </a:r>
            <a:r>
              <a:rPr lang="en-US" sz="1050" b="0" i="0" u="none" strike="noStrike" baseline="30000" dirty="0">
                <a:solidFill>
                  <a:srgbClr val="3366CC"/>
                </a:solidFill>
                <a:effectLst/>
                <a:latin typeface="Arial" panose="020B0604020202020204" pitchFamily="34" charset="0"/>
                <a:hlinkClick r:id="rId18"/>
              </a:rPr>
              <a:t>[56]</a:t>
            </a:r>
            <a:r>
              <a:rPr lang="en-US" sz="1050" b="0" i="0" dirty="0">
                <a:solidFill>
                  <a:srgbClr val="202122"/>
                </a:solidFill>
                <a:effectLst/>
                <a:latin typeface="Arial" panose="020B0604020202020204" pitchFamily="34" charset="0"/>
              </a:rPr>
              <a:t> Doom is saved by </a:t>
            </a:r>
            <a:r>
              <a:rPr lang="en-US" sz="1050" b="0" i="0" u="none" strike="noStrike" dirty="0">
                <a:solidFill>
                  <a:srgbClr val="3366CC"/>
                </a:solidFill>
                <a:effectLst/>
                <a:latin typeface="Arial" panose="020B0604020202020204" pitchFamily="34" charset="0"/>
                <a:hlinkClick r:id="rId19" tooltip="Kang the Conqueror"/>
              </a:rPr>
              <a:t>Rama-Tut</a:t>
            </a:r>
            <a:r>
              <a:rPr lang="en-US" sz="1050" b="0" i="0" dirty="0">
                <a:solidFill>
                  <a:srgbClr val="202122"/>
                </a:solidFill>
                <a:effectLst/>
                <a:latin typeface="Arial" panose="020B0604020202020204" pitchFamily="34" charset="0"/>
              </a:rPr>
              <a:t>, and he returns to Earth to destroy the Fantastic Four by turning each member against the other using a special berry juice. Richards outwits Doom by using the hallucinogenic juice against him. Doom, believing he has killed Richards in a test of willpower, departs certain of his victory and superior intelligence, although saddened.</a:t>
            </a:r>
            <a:r>
              <a:rPr lang="en-US" sz="1050" b="0" i="0" u="none" strike="noStrike" baseline="30000" dirty="0">
                <a:solidFill>
                  <a:srgbClr val="3366CC"/>
                </a:solidFill>
                <a:effectLst/>
                <a:latin typeface="Arial" panose="020B0604020202020204" pitchFamily="34" charset="0"/>
                <a:hlinkClick r:id="rId20"/>
              </a:rPr>
              <a:t>[57]</a:t>
            </a:r>
            <a:endParaRPr lang="en-US" sz="1050" b="0" i="0" dirty="0">
              <a:solidFill>
                <a:srgbClr val="202122"/>
              </a:solidFill>
              <a:effectLst/>
              <a:latin typeface="Arial" panose="020B0604020202020204" pitchFamily="34" charset="0"/>
            </a:endParaRPr>
          </a:p>
          <a:p>
            <a:endParaRPr lang="en-US" sz="1000" dirty="0"/>
          </a:p>
        </p:txBody>
      </p:sp>
    </p:spTree>
    <p:extLst>
      <p:ext uri="{BB962C8B-B14F-4D97-AF65-F5344CB8AC3E}">
        <p14:creationId xmlns:p14="http://schemas.microsoft.com/office/powerpoint/2010/main" val="128049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4E42-A427-A3C5-1191-037E5D6E6F0D}"/>
              </a:ext>
            </a:extLst>
          </p:cNvPr>
          <p:cNvSpPr>
            <a:spLocks noGrp="1"/>
          </p:cNvSpPr>
          <p:nvPr>
            <p:ph type="title"/>
          </p:nvPr>
        </p:nvSpPr>
        <p:spPr/>
        <p:txBody>
          <a:bodyPr/>
          <a:lstStyle/>
          <a:p>
            <a:r>
              <a:rPr lang="en-US" dirty="0"/>
              <a:t>Shang-Chi</a:t>
            </a:r>
          </a:p>
        </p:txBody>
      </p:sp>
      <p:sp>
        <p:nvSpPr>
          <p:cNvPr id="3" name="Content Placeholder 2">
            <a:extLst>
              <a:ext uri="{FF2B5EF4-FFF2-40B4-BE49-F238E27FC236}">
                <a16:creationId xmlns:a16="http://schemas.microsoft.com/office/drawing/2014/main" id="{059E21DC-C17B-B398-C399-0CA155774EEF}"/>
              </a:ext>
            </a:extLst>
          </p:cNvPr>
          <p:cNvSpPr>
            <a:spLocks noGrp="1"/>
          </p:cNvSpPr>
          <p:nvPr>
            <p:ph idx="1"/>
          </p:nvPr>
        </p:nvSpPr>
        <p:spPr/>
        <p:txBody>
          <a:bodyPr/>
          <a:lstStyle/>
          <a:p>
            <a:pPr algn="l"/>
            <a:r>
              <a:rPr lang="en-US" sz="1200" b="0" i="0" dirty="0">
                <a:solidFill>
                  <a:srgbClr val="202122"/>
                </a:solidFill>
                <a:effectLst/>
                <a:latin typeface="Arial" panose="020B0604020202020204" pitchFamily="34" charset="0"/>
              </a:rPr>
              <a:t>Shang-Chi was born in </a:t>
            </a:r>
            <a:r>
              <a:rPr lang="en-US" sz="1200" b="0" i="0" u="none" strike="noStrike" dirty="0">
                <a:solidFill>
                  <a:srgbClr val="3366CC"/>
                </a:solidFill>
                <a:effectLst/>
                <a:latin typeface="Arial" panose="020B0604020202020204" pitchFamily="34" charset="0"/>
                <a:hlinkClick r:id="rId2" tooltip="Henan"/>
              </a:rPr>
              <a:t>Henan</a:t>
            </a:r>
            <a:r>
              <a:rPr lang="en-US" sz="1200" b="0" i="0" dirty="0">
                <a:solidFill>
                  <a:srgbClr val="202122"/>
                </a:solidFill>
                <a:effectLst/>
                <a:latin typeface="Arial" panose="020B0604020202020204" pitchFamily="34" charset="0"/>
              </a:rPr>
              <a:t> Province,</a:t>
            </a:r>
            <a:r>
              <a:rPr lang="en-US" sz="1200" b="0" i="0" u="none" strike="noStrike" baseline="30000" dirty="0">
                <a:solidFill>
                  <a:srgbClr val="3366CC"/>
                </a:solidFill>
                <a:effectLst/>
                <a:latin typeface="Arial" panose="020B0604020202020204" pitchFamily="34" charset="0"/>
                <a:hlinkClick r:id="rId3"/>
              </a:rPr>
              <a:t>[c]</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4" tooltip="China"/>
              </a:rPr>
              <a:t>China</a:t>
            </a:r>
            <a:r>
              <a:rPr lang="en-US" sz="1200" b="0" i="0" dirty="0">
                <a:solidFill>
                  <a:srgbClr val="202122"/>
                </a:solidFill>
                <a:effectLst/>
                <a:latin typeface="Arial" panose="020B0604020202020204" pitchFamily="34" charset="0"/>
              </a:rPr>
              <a:t>, and is the son of </a:t>
            </a:r>
            <a:r>
              <a:rPr lang="en-US" sz="1200" b="0" i="0" u="none" strike="noStrike" dirty="0">
                <a:solidFill>
                  <a:srgbClr val="3366CC"/>
                </a:solidFill>
                <a:effectLst/>
                <a:latin typeface="Arial" panose="020B0604020202020204" pitchFamily="34" charset="0"/>
                <a:hlinkClick r:id="rId5" tooltip="Zheng Zu"/>
              </a:rPr>
              <a:t>Dr. Fu Manchu</a:t>
            </a:r>
            <a:r>
              <a:rPr lang="en-US" sz="1200" b="0" i="0" dirty="0">
                <a:solidFill>
                  <a:srgbClr val="202122"/>
                </a:solidFill>
                <a:effectLst/>
                <a:latin typeface="Arial" panose="020B0604020202020204" pitchFamily="34" charset="0"/>
              </a:rPr>
              <a:t>. Shang-Chi was trained from infancy in the </a:t>
            </a:r>
            <a:r>
              <a:rPr lang="en-US" sz="1200" b="0" i="0" u="none" strike="noStrike" dirty="0">
                <a:solidFill>
                  <a:srgbClr val="3366CC"/>
                </a:solidFill>
                <a:effectLst/>
                <a:latin typeface="Arial" panose="020B0604020202020204" pitchFamily="34" charset="0"/>
                <a:hlinkClick r:id="rId6" tooltip="Martial art"/>
              </a:rPr>
              <a:t>martial arts</a:t>
            </a:r>
            <a:r>
              <a:rPr lang="en-US" sz="1200" b="0" i="0" dirty="0">
                <a:solidFill>
                  <a:srgbClr val="202122"/>
                </a:solidFill>
                <a:effectLst/>
                <a:latin typeface="Arial" panose="020B0604020202020204" pitchFamily="34" charset="0"/>
              </a:rPr>
              <a:t> by his father and his tutors. Believing his father was a benevolent humanitarian, Shang-Chi is sent on a mission to </a:t>
            </a:r>
            <a:r>
              <a:rPr lang="en-US" sz="1200" b="0" i="0" u="none" strike="noStrike" dirty="0">
                <a:solidFill>
                  <a:srgbClr val="3366CC"/>
                </a:solidFill>
                <a:effectLst/>
                <a:latin typeface="Arial" panose="020B0604020202020204" pitchFamily="34" charset="0"/>
                <a:hlinkClick r:id="rId7" tooltip="London"/>
              </a:rPr>
              <a:t>London</a:t>
            </a:r>
            <a:r>
              <a:rPr lang="en-US" sz="1200" b="0" i="0" dirty="0">
                <a:solidFill>
                  <a:srgbClr val="202122"/>
                </a:solidFill>
                <a:effectLst/>
                <a:latin typeface="Arial" panose="020B0604020202020204" pitchFamily="34" charset="0"/>
              </a:rPr>
              <a:t> to murder Dr. James Petrie, who his father claimed was a threat to peace. After assassinating Petrie, Shang-Chi encounters Dr. Fu Manchu's archenemy Sir Denis Nayland Smith, who tells Shang-Chi his father's true nature. Realizing Smith is telling the truth, Shang-Chi escapes from Dr. Fu Manchu's </a:t>
            </a:r>
            <a:r>
              <a:rPr lang="en-US" sz="1200" b="0" i="0" u="none" strike="noStrike" dirty="0">
                <a:solidFill>
                  <a:srgbClr val="3366CC"/>
                </a:solidFill>
                <a:effectLst/>
                <a:latin typeface="Arial" panose="020B0604020202020204" pitchFamily="34" charset="0"/>
                <a:hlinkClick r:id="rId8" tooltip="Manhattan"/>
              </a:rPr>
              <a:t>Manhattan</a:t>
            </a:r>
            <a:r>
              <a:rPr lang="en-US" sz="1200" b="0" i="0" dirty="0">
                <a:solidFill>
                  <a:srgbClr val="202122"/>
                </a:solidFill>
                <a:effectLst/>
                <a:latin typeface="Arial" panose="020B0604020202020204" pitchFamily="34" charset="0"/>
              </a:rPr>
              <a:t> headquarters, telling his father they are now enemies and vowing to put an end to his evil schemes.</a:t>
            </a:r>
            <a:r>
              <a:rPr lang="en-US" sz="1200" b="0" i="0" u="none" strike="noStrike" baseline="30000" dirty="0">
                <a:solidFill>
                  <a:srgbClr val="3366CC"/>
                </a:solidFill>
                <a:effectLst/>
                <a:latin typeface="Arial" panose="020B0604020202020204" pitchFamily="34" charset="0"/>
                <a:hlinkClick r:id="rId9"/>
              </a:rPr>
              <a:t>[33]</a:t>
            </a:r>
            <a:endParaRPr lang="en-US" sz="1200" b="0" i="0" dirty="0">
              <a:solidFill>
                <a:srgbClr val="202122"/>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Shang-Chi subsequently fights his adoptive brother </a:t>
            </a:r>
            <a:r>
              <a:rPr lang="en-US" sz="1200" b="0" i="0" u="none" strike="noStrike" dirty="0">
                <a:solidFill>
                  <a:srgbClr val="3366CC"/>
                </a:solidFill>
                <a:effectLst/>
                <a:latin typeface="Arial" panose="020B0604020202020204" pitchFamily="34" charset="0"/>
                <a:hlinkClick r:id="rId10" tooltip="Midnight Sun (Marvel Comics)"/>
              </a:rPr>
              <a:t>Midnight</a:t>
            </a:r>
            <a:r>
              <a:rPr lang="en-US" sz="1200" b="0" i="0" dirty="0">
                <a:solidFill>
                  <a:srgbClr val="202122"/>
                </a:solidFill>
                <a:effectLst/>
                <a:latin typeface="Arial" panose="020B0604020202020204" pitchFamily="34" charset="0"/>
              </a:rPr>
              <a:t>, who was sent by their father to kill Shang-Chi for his defection,</a:t>
            </a:r>
            <a:r>
              <a:rPr lang="en-US" sz="1200" b="0" i="0" u="none" strike="noStrike" baseline="30000" dirty="0">
                <a:solidFill>
                  <a:srgbClr val="3366CC"/>
                </a:solidFill>
                <a:effectLst/>
                <a:latin typeface="Arial" panose="020B0604020202020204" pitchFamily="34" charset="0"/>
                <a:hlinkClick r:id="rId11"/>
              </a:rPr>
              <a:t>[34]</a:t>
            </a:r>
            <a:r>
              <a:rPr lang="en-US" sz="1200" b="0" i="0" dirty="0">
                <a:solidFill>
                  <a:srgbClr val="202122"/>
                </a:solidFill>
                <a:effectLst/>
                <a:latin typeface="Arial" panose="020B0604020202020204" pitchFamily="34" charset="0"/>
              </a:rPr>
              <a:t> and then encounters Smith's </a:t>
            </a:r>
            <a:r>
              <a:rPr lang="en-US" sz="1200" b="0" i="1" u="none" strike="noStrike" dirty="0">
                <a:solidFill>
                  <a:srgbClr val="3366CC"/>
                </a:solidFill>
                <a:effectLst/>
                <a:latin typeface="Arial" panose="020B0604020202020204" pitchFamily="34" charset="0"/>
                <a:hlinkClick r:id="rId12" tooltip="Aide-de-camp"/>
              </a:rPr>
              <a:t>aide-de-camp</a:t>
            </a:r>
            <a:r>
              <a:rPr lang="en-US" sz="1200" b="0" i="0" dirty="0">
                <a:solidFill>
                  <a:srgbClr val="202122"/>
                </a:solidFill>
                <a:effectLst/>
                <a:latin typeface="Arial" panose="020B0604020202020204" pitchFamily="34" charset="0"/>
              </a:rPr>
              <a:t> and </a:t>
            </a:r>
            <a:r>
              <a:rPr lang="en-US" sz="1200" b="0" i="0" u="none" strike="noStrike" dirty="0">
                <a:solidFill>
                  <a:srgbClr val="3366CC"/>
                </a:solidFill>
                <a:effectLst/>
                <a:latin typeface="Arial" panose="020B0604020202020204" pitchFamily="34" charset="0"/>
                <a:hlinkClick r:id="rId13" tooltip="Secret Intelligence Service"/>
              </a:rPr>
              <a:t>MI-6</a:t>
            </a:r>
            <a:r>
              <a:rPr lang="en-US" sz="1200" b="0" i="0" dirty="0">
                <a:solidFill>
                  <a:srgbClr val="202122"/>
                </a:solidFill>
                <a:effectLst/>
                <a:latin typeface="Arial" panose="020B0604020202020204" pitchFamily="34" charset="0"/>
              </a:rPr>
              <a:t> agent </a:t>
            </a:r>
            <a:r>
              <a:rPr lang="en-US" sz="1200" b="0" i="0" u="none" strike="noStrike" dirty="0">
                <a:solidFill>
                  <a:srgbClr val="3366CC"/>
                </a:solidFill>
                <a:effectLst/>
                <a:latin typeface="Arial" panose="020B0604020202020204" pitchFamily="34" charset="0"/>
                <a:hlinkClick r:id="rId14" tooltip="Black Jack Tarr"/>
              </a:rPr>
              <a:t>Black Jack </a:t>
            </a:r>
            <a:r>
              <a:rPr lang="en-US" sz="1200" b="0" i="0" u="none" strike="noStrike" dirty="0" err="1">
                <a:solidFill>
                  <a:srgbClr val="3366CC"/>
                </a:solidFill>
                <a:effectLst/>
                <a:latin typeface="Arial" panose="020B0604020202020204" pitchFamily="34" charset="0"/>
                <a:hlinkClick r:id="rId14" tooltip="Black Jack Tarr"/>
              </a:rPr>
              <a:t>Tarr</a:t>
            </a:r>
            <a:r>
              <a:rPr lang="en-US" sz="1200" b="0" i="0" dirty="0">
                <a:solidFill>
                  <a:srgbClr val="202122"/>
                </a:solidFill>
                <a:effectLst/>
                <a:latin typeface="Arial" panose="020B0604020202020204" pitchFamily="34" charset="0"/>
              </a:rPr>
              <a:t>, sent by Smith to apprehend Shang-Chi.</a:t>
            </a:r>
            <a:r>
              <a:rPr lang="en-US" sz="1200" b="0" i="0" u="none" strike="noStrike" baseline="30000" dirty="0">
                <a:solidFill>
                  <a:srgbClr val="3366CC"/>
                </a:solidFill>
                <a:effectLst/>
                <a:latin typeface="Arial" panose="020B0604020202020204" pitchFamily="34" charset="0"/>
                <a:hlinkClick r:id="rId15"/>
              </a:rPr>
              <a:t>[35]</a:t>
            </a:r>
            <a:r>
              <a:rPr lang="en-US" sz="1200" b="0" i="0" dirty="0">
                <a:solidFill>
                  <a:srgbClr val="202122"/>
                </a:solidFill>
                <a:effectLst/>
                <a:latin typeface="Arial" panose="020B0604020202020204" pitchFamily="34" charset="0"/>
              </a:rPr>
              <a:t> After several encounters and coming to trust one another, Shang-Chi becomes an ally of Sir Denis Nayland Smith and MI-6. Together with Smith, </a:t>
            </a:r>
            <a:r>
              <a:rPr lang="en-US" sz="1200" b="0" i="0" dirty="0" err="1">
                <a:solidFill>
                  <a:srgbClr val="202122"/>
                </a:solidFill>
                <a:effectLst/>
                <a:latin typeface="Arial" panose="020B0604020202020204" pitchFamily="34" charset="0"/>
              </a:rPr>
              <a:t>Tarr</a:t>
            </a:r>
            <a:r>
              <a:rPr lang="en-US" sz="1200" b="0" i="0" dirty="0">
                <a:solidFill>
                  <a:srgbClr val="202122"/>
                </a:solidFill>
                <a:effectLst/>
                <a:latin typeface="Arial" panose="020B0604020202020204" pitchFamily="34" charset="0"/>
              </a:rPr>
              <a:t>, fellow MI-6 agents </a:t>
            </a:r>
            <a:r>
              <a:rPr lang="en-US" sz="1200" b="0" i="0" u="none" strike="noStrike" dirty="0">
                <a:solidFill>
                  <a:srgbClr val="3366CC"/>
                </a:solidFill>
                <a:effectLst/>
                <a:latin typeface="Arial" panose="020B0604020202020204" pitchFamily="34" charset="0"/>
                <a:hlinkClick r:id="rId16" tooltip="Clive Reston"/>
              </a:rPr>
              <a:t>Clive Reston</a:t>
            </a:r>
            <a:r>
              <a:rPr lang="en-US" sz="1200" b="0" i="0" dirty="0">
                <a:solidFill>
                  <a:srgbClr val="202122"/>
                </a:solidFill>
                <a:effectLst/>
                <a:latin typeface="Arial" panose="020B0604020202020204" pitchFamily="34" charset="0"/>
              </a:rPr>
              <a:t> and </a:t>
            </a:r>
            <a:r>
              <a:rPr lang="en-US" sz="1200" b="0" i="0" u="none" strike="noStrike" dirty="0" err="1">
                <a:solidFill>
                  <a:srgbClr val="3366CC"/>
                </a:solidFill>
                <a:effectLst/>
                <a:latin typeface="Arial" panose="020B0604020202020204" pitchFamily="34" charset="0"/>
                <a:hlinkClick r:id="rId17" tooltip="Leiko Wu"/>
              </a:rPr>
              <a:t>Leiko</a:t>
            </a:r>
            <a:r>
              <a:rPr lang="en-US" sz="1200" b="0" i="0" u="none" strike="noStrike" dirty="0">
                <a:solidFill>
                  <a:srgbClr val="3366CC"/>
                </a:solidFill>
                <a:effectLst/>
                <a:latin typeface="Arial" panose="020B0604020202020204" pitchFamily="34" charset="0"/>
                <a:hlinkClick r:id="rId17" tooltip="Leiko Wu"/>
              </a:rPr>
              <a:t> Wu</a:t>
            </a:r>
            <a:r>
              <a:rPr lang="en-US" sz="1200" b="0" i="0" dirty="0">
                <a:solidFill>
                  <a:srgbClr val="202122"/>
                </a:solidFill>
                <a:effectLst/>
                <a:latin typeface="Arial" panose="020B0604020202020204" pitchFamily="34" charset="0"/>
              </a:rPr>
              <a:t> (his eventual love interest), and Dr. Petrie, Shang-Chi goes on many adventures and missions, usually thwarting his father's plans for world domination.</a:t>
            </a:r>
            <a:r>
              <a:rPr lang="en-US" sz="1200" b="0" i="0" u="none" strike="noStrike" baseline="30000" dirty="0">
                <a:solidFill>
                  <a:srgbClr val="3366CC"/>
                </a:solidFill>
                <a:effectLst/>
                <a:latin typeface="Arial" panose="020B0604020202020204" pitchFamily="34" charset="0"/>
                <a:hlinkClick r:id="rId18"/>
              </a:rPr>
              <a:t>[36]</a:t>
            </a:r>
            <a:r>
              <a:rPr lang="en-US" sz="1200" b="0" i="0" dirty="0">
                <a:solidFill>
                  <a:srgbClr val="202122"/>
                </a:solidFill>
                <a:effectLst/>
                <a:latin typeface="Arial" panose="020B0604020202020204" pitchFamily="34" charset="0"/>
              </a:rPr>
              <a:t> Shang-Chi occasionally encounters his half-sister </a:t>
            </a:r>
            <a:r>
              <a:rPr lang="en-US" sz="1200" b="0" i="0" u="none" strike="noStrike" dirty="0">
                <a:solidFill>
                  <a:srgbClr val="3366CC"/>
                </a:solidFill>
                <a:effectLst/>
                <a:latin typeface="Arial" panose="020B0604020202020204" pitchFamily="34" charset="0"/>
                <a:hlinkClick r:id="rId19" tooltip="Zheng Bao Yu"/>
              </a:rPr>
              <a:t>Fah Lo </a:t>
            </a:r>
            <a:r>
              <a:rPr lang="en-US" sz="1200" b="0" i="0" u="none" strike="noStrike" dirty="0" err="1">
                <a:solidFill>
                  <a:srgbClr val="3366CC"/>
                </a:solidFill>
                <a:effectLst/>
                <a:latin typeface="Arial" panose="020B0604020202020204" pitchFamily="34" charset="0"/>
                <a:hlinkClick r:id="rId19" tooltip="Zheng Bao Yu"/>
              </a:rPr>
              <a:t>Suee</a:t>
            </a:r>
            <a:r>
              <a:rPr lang="en-US" sz="1200" b="0" i="0" dirty="0">
                <a:solidFill>
                  <a:srgbClr val="202122"/>
                </a:solidFill>
                <a:effectLst/>
                <a:latin typeface="Arial" panose="020B0604020202020204" pitchFamily="34" charset="0"/>
              </a:rPr>
              <a:t>, who leads her own faction of the Si-Fan but opposes her attempts to co-opt him into her own schemes to usurp their father's criminal empire.</a:t>
            </a:r>
            <a:r>
              <a:rPr lang="en-US" sz="1200" b="0" i="0" u="none" strike="noStrike" baseline="30000" dirty="0">
                <a:solidFill>
                  <a:srgbClr val="3366CC"/>
                </a:solidFill>
                <a:effectLst/>
                <a:latin typeface="Arial" panose="020B0604020202020204" pitchFamily="34" charset="0"/>
                <a:hlinkClick r:id="rId20"/>
              </a:rPr>
              <a:t>[37]</a:t>
            </a:r>
            <a:endParaRPr lang="en-US" sz="1200" b="0" i="0" dirty="0">
              <a:solidFill>
                <a:srgbClr val="202122"/>
              </a:solidFill>
              <a:effectLst/>
              <a:latin typeface="Arial" panose="020B0604020202020204" pitchFamily="34" charset="0"/>
            </a:endParaRPr>
          </a:p>
          <a:p>
            <a:pPr algn="l"/>
            <a:r>
              <a:rPr lang="en-US" sz="1200" b="0" i="0" dirty="0">
                <a:solidFill>
                  <a:srgbClr val="202122"/>
                </a:solidFill>
                <a:effectLst/>
                <a:latin typeface="Arial" panose="020B0604020202020204" pitchFamily="34" charset="0"/>
              </a:rPr>
              <a:t>With Smith, </a:t>
            </a:r>
            <a:r>
              <a:rPr lang="en-US" sz="1200" b="0" i="0" dirty="0" err="1">
                <a:solidFill>
                  <a:srgbClr val="202122"/>
                </a:solidFill>
                <a:effectLst/>
                <a:latin typeface="Arial" panose="020B0604020202020204" pitchFamily="34" charset="0"/>
              </a:rPr>
              <a:t>Tarr</a:t>
            </a:r>
            <a:r>
              <a:rPr lang="en-US" sz="1200" b="0" i="0" dirty="0">
                <a:solidFill>
                  <a:srgbClr val="202122"/>
                </a:solidFill>
                <a:effectLst/>
                <a:latin typeface="Arial" panose="020B0604020202020204" pitchFamily="34" charset="0"/>
              </a:rPr>
              <a:t>, Reston, Wu and Petrie, Shang-Chi forms Freelance Restorations, Ltd, an independent spy agency based in </a:t>
            </a:r>
            <a:r>
              <a:rPr lang="en-US" sz="1200" b="0" i="0" u="none" strike="noStrike" dirty="0" err="1">
                <a:solidFill>
                  <a:srgbClr val="DD3333"/>
                </a:solidFill>
                <a:effectLst/>
                <a:latin typeface="Arial" panose="020B0604020202020204" pitchFamily="34" charset="0"/>
                <a:hlinkClick r:id="rId21" tooltip="Stormhaven Castle (page does not exist)"/>
              </a:rPr>
              <a:t>Stormhaven</a:t>
            </a:r>
            <a:r>
              <a:rPr lang="en-US" sz="1200" b="0" i="0" u="none" strike="noStrike" dirty="0">
                <a:solidFill>
                  <a:srgbClr val="DD3333"/>
                </a:solidFill>
                <a:effectLst/>
                <a:latin typeface="Arial" panose="020B0604020202020204" pitchFamily="34" charset="0"/>
                <a:hlinkClick r:id="rId21" tooltip="Stormhaven Castle (page does not exist)"/>
              </a:rPr>
              <a:t> Castle</a:t>
            </a:r>
            <a:r>
              <a:rPr lang="en-US" sz="1200" b="0" i="0" dirty="0">
                <a:solidFill>
                  <a:srgbClr val="202122"/>
                </a:solidFill>
                <a:effectLst/>
                <a:latin typeface="Arial" panose="020B0604020202020204" pitchFamily="34" charset="0"/>
              </a:rPr>
              <a:t>, </a:t>
            </a:r>
            <a:r>
              <a:rPr lang="en-US" sz="1200" b="0" i="0" u="none" strike="noStrike" dirty="0">
                <a:solidFill>
                  <a:srgbClr val="3366CC"/>
                </a:solidFill>
                <a:effectLst/>
                <a:latin typeface="Arial" panose="020B0604020202020204" pitchFamily="34" charset="0"/>
                <a:hlinkClick r:id="rId22" tooltip="Scotland"/>
              </a:rPr>
              <a:t>Scotland</a:t>
            </a:r>
            <a:r>
              <a:rPr lang="en-US" sz="1200" b="0" i="0" dirty="0">
                <a:solidFill>
                  <a:srgbClr val="202122"/>
                </a:solidFill>
                <a:effectLst/>
                <a:latin typeface="Arial" panose="020B0604020202020204" pitchFamily="34" charset="0"/>
              </a:rPr>
              <a:t>.</a:t>
            </a:r>
            <a:r>
              <a:rPr lang="en-US" sz="1200" b="0" i="0" u="none" strike="noStrike" baseline="30000" dirty="0">
                <a:solidFill>
                  <a:srgbClr val="3366CC"/>
                </a:solidFill>
                <a:effectLst/>
                <a:latin typeface="Arial" panose="020B0604020202020204" pitchFamily="34" charset="0"/>
                <a:hlinkClick r:id="rId23"/>
              </a:rPr>
              <a:t>[38]</a:t>
            </a:r>
            <a:r>
              <a:rPr lang="en-US" sz="1200" b="0" i="0" dirty="0">
                <a:solidFill>
                  <a:srgbClr val="202122"/>
                </a:solidFill>
                <a:effectLst/>
                <a:latin typeface="Arial" panose="020B0604020202020204" pitchFamily="34" charset="0"/>
              </a:rPr>
              <a:t> After many skirmishes and battles, Shang-Chi witnesses the death of Fu Manchu.</a:t>
            </a:r>
            <a:r>
              <a:rPr lang="en-US" sz="1200" b="0" i="0" u="none" strike="noStrike" baseline="30000" dirty="0">
                <a:solidFill>
                  <a:srgbClr val="3366CC"/>
                </a:solidFill>
                <a:effectLst/>
                <a:latin typeface="Arial" panose="020B0604020202020204" pitchFamily="34" charset="0"/>
                <a:hlinkClick r:id="rId24"/>
              </a:rPr>
              <a:t>[39]</a:t>
            </a:r>
            <a:r>
              <a:rPr lang="en-US" sz="1200" b="0" i="0" dirty="0">
                <a:solidFill>
                  <a:srgbClr val="202122"/>
                </a:solidFill>
                <a:effectLst/>
                <a:latin typeface="Arial" panose="020B0604020202020204" pitchFamily="34" charset="0"/>
              </a:rPr>
              <a:t> Soon after his father's death, a guilt-ridden Shang-Chi quits Freelance Restorations, severs all ties with his former allies, forsakes his life as an adventurer, and retires to a village in remote </a:t>
            </a:r>
            <a:r>
              <a:rPr lang="en-US" sz="1200" b="0" i="0" u="none" strike="noStrike" dirty="0">
                <a:solidFill>
                  <a:srgbClr val="DD3333"/>
                </a:solidFill>
                <a:effectLst/>
                <a:latin typeface="Arial" panose="020B0604020202020204" pitchFamily="34" charset="0"/>
                <a:hlinkClick r:id="rId25" tooltip="Yang-Tin (page does not exist)"/>
              </a:rPr>
              <a:t>Yang-Tin</a:t>
            </a:r>
            <a:r>
              <a:rPr lang="en-US" sz="1200" b="0" i="0" dirty="0">
                <a:solidFill>
                  <a:srgbClr val="202122"/>
                </a:solidFill>
                <a:effectLst/>
                <a:latin typeface="Arial" panose="020B0604020202020204" pitchFamily="34" charset="0"/>
              </a:rPr>
              <a:t>, China, to live as a fisherman.</a:t>
            </a:r>
            <a:r>
              <a:rPr lang="en-US" sz="1200" b="0" i="0" u="none" strike="noStrike" baseline="30000" dirty="0">
                <a:solidFill>
                  <a:srgbClr val="3366CC"/>
                </a:solidFill>
                <a:effectLst/>
                <a:latin typeface="Arial" panose="020B0604020202020204" pitchFamily="34" charset="0"/>
                <a:hlinkClick r:id="rId26"/>
              </a:rPr>
              <a:t>[40]</a:t>
            </a:r>
            <a:endParaRPr lang="en-US" sz="1200" b="0" i="0" dirty="0">
              <a:solidFill>
                <a:srgbClr val="202122"/>
              </a:solidFill>
              <a:effectLst/>
              <a:latin typeface="Arial" panose="020B0604020202020204" pitchFamily="34" charset="0"/>
            </a:endParaRPr>
          </a:p>
          <a:p>
            <a:pPr algn="l"/>
            <a:r>
              <a:rPr lang="en-US" sz="1200" b="1" i="0" dirty="0">
                <a:solidFill>
                  <a:srgbClr val="000000"/>
                </a:solidFill>
                <a:effectLst/>
                <a:latin typeface="Arial" panose="020B0604020202020204" pitchFamily="34" charset="0"/>
              </a:rPr>
              <a:t>Return</a:t>
            </a:r>
          </a:p>
          <a:p>
            <a:endParaRPr lang="en-US" sz="1000" dirty="0"/>
          </a:p>
        </p:txBody>
      </p:sp>
    </p:spTree>
    <p:extLst>
      <p:ext uri="{BB962C8B-B14F-4D97-AF65-F5344CB8AC3E}">
        <p14:creationId xmlns:p14="http://schemas.microsoft.com/office/powerpoint/2010/main" val="3975464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ample PowerPoint File&amp;quot;&quot;/&gt;&lt;property id=&quot;20307&quot; value=&quot;256&quot;/&gt;&lt;/object&gt;&lt;object type=&quot;3&quot; unique_id=&quot;10005&quot;&gt;&lt;property id=&quot;20148&quot; value=&quot;5&quot;/&gt;&lt;property id=&quot;20300&quot; value=&quot;Slide 2 - &amp;quot;This is a Sample Slide&amp;quot;&quot;/&gt;&lt;property id=&quot;20307&quot; value=&quot;257&quot;/&gt;&lt;/object&gt;&lt;/object&gt;&lt;/object&gt;&lt;/database&gt;"/>
  <p:tag name="SECTOMILLISECCONVERTED" val="1"/>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22</TotalTime>
  <Words>2947</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Tahoma</vt:lpstr>
      <vt:lpstr>Times New Roman</vt:lpstr>
      <vt:lpstr>Wingdings</vt:lpstr>
      <vt:lpstr>Central business district design template</vt:lpstr>
      <vt:lpstr>Sample PowerPoint File</vt:lpstr>
      <vt:lpstr>This is a Sample Slide</vt:lpstr>
      <vt:lpstr>Iron Man</vt:lpstr>
      <vt:lpstr>Silver Surfer</vt:lpstr>
      <vt:lpstr>Spider-Man</vt:lpstr>
      <vt:lpstr>Fantastic Four</vt:lpstr>
      <vt:lpstr>Dr. Doom</vt:lpstr>
      <vt:lpstr>Shang-Chi</vt:lpstr>
    </vt:vector>
  </TitlesOfParts>
  <Company>SCTC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PowerPoint File</dc:title>
  <dc:creator>James Falkofske</dc:creator>
  <cp:lastModifiedBy>Jarred Stone</cp:lastModifiedBy>
  <cp:revision>3</cp:revision>
  <dcterms:created xsi:type="dcterms:W3CDTF">2009-05-06T22:06:09Z</dcterms:created>
  <dcterms:modified xsi:type="dcterms:W3CDTF">2023-03-05T19:03:02Z</dcterms:modified>
</cp:coreProperties>
</file>