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Proxima Nova"/>
      <p:regular r:id="rId36"/>
      <p:bold r:id="rId37"/>
      <p:italic r:id="rId38"/>
      <p:boldItalic r:id="rId39"/>
    </p:embeddedFont>
    <p:embeddedFont>
      <p:font typeface="Nunito"/>
      <p:regular r:id="rId40"/>
      <p:bold r:id="rId41"/>
      <p:italic r:id="rId42"/>
      <p:boldItalic r:id="rId43"/>
    </p:embeddedFont>
    <p:embeddedFont>
      <p:font typeface="Fjalla One"/>
      <p:regular r:id="rId44"/>
    </p:embeddedFont>
    <p:embeddedFont>
      <p:font typeface="Maven Pro"/>
      <p:regular r:id="rId45"/>
      <p:bold r:id="rId46"/>
    </p:embeddedFont>
    <p:embeddedFont>
      <p:font typeface="Barlow Semi Condensed Medium"/>
      <p:regular r:id="rId47"/>
      <p:bold r:id="rId48"/>
      <p:italic r:id="rId49"/>
      <p:boldItalic r:id="rId50"/>
    </p:embeddedFont>
    <p:embeddedFont>
      <p:font typeface="Barlow Semi Condensed"/>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52">
          <p15:clr>
            <a:srgbClr val="A4A3A4"/>
          </p15:clr>
        </p15:guide>
        <p15:guide id="2" pos="432">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J Ka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452" orient="horz"/>
        <p:guide pos="432"/>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regular.fntdata"/><Relationship Id="rId42" Type="http://schemas.openxmlformats.org/officeDocument/2006/relationships/font" Target="fonts/Nunito-italic.fntdata"/><Relationship Id="rId41" Type="http://schemas.openxmlformats.org/officeDocument/2006/relationships/font" Target="fonts/Nunito-bold.fntdata"/><Relationship Id="rId44" Type="http://schemas.openxmlformats.org/officeDocument/2006/relationships/font" Target="fonts/FjallaOne-regular.fntdata"/><Relationship Id="rId43" Type="http://schemas.openxmlformats.org/officeDocument/2006/relationships/font" Target="fonts/Nunito-boldItalic.fntdata"/><Relationship Id="rId46" Type="http://schemas.openxmlformats.org/officeDocument/2006/relationships/font" Target="fonts/MavenPro-bold.fntdata"/><Relationship Id="rId45"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font" Target="fonts/BarlowSemiCondensedMedium-bold.fntdata"/><Relationship Id="rId47" Type="http://schemas.openxmlformats.org/officeDocument/2006/relationships/font" Target="fonts/BarlowSemiCondensedMedium-regular.fntdata"/><Relationship Id="rId49" Type="http://schemas.openxmlformats.org/officeDocument/2006/relationships/font" Target="fonts/BarlowSemiCondensedMedium-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ProximaNova-bold.fntdata"/><Relationship Id="rId36" Type="http://schemas.openxmlformats.org/officeDocument/2006/relationships/font" Target="fonts/ProximaNova-regular.fntdata"/><Relationship Id="rId39" Type="http://schemas.openxmlformats.org/officeDocument/2006/relationships/font" Target="fonts/ProximaNova-boldItalic.fntdata"/><Relationship Id="rId38" Type="http://schemas.openxmlformats.org/officeDocument/2006/relationships/font" Target="fonts/ProximaNova-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BarlowSemiCondensed-regular.fntdata"/><Relationship Id="rId50" Type="http://schemas.openxmlformats.org/officeDocument/2006/relationships/font" Target="fonts/BarlowSemiCondensedMedium-boldItalic.fntdata"/><Relationship Id="rId53" Type="http://schemas.openxmlformats.org/officeDocument/2006/relationships/font" Target="fonts/BarlowSemiCondensed-italic.fntdata"/><Relationship Id="rId52" Type="http://schemas.openxmlformats.org/officeDocument/2006/relationships/font" Target="fonts/BarlowSemiCondensed-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BarlowSemiCondensed-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4-19T04:00:35.542">
    <p:pos x="6000" y="0"/>
    <p:text>HAHAHA, nice, i didn't even know they have their own flag.</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2-04-19T03:52:39.800">
    <p:pos x="6000" y="0"/>
    <p:text>I used C++ actually, if really want to mention, here are a few reasons:
-&gt; Original data sets is 1 GB each, 2GB total. Importing 2GB CSV using python is convenient, but will run out of memory easily (Assuming 8GB ram)
-&gt; Since our data requires parts from different file, we have decided to use C++ to speed up the data cleaning process</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2-04-19T04:02:24.438">
    <p:pos x="6000" y="0"/>
    <p:text>pic in slide 13, 14, 15 are for individual city, they key point is just to point out there isn't much relationship, AND things happened differently in different places
these pics are still in the notebook, but eventually we concatenated the 5 cities to give an overview of weather and accidents
If there is not enough time for you, the 3 slides can be ignored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7" name="Shape 1487"/>
        <p:cNvGrpSpPr/>
        <p:nvPr/>
      </p:nvGrpSpPr>
      <p:grpSpPr>
        <a:xfrm>
          <a:off x="0" y="0"/>
          <a:ext cx="0" cy="0"/>
          <a:chOff x="0" y="0"/>
          <a:chExt cx="0" cy="0"/>
        </a:xfrm>
      </p:grpSpPr>
      <p:sp>
        <p:nvSpPr>
          <p:cNvPr id="1488" name="Google Shape;1488;g11ea8fdc643_1_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89" name="Google Shape;1489;g11ea8fdc64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Dear friends, welcome and thank you for listening to our presentation. Today I will be presenting to you, on our group’s mini project for SC-1015 investigating the possibility of weather affecting the rate of traffic accidents </a:t>
            </a:r>
            <a:r>
              <a:rPr lang="en"/>
              <a:t>occurring</a:t>
            </a:r>
            <a:r>
              <a:rPr lang="en"/>
              <a:t>. Our group consists of Vernon, Jing Kai and myself Jarrel.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0" name="Shape 2060"/>
        <p:cNvGrpSpPr/>
        <p:nvPr/>
      </p:nvGrpSpPr>
      <p:grpSpPr>
        <a:xfrm>
          <a:off x="0" y="0"/>
          <a:ext cx="0" cy="0"/>
          <a:chOff x="0" y="0"/>
          <a:chExt cx="0" cy="0"/>
        </a:xfrm>
      </p:grpSpPr>
      <p:sp>
        <p:nvSpPr>
          <p:cNvPr id="2061" name="Google Shape;2061;g11b268fa07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2" name="Google Shape;2062;g11b268fa07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cleaned the data by extracting the values we required, such as precipitation and </a:t>
            </a:r>
            <a:r>
              <a:rPr lang="en"/>
              <a:t>weather</a:t>
            </a:r>
            <a:r>
              <a:rPr lang="en"/>
              <a:t> type, as we did not require </a:t>
            </a:r>
            <a:r>
              <a:rPr lang="en"/>
              <a:t>unnecessary</a:t>
            </a:r>
            <a:r>
              <a:rPr lang="en"/>
              <a:t> details such as latitude, </a:t>
            </a:r>
            <a:r>
              <a:rPr lang="en"/>
              <a:t>longitude</a:t>
            </a:r>
            <a:r>
              <a:rPr lang="en"/>
              <a:t> or zip codes. For comparison here is the original data set (click)</a:t>
            </a:r>
            <a:endParaRPr/>
          </a:p>
          <a:p>
            <a:pPr indent="0" lvl="0" marL="0" rtl="0" algn="l">
              <a:spcBef>
                <a:spcPts val="0"/>
              </a:spcBef>
              <a:spcAft>
                <a:spcPts val="0"/>
              </a:spcAft>
              <a:buNone/>
            </a:pPr>
            <a:r>
              <a:rPr lang="en"/>
              <a:t> and here is our cleaned dataset. We used C++ to clean the data set which originally was 5 GB in size as while Importing a 5 GB </a:t>
            </a:r>
            <a:r>
              <a:rPr lang="en">
                <a:solidFill>
                  <a:schemeClr val="dk1"/>
                </a:solidFill>
              </a:rPr>
              <a:t>CSV </a:t>
            </a:r>
            <a:r>
              <a:rPr lang="en"/>
              <a:t> is </a:t>
            </a:r>
            <a:r>
              <a:rPr lang="en"/>
              <a:t>convenient</a:t>
            </a:r>
            <a:r>
              <a:rPr lang="en"/>
              <a:t> using python, it would take up a lot of RAM. And since our data is extracted city by city we decided it would be easier to use C++ to speed up the data cleaning process.</a:t>
            </a:r>
            <a:endParaRPr>
              <a:solidFill>
                <a:schemeClr val="accent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7" name="Shape 2067"/>
        <p:cNvGrpSpPr/>
        <p:nvPr/>
      </p:nvGrpSpPr>
      <p:grpSpPr>
        <a:xfrm>
          <a:off x="0" y="0"/>
          <a:ext cx="0" cy="0"/>
          <a:chOff x="0" y="0"/>
          <a:chExt cx="0" cy="0"/>
        </a:xfrm>
      </p:grpSpPr>
      <p:sp>
        <p:nvSpPr>
          <p:cNvPr id="2068" name="Google Shape;2068;g121279c5cb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9" name="Google Shape;2069;g121279c5cb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take a look at our in depth analysis.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6" name="Shape 2086"/>
        <p:cNvGrpSpPr/>
        <p:nvPr/>
      </p:nvGrpSpPr>
      <p:grpSpPr>
        <a:xfrm>
          <a:off x="0" y="0"/>
          <a:ext cx="0" cy="0"/>
          <a:chOff x="0" y="0"/>
          <a:chExt cx="0" cy="0"/>
        </a:xfrm>
      </p:grpSpPr>
      <p:sp>
        <p:nvSpPr>
          <p:cNvPr id="2087" name="Google Shape;2087;g11b268fa07b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8" name="Google Shape;2088;g11b268fa07b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a:t>
            </a:r>
            <a:r>
              <a:rPr lang="en"/>
              <a:t>e are the </a:t>
            </a:r>
            <a:r>
              <a:rPr lang="en"/>
              <a:t>variables</a:t>
            </a:r>
            <a:r>
              <a:rPr lang="en"/>
              <a:t> we tested to see if they can predict traffic accidents. We have precipitation level, the type of weather and the severity of weather.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1" name="Shape 2121"/>
        <p:cNvGrpSpPr/>
        <p:nvPr/>
      </p:nvGrpSpPr>
      <p:grpSpPr>
        <a:xfrm>
          <a:off x="0" y="0"/>
          <a:ext cx="0" cy="0"/>
          <a:chOff x="0" y="0"/>
          <a:chExt cx="0" cy="0"/>
        </a:xfrm>
      </p:grpSpPr>
      <p:sp>
        <p:nvSpPr>
          <p:cNvPr id="2122" name="Google Shape;2122;g125758a9e1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3" name="Google Shape;2123;g125758a9e1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 is an </a:t>
            </a:r>
            <a:r>
              <a:rPr lang="en">
                <a:solidFill>
                  <a:schemeClr val="dk1"/>
                </a:solidFill>
              </a:rPr>
              <a:t>exploration of the count of accidents in the 5 cities over the span of 6 years. From the bar chart, we can see that the accident count is much higher than its negation. This information will subsequently be used in our classification tree model.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7" name="Shape 2127"/>
        <p:cNvGrpSpPr/>
        <p:nvPr/>
      </p:nvGrpSpPr>
      <p:grpSpPr>
        <a:xfrm>
          <a:off x="0" y="0"/>
          <a:ext cx="0" cy="0"/>
          <a:chOff x="0" y="0"/>
          <a:chExt cx="0" cy="0"/>
        </a:xfrm>
      </p:grpSpPr>
      <p:sp>
        <p:nvSpPr>
          <p:cNvPr id="2128" name="Google Shape;2128;g11b268fa07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9" name="Google Shape;2129;g11b268fa07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Now let’s see if precipitation </a:t>
            </a:r>
            <a:r>
              <a:rPr lang="en">
                <a:solidFill>
                  <a:schemeClr val="dk1"/>
                </a:solidFill>
              </a:rPr>
              <a:t>correlates</a:t>
            </a:r>
            <a:r>
              <a:rPr lang="en">
                <a:solidFill>
                  <a:schemeClr val="dk1"/>
                </a:solidFill>
              </a:rPr>
              <a:t> to traffic accidents. Using a </a:t>
            </a:r>
            <a:r>
              <a:rPr lang="en">
                <a:solidFill>
                  <a:schemeClr val="dk1"/>
                </a:solidFill>
              </a:rPr>
              <a:t>heat map</a:t>
            </a:r>
            <a:r>
              <a:rPr lang="en">
                <a:solidFill>
                  <a:schemeClr val="dk1"/>
                </a:solidFill>
              </a:rPr>
              <a:t> to visualise our findings we can observe that there is apparently no relationship between precipitation level and accident count.</a:t>
            </a:r>
            <a:r>
              <a:rPr lang="en"/>
              <a:t> </a:t>
            </a:r>
            <a:r>
              <a:rPr lang="en">
                <a:solidFill>
                  <a:schemeClr val="accent1"/>
                </a:solidFill>
              </a:rPr>
              <a:t> /*Do we want to concat this too?*/</a:t>
            </a:r>
            <a:endParaRPr>
              <a:solidFill>
                <a:schemeClr val="accent1"/>
              </a:solidFill>
            </a:endParaRPr>
          </a:p>
          <a:p>
            <a:pPr indent="0" lvl="0" marL="0" rtl="0" algn="l">
              <a:spcBef>
                <a:spcPts val="0"/>
              </a:spcBef>
              <a:spcAft>
                <a:spcPts val="0"/>
              </a:spcAft>
              <a:buNone/>
            </a:pPr>
            <a:r>
              <a:t/>
            </a:r>
            <a:endParaRPr>
              <a:solidFill>
                <a:schemeClr val="accent1"/>
              </a:solidFill>
            </a:endParaRPr>
          </a:p>
          <a:p>
            <a:pPr indent="0" lvl="0" marL="0" rtl="0" algn="l">
              <a:spcBef>
                <a:spcPts val="0"/>
              </a:spcBef>
              <a:spcAft>
                <a:spcPts val="0"/>
              </a:spcAft>
              <a:buNone/>
            </a:pPr>
            <a:r>
              <a:t/>
            </a:r>
            <a:endParaRPr>
              <a:solidFill>
                <a:schemeClr val="accent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0" name="Shape 2140"/>
        <p:cNvGrpSpPr/>
        <p:nvPr/>
      </p:nvGrpSpPr>
      <p:grpSpPr>
        <a:xfrm>
          <a:off x="0" y="0"/>
          <a:ext cx="0" cy="0"/>
          <a:chOff x="0" y="0"/>
          <a:chExt cx="0" cy="0"/>
        </a:xfrm>
      </p:grpSpPr>
      <p:sp>
        <p:nvSpPr>
          <p:cNvPr id="2141" name="Google Shape;2141;g11b268fa07b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2" name="Google Shape;2142;g11b268fa07b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Next let’s analyse the correlation between the type of weather and traffic accidents. By looking at the box plots, it gives an easy overview of what happened in different cities. As you might have noticed,</a:t>
            </a:r>
            <a:r>
              <a:rPr lang="en">
                <a:solidFill>
                  <a:schemeClr val="accent5"/>
                </a:solidFill>
              </a:rPr>
              <a:t> (1st &amp; 2nd row 1st column)</a:t>
            </a:r>
            <a:r>
              <a:rPr lang="en">
                <a:solidFill>
                  <a:schemeClr val="dk1"/>
                </a:solidFill>
              </a:rPr>
              <a:t> Storm weather seems to be causing the most accidents In Miami and Denver </a:t>
            </a:r>
            <a:r>
              <a:rPr lang="en">
                <a:solidFill>
                  <a:schemeClr val="accent5"/>
                </a:solidFill>
              </a:rPr>
              <a:t>(Same goes for Phoenix, Cold and Fog)</a:t>
            </a:r>
            <a:r>
              <a:rPr lang="en">
                <a:solidFill>
                  <a:schemeClr val="dk1"/>
                </a:solidFill>
              </a:rPr>
              <a:t>. However, it might not be wise to conclude that the weather is causing more accidents just by looking at these plots, as this particular trend cannot be observed in every single plot.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accent3"/>
                </a:solidFill>
              </a:rPr>
              <a:t>By using a boxplot easily to visualise the data we can find the correlation between this categorical data and the frequency of traffic accidents in each type of weather condition. As you can see it varies from city to city.</a:t>
            </a:r>
            <a:r>
              <a:rPr lang="en">
                <a:solidFill>
                  <a:schemeClr val="accent1"/>
                </a:solidFill>
              </a:rPr>
              <a:t> /*Do we want to concat this too?*/</a:t>
            </a:r>
            <a:endParaRPr>
              <a:solidFill>
                <a:schemeClr val="accent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3" name="Shape 2153"/>
        <p:cNvGrpSpPr/>
        <p:nvPr/>
      </p:nvGrpSpPr>
      <p:grpSpPr>
        <a:xfrm>
          <a:off x="0" y="0"/>
          <a:ext cx="0" cy="0"/>
          <a:chOff x="0" y="0"/>
          <a:chExt cx="0" cy="0"/>
        </a:xfrm>
      </p:grpSpPr>
      <p:sp>
        <p:nvSpPr>
          <p:cNvPr id="2154" name="Google Shape;2154;g11b268fa07b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5" name="Google Shape;2155;g11b268fa07b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Finally</a:t>
            </a:r>
            <a:r>
              <a:rPr lang="en">
                <a:solidFill>
                  <a:schemeClr val="dk1"/>
                </a:solidFill>
              </a:rPr>
              <a:t> </a:t>
            </a:r>
            <a:r>
              <a:rPr lang="en">
                <a:solidFill>
                  <a:schemeClr val="dk1"/>
                </a:solidFill>
              </a:rPr>
              <a:t>let’s look at the correlation between the severity of weather and traffic accidents. The data also varies much from city to city similar to the weather type data before it.</a:t>
            </a:r>
            <a:r>
              <a:rPr lang="en">
                <a:solidFill>
                  <a:schemeClr val="accent1"/>
                </a:solidFill>
              </a:rPr>
              <a:t> /*Do we want to concat this too?*/</a:t>
            </a:r>
            <a:endParaRPr>
              <a:solidFill>
                <a:schemeClr val="accent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9" name="Shape 2169"/>
        <p:cNvGrpSpPr/>
        <p:nvPr/>
      </p:nvGrpSpPr>
      <p:grpSpPr>
        <a:xfrm>
          <a:off x="0" y="0"/>
          <a:ext cx="0" cy="0"/>
          <a:chOff x="0" y="0"/>
          <a:chExt cx="0" cy="0"/>
        </a:xfrm>
      </p:grpSpPr>
      <p:sp>
        <p:nvSpPr>
          <p:cNvPr id="2170" name="Google Shape;2170;g11b268fa07b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1" name="Google Shape;2171;g11b268fa07b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Now moving on, we have our prediction models.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8" name="Shape 2188"/>
        <p:cNvGrpSpPr/>
        <p:nvPr/>
      </p:nvGrpSpPr>
      <p:grpSpPr>
        <a:xfrm>
          <a:off x="0" y="0"/>
          <a:ext cx="0" cy="0"/>
          <a:chOff x="0" y="0"/>
          <a:chExt cx="0" cy="0"/>
        </a:xfrm>
      </p:grpSpPr>
      <p:sp>
        <p:nvSpPr>
          <p:cNvPr id="2189" name="Google Shape;2189;g11b268fa0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0" name="Google Shape;2190;g11b268fa0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you can see we </a:t>
            </a:r>
            <a:r>
              <a:rPr lang="en"/>
              <a:t>attempted</a:t>
            </a:r>
            <a:r>
              <a:rPr lang="en"/>
              <a:t> to use the linear regression model to predict the total number of accidents. (click)</a:t>
            </a:r>
            <a:endParaRPr/>
          </a:p>
          <a:p>
            <a:pPr indent="0" lvl="0" marL="0" rtl="0" algn="l">
              <a:spcBef>
                <a:spcPts val="0"/>
              </a:spcBef>
              <a:spcAft>
                <a:spcPts val="0"/>
              </a:spcAft>
              <a:buNone/>
            </a:pPr>
            <a:r>
              <a:rPr lang="en"/>
              <a:t>However as we have discovered it is very bad for predicting the total number of accidents, (click)</a:t>
            </a:r>
            <a:endParaRPr/>
          </a:p>
          <a:p>
            <a:pPr indent="0" lvl="0" marL="0" rtl="0" algn="l">
              <a:spcBef>
                <a:spcPts val="0"/>
              </a:spcBef>
              <a:spcAft>
                <a:spcPts val="0"/>
              </a:spcAft>
              <a:buNone/>
            </a:pPr>
            <a:r>
              <a:rPr lang="en"/>
              <a:t>as the R^2 value is at a mere 2% and the Root Mean Squared Error is at a significant value of 293.</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0" name="Shape 2200"/>
        <p:cNvGrpSpPr/>
        <p:nvPr/>
      </p:nvGrpSpPr>
      <p:grpSpPr>
        <a:xfrm>
          <a:off x="0" y="0"/>
          <a:ext cx="0" cy="0"/>
          <a:chOff x="0" y="0"/>
          <a:chExt cx="0" cy="0"/>
        </a:xfrm>
      </p:grpSpPr>
      <p:sp>
        <p:nvSpPr>
          <p:cNvPr id="2201" name="Google Shape;2201;g11b268fa07b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2" name="Google Shape;2202;g11b268fa07b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After the linear regression we tried other methods, </a:t>
            </a:r>
            <a:r>
              <a:rPr lang="en">
                <a:solidFill>
                  <a:schemeClr val="dk1"/>
                </a:solidFill>
              </a:rPr>
              <a:t>this time using the classification tree method to see if weather correlates to traffic accidents. (click)</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this model we used the precipitation value to predict whether an accident would occur at that range of precipitation.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8" name="Shape 1688"/>
        <p:cNvGrpSpPr/>
        <p:nvPr/>
      </p:nvGrpSpPr>
      <p:grpSpPr>
        <a:xfrm>
          <a:off x="0" y="0"/>
          <a:ext cx="0" cy="0"/>
          <a:chOff x="0" y="0"/>
          <a:chExt cx="0" cy="0"/>
        </a:xfrm>
      </p:grpSpPr>
      <p:sp>
        <p:nvSpPr>
          <p:cNvPr id="1689" name="Google Shape;1689;g11ea8fdc643_1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0" name="Google Shape;1690;g11ea8fdc643_1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 brief outline of our project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9" name="Shape 2209"/>
        <p:cNvGrpSpPr/>
        <p:nvPr/>
      </p:nvGrpSpPr>
      <p:grpSpPr>
        <a:xfrm>
          <a:off x="0" y="0"/>
          <a:ext cx="0" cy="0"/>
          <a:chOff x="0" y="0"/>
          <a:chExt cx="0" cy="0"/>
        </a:xfrm>
      </p:grpSpPr>
      <p:sp>
        <p:nvSpPr>
          <p:cNvPr id="2210" name="Google Shape;2210;g1251e18f21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1" name="Google Shape;2211;g1251e18f21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To further increase accuracy, we have looked for ways to obtain a much more accurate decision tree. One way we found, is to tune the max depth of the tree to increase its accuracy,(click)</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in this scenario we have observed that a max_depth of 1 or 2 is much more accurate then the other depths.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7" name="Shape 2217"/>
        <p:cNvGrpSpPr/>
        <p:nvPr/>
      </p:nvGrpSpPr>
      <p:grpSpPr>
        <a:xfrm>
          <a:off x="0" y="0"/>
          <a:ext cx="0" cy="0"/>
          <a:chOff x="0" y="0"/>
          <a:chExt cx="0" cy="0"/>
        </a:xfrm>
      </p:grpSpPr>
      <p:sp>
        <p:nvSpPr>
          <p:cNvPr id="2218" name="Google Shape;2218;g124ecdf1f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9" name="Google Shape;2219;g124ecdf1f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1 and 2 max depth have the same accuracy, </a:t>
            </a:r>
            <a:r>
              <a:rPr lang="en">
                <a:solidFill>
                  <a:schemeClr val="dk1"/>
                </a:solidFill>
              </a:rPr>
              <a:t>(click)</a:t>
            </a:r>
            <a:endParaRPr>
              <a:solidFill>
                <a:schemeClr val="dk1"/>
              </a:solidFill>
            </a:endParaRPr>
          </a:p>
          <a:p>
            <a:pPr indent="0" lvl="0" marL="0" rtl="0" algn="l">
              <a:spcBef>
                <a:spcPts val="0"/>
              </a:spcBef>
              <a:spcAft>
                <a:spcPts val="0"/>
              </a:spcAft>
              <a:buNone/>
            </a:pPr>
            <a:r>
              <a:rPr lang="en"/>
              <a:t>we decided to go with a max depth of 2.</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2" name="Shape 2232"/>
        <p:cNvGrpSpPr/>
        <p:nvPr/>
      </p:nvGrpSpPr>
      <p:grpSpPr>
        <a:xfrm>
          <a:off x="0" y="0"/>
          <a:ext cx="0" cy="0"/>
          <a:chOff x="0" y="0"/>
          <a:chExt cx="0" cy="0"/>
        </a:xfrm>
      </p:grpSpPr>
      <p:sp>
        <p:nvSpPr>
          <p:cNvPr id="2233" name="Google Shape;2233;g11b268fa07b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4" name="Google Shape;2234;g11b268fa07b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have observed it has a moderate accuracy of about 70%, this is not a very accurate </a:t>
            </a:r>
            <a:r>
              <a:rPr lang="en"/>
              <a:t>variable</a:t>
            </a:r>
            <a:r>
              <a:rPr lang="en"/>
              <a:t> for predicting traffic accidents. There is a discrepancy of accuracy of 1 to 2% between the train and test data. The classification accuracy will vary from 1 to 5 % whenever we re run the code, which is not a desirable trait for machine learning. Although, the True Positive Rate is close to 1, this prediction </a:t>
            </a:r>
            <a:r>
              <a:rPr lang="en"/>
              <a:t>is not good as the False Negative Rate is also extremely close to 1.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0" name="Shape 2240"/>
        <p:cNvGrpSpPr/>
        <p:nvPr/>
      </p:nvGrpSpPr>
      <p:grpSpPr>
        <a:xfrm>
          <a:off x="0" y="0"/>
          <a:ext cx="0" cy="0"/>
          <a:chOff x="0" y="0"/>
          <a:chExt cx="0" cy="0"/>
        </a:xfrm>
      </p:grpSpPr>
      <p:sp>
        <p:nvSpPr>
          <p:cNvPr id="2241" name="Google Shape;2241;g125758a9e1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2" name="Google Shape;2242;g125758a9e1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Afterward, our team implemented the random forest classifier that we learnt through this process, which takes the average of all the predictions and prevents overfitting by creating trees on random subsets, in hopes of improving the classification accuracy </a:t>
            </a:r>
            <a:endParaRPr/>
          </a:p>
          <a:p>
            <a:pPr indent="0" lvl="0" marL="0" rtl="0" algn="l">
              <a:spcBef>
                <a:spcPts val="0"/>
              </a:spcBef>
              <a:spcAft>
                <a:spcPts val="0"/>
              </a:spcAft>
              <a:buNone/>
            </a:pPr>
            <a:r>
              <a:rPr lang="en"/>
              <a:t>However, we can observe that it still has a moderate accuracy of 70% whereby the train classification accuracy increased by 2% while the test classification accuracy decreased by 1. There is also no drastic </a:t>
            </a:r>
            <a:r>
              <a:rPr lang="en"/>
              <a:t>change</a:t>
            </a:r>
            <a:r>
              <a:rPr lang="en"/>
              <a:t> in the </a:t>
            </a:r>
            <a:r>
              <a:rPr lang="en"/>
              <a:t>classification</a:t>
            </a:r>
            <a:r>
              <a:rPr lang="en"/>
              <a:t> errors and accuracy of the classifier. Hence, this is not a desirable prediction for machine learning.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8" name="Shape 2248"/>
        <p:cNvGrpSpPr/>
        <p:nvPr/>
      </p:nvGrpSpPr>
      <p:grpSpPr>
        <a:xfrm>
          <a:off x="0" y="0"/>
          <a:ext cx="0" cy="0"/>
          <a:chOff x="0" y="0"/>
          <a:chExt cx="0" cy="0"/>
        </a:xfrm>
      </p:grpSpPr>
      <p:sp>
        <p:nvSpPr>
          <p:cNvPr id="2249" name="Google Shape;2249;g121279c5cb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0" name="Google Shape;2250;g121279c5cb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have we derived?</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7" name="Shape 2267"/>
        <p:cNvGrpSpPr/>
        <p:nvPr/>
      </p:nvGrpSpPr>
      <p:grpSpPr>
        <a:xfrm>
          <a:off x="0" y="0"/>
          <a:ext cx="0" cy="0"/>
          <a:chOff x="0" y="0"/>
          <a:chExt cx="0" cy="0"/>
        </a:xfrm>
      </p:grpSpPr>
      <p:sp>
        <p:nvSpPr>
          <p:cNvPr id="2268" name="Google Shape;2268;g11ea8fdc643_1_2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9" name="Google Shape;2269;g11ea8fdc643_1_2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big question is… Is there a correlation between weather and traffic accidents?</a:t>
            </a:r>
            <a:r>
              <a:rPr lang="en">
                <a:solidFill>
                  <a:schemeClr val="dk1"/>
                </a:solidFill>
              </a:rPr>
              <a:t> Following our prior hypothesis and the results of our analysis, there would seem to be a weak correlation between weather and traffic accidents, additionally the prediction may very well be inaccurate.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2" name="Shape 2272"/>
        <p:cNvGrpSpPr/>
        <p:nvPr/>
      </p:nvGrpSpPr>
      <p:grpSpPr>
        <a:xfrm>
          <a:off x="0" y="0"/>
          <a:ext cx="0" cy="0"/>
          <a:chOff x="0" y="0"/>
          <a:chExt cx="0" cy="0"/>
        </a:xfrm>
      </p:grpSpPr>
      <p:sp>
        <p:nvSpPr>
          <p:cNvPr id="2273" name="Google Shape;2273;g11ea8fdc643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4" name="Google Shape;2274;g11ea8fdc643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This is possibly due to a single variable of weather not being sufficient to predict something as complex and multivariate as traffic accidents which have too many factors at play. Some social factors to considered such as drink driving and crime rate in a city, which cannot be easily predicted. In extreme weathers, most people might avoid driving or be more cautious when they drive. Furthermore, some weather conditions such as fog and cold weather may not be accurately represented using a measure such as precipitation, as they impact drivers in different ways.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8" name="Shape 2278"/>
        <p:cNvGrpSpPr/>
        <p:nvPr/>
      </p:nvGrpSpPr>
      <p:grpSpPr>
        <a:xfrm>
          <a:off x="0" y="0"/>
          <a:ext cx="0" cy="0"/>
          <a:chOff x="0" y="0"/>
          <a:chExt cx="0" cy="0"/>
        </a:xfrm>
      </p:grpSpPr>
      <p:sp>
        <p:nvSpPr>
          <p:cNvPr id="2279" name="Google Shape;2279;g11ea8fdc643_1_1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0" name="Google Shape;2280;g11ea8fdc643_1_1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sum it all up, the correlation between weather and traffic accidents is weak and is not a good enough model to solve a complex problem such as predicting traffic accidents.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3" name="Shape 2283"/>
        <p:cNvGrpSpPr/>
        <p:nvPr/>
      </p:nvGrpSpPr>
      <p:grpSpPr>
        <a:xfrm>
          <a:off x="0" y="0"/>
          <a:ext cx="0" cy="0"/>
          <a:chOff x="0" y="0"/>
          <a:chExt cx="0" cy="0"/>
        </a:xfrm>
      </p:grpSpPr>
      <p:sp>
        <p:nvSpPr>
          <p:cNvPr id="2284" name="Google Shape;2284;g11ea8fdc643_0_40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5" name="Google Shape;2285;g11ea8fdc643_0_4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that we come to the end of our presentation. Thank you for listening and have a </a:t>
            </a:r>
            <a:r>
              <a:rPr lang="en"/>
              <a:t>wonderful</a:t>
            </a:r>
            <a:r>
              <a:rPr lang="en"/>
              <a:t> day!</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2" name="Shape 2302"/>
        <p:cNvGrpSpPr/>
        <p:nvPr/>
      </p:nvGrpSpPr>
      <p:grpSpPr>
        <a:xfrm>
          <a:off x="0" y="0"/>
          <a:ext cx="0" cy="0"/>
          <a:chOff x="0" y="0"/>
          <a:chExt cx="0" cy="0"/>
        </a:xfrm>
      </p:grpSpPr>
      <p:sp>
        <p:nvSpPr>
          <p:cNvPr id="2303" name="Google Shape;2303;g11ea8fdc643_1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4" name="Google Shape;2304;g11ea8fdc643_1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7" name="Shape 1947"/>
        <p:cNvGrpSpPr/>
        <p:nvPr/>
      </p:nvGrpSpPr>
      <p:grpSpPr>
        <a:xfrm>
          <a:off x="0" y="0"/>
          <a:ext cx="0" cy="0"/>
          <a:chOff x="0" y="0"/>
          <a:chExt cx="0" cy="0"/>
        </a:xfrm>
      </p:grpSpPr>
      <p:sp>
        <p:nvSpPr>
          <p:cNvPr id="1948" name="Google Shape;1948;g11ea8fdc643_1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9" name="Google Shape;1949;g11ea8fdc643_1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first start with our motivation for the project, </a:t>
            </a:r>
            <a:r>
              <a:rPr lang="en">
                <a:solidFill>
                  <a:schemeClr val="dk1"/>
                </a:solidFill>
              </a:rPr>
              <a:t>e</a:t>
            </a:r>
            <a:r>
              <a:rPr lang="en">
                <a:solidFill>
                  <a:schemeClr val="dk1"/>
                </a:solidFill>
              </a:rPr>
              <a:t>veryone knows that extreme weather can lead to congestion, heavy traffic and poor road condition, but can it be extreme enough to result into an accident?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6" name="Shape 1966"/>
        <p:cNvGrpSpPr/>
        <p:nvPr/>
      </p:nvGrpSpPr>
      <p:grpSpPr>
        <a:xfrm>
          <a:off x="0" y="0"/>
          <a:ext cx="0" cy="0"/>
          <a:chOff x="0" y="0"/>
          <a:chExt cx="0" cy="0"/>
        </a:xfrm>
      </p:grpSpPr>
      <p:sp>
        <p:nvSpPr>
          <p:cNvPr id="1967" name="Google Shape;196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968" name="Google Shape;196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
            </a:r>
            <a:r>
              <a:rPr lang="en"/>
              <a:t>e sought out </a:t>
            </a:r>
            <a:r>
              <a:rPr lang="en"/>
              <a:t>to investigate if weather was a significant factor in causing traffic accidents, based on data sets on the US we sourced from kaggle.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2" name="Shape 1972"/>
        <p:cNvGrpSpPr/>
        <p:nvPr/>
      </p:nvGrpSpPr>
      <p:grpSpPr>
        <a:xfrm>
          <a:off x="0" y="0"/>
          <a:ext cx="0" cy="0"/>
          <a:chOff x="0" y="0"/>
          <a:chExt cx="0" cy="0"/>
        </a:xfrm>
      </p:grpSpPr>
      <p:sp>
        <p:nvSpPr>
          <p:cNvPr id="1973" name="Google Shape;1973;g11b268fa07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4" name="Google Shape;1974;g11b268fa07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take a moment to think,(click) </a:t>
            </a:r>
            <a:endParaRPr/>
          </a:p>
          <a:p>
            <a:pPr indent="0" lvl="0" marL="0" rtl="0" algn="l">
              <a:spcBef>
                <a:spcPts val="0"/>
              </a:spcBef>
              <a:spcAft>
                <a:spcPts val="0"/>
              </a:spcAft>
              <a:buNone/>
            </a:pPr>
            <a:r>
              <a:rPr lang="en">
                <a:solidFill>
                  <a:schemeClr val="dk1"/>
                </a:solidFill>
              </a:rPr>
              <a:t>At first glance, </a:t>
            </a:r>
            <a:r>
              <a:rPr lang="en"/>
              <a:t>it would be a fair assumption to </a:t>
            </a:r>
            <a:r>
              <a:rPr lang="en"/>
              <a:t>think that poor weather conditions would arise to an increased rate of accidents.</a:t>
            </a:r>
            <a:r>
              <a:rPr lang="en">
                <a:solidFill>
                  <a:schemeClr val="dk1"/>
                </a:solidFill>
              </a:rPr>
              <a:t> </a:t>
            </a:r>
            <a:r>
              <a:rPr lang="en"/>
              <a:t>But let’s see if our analysis reaffirms this notion.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8" name="Shape 1978"/>
        <p:cNvGrpSpPr/>
        <p:nvPr/>
      </p:nvGrpSpPr>
      <p:grpSpPr>
        <a:xfrm>
          <a:off x="0" y="0"/>
          <a:ext cx="0" cy="0"/>
          <a:chOff x="0" y="0"/>
          <a:chExt cx="0" cy="0"/>
        </a:xfrm>
      </p:grpSpPr>
      <p:sp>
        <p:nvSpPr>
          <p:cNvPr id="1979" name="Google Shape;1979;g11ea8fdc643_1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0" name="Google Shape;1980;g11ea8fdc643_1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here we took a step by step approach of cleaning the weather data to source the important </a:t>
            </a:r>
            <a:r>
              <a:rPr lang="en"/>
              <a:t>variables, analysed the data using a regression model, and finally used the model to investigate if there was correlation between the severity of weather and the rate of traffic accidents.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5" name="Shape 2015"/>
        <p:cNvGrpSpPr/>
        <p:nvPr/>
      </p:nvGrpSpPr>
      <p:grpSpPr>
        <a:xfrm>
          <a:off x="0" y="0"/>
          <a:ext cx="0" cy="0"/>
          <a:chOff x="0" y="0"/>
          <a:chExt cx="0" cy="0"/>
        </a:xfrm>
      </p:grpSpPr>
      <p:sp>
        <p:nvSpPr>
          <p:cNvPr id="2016" name="Google Shape;2016;g121279c5cb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7" name="Google Shape;2017;g121279c5cb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off let’s take a look at the dataset we sourced.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4" name="Shape 2034"/>
        <p:cNvGrpSpPr/>
        <p:nvPr/>
      </p:nvGrpSpPr>
      <p:grpSpPr>
        <a:xfrm>
          <a:off x="0" y="0"/>
          <a:ext cx="0" cy="0"/>
          <a:chOff x="0" y="0"/>
          <a:chExt cx="0" cy="0"/>
        </a:xfrm>
      </p:grpSpPr>
      <p:sp>
        <p:nvSpPr>
          <p:cNvPr id="2035" name="Google Shape;2035;g11b268fa07b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6" name="Google Shape;2036;g11b268fa07b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found the dataset on kaggle, with weather data spanning 49 states of the United States of America, recorded from 2016 to 2021. We have linked the reference </a:t>
            </a:r>
            <a:r>
              <a:rPr lang="en"/>
              <a:t>to our dataset in our references page as well as our github repository.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0" name="Shape 2040"/>
        <p:cNvGrpSpPr/>
        <p:nvPr/>
      </p:nvGrpSpPr>
      <p:grpSpPr>
        <a:xfrm>
          <a:off x="0" y="0"/>
          <a:ext cx="0" cy="0"/>
          <a:chOff x="0" y="0"/>
          <a:chExt cx="0" cy="0"/>
        </a:xfrm>
      </p:grpSpPr>
      <p:sp>
        <p:nvSpPr>
          <p:cNvPr id="2041" name="Google Shape;2041;g11ea8fdc643_1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2" name="Google Shape;2042;g11ea8fdc643_1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picked five cities from </a:t>
            </a:r>
            <a:r>
              <a:rPr lang="en"/>
              <a:t>across</a:t>
            </a:r>
            <a:r>
              <a:rPr lang="en"/>
              <a:t> America based on geographical spread, those being: New York, Denver, </a:t>
            </a:r>
            <a:r>
              <a:rPr lang="en"/>
              <a:t>Minneapolis</a:t>
            </a:r>
            <a:r>
              <a:rPr lang="en"/>
              <a:t>, Miami and Phoenix. For a simpler representation and to remove bias </a:t>
            </a:r>
            <a:r>
              <a:rPr lang="en"/>
              <a:t>across</a:t>
            </a:r>
            <a:r>
              <a:rPr lang="en"/>
              <a:t> all cities, we have </a:t>
            </a:r>
            <a:r>
              <a:rPr lang="en"/>
              <a:t>concatenated</a:t>
            </a:r>
            <a:r>
              <a:rPr lang="en"/>
              <a:t> these cities into a </a:t>
            </a:r>
            <a:r>
              <a:rPr lang="en"/>
              <a:t>single</a:t>
            </a:r>
            <a:r>
              <a:rPr lang="en"/>
              <a:t> set.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accent3"/>
                </a:solidFill>
              </a:rPr>
              <a:t> We </a:t>
            </a:r>
            <a:r>
              <a:rPr lang="en">
                <a:solidFill>
                  <a:schemeClr val="accent3"/>
                </a:solidFill>
              </a:rPr>
              <a:t>concatenated the data into a single set to get an overview for the findings for our analysis </a:t>
            </a:r>
            <a:r>
              <a:rPr lang="en">
                <a:solidFill>
                  <a:schemeClr val="accent3"/>
                </a:solidFill>
              </a:rPr>
              <a:t> </a:t>
            </a:r>
            <a:endParaRPr>
              <a:solidFill>
                <a:schemeClr val="accent3"/>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spTree>
      <p:nvGrpSpPr>
        <p:cNvPr id="273" name="Shape 273"/>
        <p:cNvGrpSpPr/>
        <p:nvPr/>
      </p:nvGrpSpPr>
      <p:grpSpPr>
        <a:xfrm>
          <a:off x="0" y="0"/>
          <a:ext cx="0" cy="0"/>
          <a:chOff x="0" y="0"/>
          <a:chExt cx="0" cy="0"/>
        </a:xfrm>
      </p:grpSpPr>
      <p:sp>
        <p:nvSpPr>
          <p:cNvPr id="274" name="Google Shape;274;p13"/>
          <p:cNvSpPr txBox="1"/>
          <p:nvPr>
            <p:ph type="ctrTitle"/>
          </p:nvPr>
        </p:nvSpPr>
        <p:spPr>
          <a:xfrm>
            <a:off x="5248656" y="2002536"/>
            <a:ext cx="3264300" cy="1792200"/>
          </a:xfrm>
          <a:prstGeom prst="rect">
            <a:avLst/>
          </a:prstGeom>
        </p:spPr>
        <p:txBody>
          <a:bodyPr anchorCtr="0" anchor="b" bIns="91425" lIns="91425" spcFirstLastPara="1" rIns="91425" wrap="square" tIns="91425">
            <a:normAutofit/>
          </a:bodyPr>
          <a:lstStyle>
            <a:lvl1pPr lvl="0" rtl="0" algn="r">
              <a:spcBef>
                <a:spcPts val="0"/>
              </a:spcBef>
              <a:spcAft>
                <a:spcPts val="0"/>
              </a:spcAft>
              <a:buSzPts val="5200"/>
              <a:buNone/>
              <a:defRPr sz="52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275" name="Google Shape;275;p13"/>
          <p:cNvSpPr txBox="1"/>
          <p:nvPr>
            <p:ph idx="1" type="subTitle"/>
          </p:nvPr>
        </p:nvSpPr>
        <p:spPr>
          <a:xfrm>
            <a:off x="5248656" y="3721608"/>
            <a:ext cx="3264300" cy="8961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276" name="Google Shape;276;p13"/>
          <p:cNvCxnSpPr/>
          <p:nvPr/>
        </p:nvCxnSpPr>
        <p:spPr>
          <a:xfrm flipH="1">
            <a:off x="5827050" y="451300"/>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277" name="Google Shape;277;p13"/>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278" name="Google Shape;278;p13"/>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279" name="Google Shape;279;p13"/>
          <p:cNvGrpSpPr/>
          <p:nvPr/>
        </p:nvGrpSpPr>
        <p:grpSpPr>
          <a:xfrm>
            <a:off x="8064275" y="887850"/>
            <a:ext cx="581800" cy="582350"/>
            <a:chOff x="8064275" y="887850"/>
            <a:chExt cx="581800" cy="582350"/>
          </a:xfrm>
        </p:grpSpPr>
        <p:sp>
          <p:nvSpPr>
            <p:cNvPr id="280" name="Google Shape;280;p1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 name="Google Shape;286;p13"/>
          <p:cNvGrpSpPr/>
          <p:nvPr/>
        </p:nvGrpSpPr>
        <p:grpSpPr>
          <a:xfrm>
            <a:off x="7353050" y="316275"/>
            <a:ext cx="292025" cy="292575"/>
            <a:chOff x="7353050" y="316275"/>
            <a:chExt cx="292025" cy="292575"/>
          </a:xfrm>
        </p:grpSpPr>
        <p:sp>
          <p:nvSpPr>
            <p:cNvPr id="287" name="Google Shape;287;p1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 name="Google Shape;291;p13"/>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3"/>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3"/>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3"/>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3"/>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3"/>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 name="Google Shape;297;p13"/>
          <p:cNvGrpSpPr/>
          <p:nvPr/>
        </p:nvGrpSpPr>
        <p:grpSpPr>
          <a:xfrm>
            <a:off x="5443350" y="289275"/>
            <a:ext cx="175013" cy="27000"/>
            <a:chOff x="5662375" y="212375"/>
            <a:chExt cx="175013" cy="27000"/>
          </a:xfrm>
        </p:grpSpPr>
        <p:sp>
          <p:nvSpPr>
            <p:cNvPr id="298" name="Google Shape;298;p1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 name="Google Shape;301;p13"/>
          <p:cNvGrpSpPr/>
          <p:nvPr/>
        </p:nvGrpSpPr>
        <p:grpSpPr>
          <a:xfrm>
            <a:off x="8490050" y="170875"/>
            <a:ext cx="175013" cy="27000"/>
            <a:chOff x="5662375" y="212375"/>
            <a:chExt cx="175013" cy="27000"/>
          </a:xfrm>
        </p:grpSpPr>
        <p:sp>
          <p:nvSpPr>
            <p:cNvPr id="302" name="Google Shape;302;p1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 name="Google Shape;305;p13"/>
          <p:cNvGrpSpPr/>
          <p:nvPr/>
        </p:nvGrpSpPr>
        <p:grpSpPr>
          <a:xfrm>
            <a:off x="8068750" y="1581800"/>
            <a:ext cx="175013" cy="27000"/>
            <a:chOff x="5662375" y="212375"/>
            <a:chExt cx="175013" cy="27000"/>
          </a:xfrm>
        </p:grpSpPr>
        <p:sp>
          <p:nvSpPr>
            <p:cNvPr id="306" name="Google Shape;306;p1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09" name="Shape 309"/>
        <p:cNvGrpSpPr/>
        <p:nvPr/>
      </p:nvGrpSpPr>
      <p:grpSpPr>
        <a:xfrm>
          <a:off x="0" y="0"/>
          <a:ext cx="0" cy="0"/>
          <a:chOff x="0" y="0"/>
          <a:chExt cx="0" cy="0"/>
        </a:xfrm>
      </p:grpSpPr>
      <p:sp>
        <p:nvSpPr>
          <p:cNvPr id="310" name="Google Shape;310;p14"/>
          <p:cNvSpPr txBox="1"/>
          <p:nvPr>
            <p:ph type="title"/>
          </p:nvPr>
        </p:nvSpPr>
        <p:spPr>
          <a:xfrm>
            <a:off x="5907024" y="356616"/>
            <a:ext cx="2615100" cy="576000"/>
          </a:xfrm>
          <a:prstGeom prst="rect">
            <a:avLst/>
          </a:prstGeom>
        </p:spPr>
        <p:txBody>
          <a:bodyPr anchorCtr="0" anchor="ctr" bIns="91425" lIns="91425" spcFirstLastPara="1" rIns="91425" wrap="square" tIns="91425">
            <a:norm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311" name="Google Shape;311;p14"/>
          <p:cNvSpPr txBox="1"/>
          <p:nvPr>
            <p:ph idx="1" type="subTitle"/>
          </p:nvPr>
        </p:nvSpPr>
        <p:spPr>
          <a:xfrm>
            <a:off x="1664208" y="429768"/>
            <a:ext cx="2615100" cy="384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1200"/>
              </a:spcBef>
              <a:spcAft>
                <a:spcPts val="120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312" name="Google Shape;312;p14"/>
          <p:cNvSpPr txBox="1"/>
          <p:nvPr>
            <p:ph idx="2" type="subTitle"/>
          </p:nvPr>
        </p:nvSpPr>
        <p:spPr>
          <a:xfrm>
            <a:off x="1664208" y="713232"/>
            <a:ext cx="2615100" cy="576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sp>
        <p:nvSpPr>
          <p:cNvPr id="313" name="Google Shape;313;p14"/>
          <p:cNvSpPr txBox="1"/>
          <p:nvPr>
            <p:ph idx="3" type="subTitle"/>
          </p:nvPr>
        </p:nvSpPr>
        <p:spPr>
          <a:xfrm>
            <a:off x="1664208" y="1508760"/>
            <a:ext cx="2615100" cy="384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1200"/>
              </a:spcBef>
              <a:spcAft>
                <a:spcPts val="120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314" name="Google Shape;314;p14"/>
          <p:cNvSpPr txBox="1"/>
          <p:nvPr>
            <p:ph idx="4" type="subTitle"/>
          </p:nvPr>
        </p:nvSpPr>
        <p:spPr>
          <a:xfrm>
            <a:off x="1664208" y="1792224"/>
            <a:ext cx="2615100" cy="576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sp>
        <p:nvSpPr>
          <p:cNvPr id="315" name="Google Shape;315;p14"/>
          <p:cNvSpPr txBox="1"/>
          <p:nvPr>
            <p:ph idx="5" type="subTitle"/>
          </p:nvPr>
        </p:nvSpPr>
        <p:spPr>
          <a:xfrm>
            <a:off x="1664208" y="2587752"/>
            <a:ext cx="2615100" cy="384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1200"/>
              </a:spcBef>
              <a:spcAft>
                <a:spcPts val="120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316" name="Google Shape;316;p14"/>
          <p:cNvSpPr txBox="1"/>
          <p:nvPr>
            <p:ph idx="6" type="subTitle"/>
          </p:nvPr>
        </p:nvSpPr>
        <p:spPr>
          <a:xfrm>
            <a:off x="1664208" y="2871216"/>
            <a:ext cx="2615100" cy="576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sp>
        <p:nvSpPr>
          <p:cNvPr id="317" name="Google Shape;317;p14"/>
          <p:cNvSpPr txBox="1"/>
          <p:nvPr>
            <p:ph idx="7" type="subTitle"/>
          </p:nvPr>
        </p:nvSpPr>
        <p:spPr>
          <a:xfrm>
            <a:off x="1664208" y="3666744"/>
            <a:ext cx="2615100" cy="384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1200"/>
              </a:spcBef>
              <a:spcAft>
                <a:spcPts val="120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318" name="Google Shape;318;p14"/>
          <p:cNvSpPr txBox="1"/>
          <p:nvPr>
            <p:ph idx="8" type="subTitle"/>
          </p:nvPr>
        </p:nvSpPr>
        <p:spPr>
          <a:xfrm>
            <a:off x="1664208" y="3950208"/>
            <a:ext cx="2615100" cy="576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sp>
        <p:nvSpPr>
          <p:cNvPr id="319" name="Google Shape;319;p14"/>
          <p:cNvSpPr txBox="1"/>
          <p:nvPr>
            <p:ph hasCustomPrompt="1" idx="9" type="title"/>
          </p:nvPr>
        </p:nvSpPr>
        <p:spPr>
          <a:xfrm>
            <a:off x="813816" y="722376"/>
            <a:ext cx="457200" cy="347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320" name="Google Shape;320;p14"/>
          <p:cNvSpPr txBox="1"/>
          <p:nvPr>
            <p:ph hasCustomPrompt="1" idx="13" type="title"/>
          </p:nvPr>
        </p:nvSpPr>
        <p:spPr>
          <a:xfrm>
            <a:off x="813816" y="1801368"/>
            <a:ext cx="457200" cy="347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321" name="Google Shape;321;p14"/>
          <p:cNvSpPr txBox="1"/>
          <p:nvPr>
            <p:ph hasCustomPrompt="1" idx="14" type="title"/>
          </p:nvPr>
        </p:nvSpPr>
        <p:spPr>
          <a:xfrm>
            <a:off x="813816" y="2880360"/>
            <a:ext cx="457200" cy="347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322" name="Google Shape;322;p14"/>
          <p:cNvSpPr txBox="1"/>
          <p:nvPr>
            <p:ph hasCustomPrompt="1" idx="15" type="title"/>
          </p:nvPr>
        </p:nvSpPr>
        <p:spPr>
          <a:xfrm>
            <a:off x="813816" y="3959352"/>
            <a:ext cx="457200" cy="347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1">
  <p:cSld name="SECTION_HEADER_1">
    <p:spTree>
      <p:nvGrpSpPr>
        <p:cNvPr id="323" name="Shape 323"/>
        <p:cNvGrpSpPr/>
        <p:nvPr/>
      </p:nvGrpSpPr>
      <p:grpSpPr>
        <a:xfrm>
          <a:off x="0" y="0"/>
          <a:ext cx="0" cy="0"/>
          <a:chOff x="0" y="0"/>
          <a:chExt cx="0" cy="0"/>
        </a:xfrm>
      </p:grpSpPr>
      <p:grpSp>
        <p:nvGrpSpPr>
          <p:cNvPr id="324" name="Google Shape;324;p15"/>
          <p:cNvGrpSpPr/>
          <p:nvPr/>
        </p:nvGrpSpPr>
        <p:grpSpPr>
          <a:xfrm>
            <a:off x="2132649" y="713253"/>
            <a:ext cx="4878702" cy="3717004"/>
            <a:chOff x="399425" y="238125"/>
            <a:chExt cx="6810025" cy="5187000"/>
          </a:xfrm>
        </p:grpSpPr>
        <p:sp>
          <p:nvSpPr>
            <p:cNvPr id="325" name="Google Shape;325;p15"/>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5"/>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 name="Google Shape;327;p15"/>
          <p:cNvSpPr txBox="1"/>
          <p:nvPr>
            <p:ph type="title"/>
          </p:nvPr>
        </p:nvSpPr>
        <p:spPr>
          <a:xfrm>
            <a:off x="2971800" y="2231136"/>
            <a:ext cx="3200400" cy="8046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28" name="Google Shape;328;p15"/>
          <p:cNvSpPr txBox="1"/>
          <p:nvPr>
            <p:ph hasCustomPrompt="1" idx="2" type="title"/>
          </p:nvPr>
        </p:nvSpPr>
        <p:spPr>
          <a:xfrm>
            <a:off x="2971800" y="1161288"/>
            <a:ext cx="2967600" cy="1069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329" name="Google Shape;329;p15"/>
          <p:cNvSpPr txBox="1"/>
          <p:nvPr>
            <p:ph idx="1" type="subTitle"/>
          </p:nvPr>
        </p:nvSpPr>
        <p:spPr>
          <a:xfrm>
            <a:off x="2973225" y="2999232"/>
            <a:ext cx="3200400" cy="6858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330" name="Google Shape;330;p15"/>
          <p:cNvGrpSpPr/>
          <p:nvPr/>
        </p:nvGrpSpPr>
        <p:grpSpPr>
          <a:xfrm>
            <a:off x="432850" y="0"/>
            <a:ext cx="8278300" cy="5165700"/>
            <a:chOff x="432850" y="0"/>
            <a:chExt cx="8278300" cy="5165700"/>
          </a:xfrm>
        </p:grpSpPr>
        <p:cxnSp>
          <p:nvCxnSpPr>
            <p:cNvPr id="331" name="Google Shape;331;p15"/>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332" name="Google Shape;332;p15"/>
            <p:cNvGrpSpPr/>
            <p:nvPr/>
          </p:nvGrpSpPr>
          <p:grpSpPr>
            <a:xfrm>
              <a:off x="8129350" y="4292175"/>
              <a:ext cx="581800" cy="582350"/>
              <a:chOff x="8064275" y="887850"/>
              <a:chExt cx="581800" cy="582350"/>
            </a:xfrm>
          </p:grpSpPr>
          <p:sp>
            <p:nvSpPr>
              <p:cNvPr id="333" name="Google Shape;333;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 name="Google Shape;339;p15"/>
            <p:cNvGrpSpPr/>
            <p:nvPr/>
          </p:nvGrpSpPr>
          <p:grpSpPr>
            <a:xfrm>
              <a:off x="8274238" y="3720600"/>
              <a:ext cx="292025" cy="292575"/>
              <a:chOff x="7353050" y="316275"/>
              <a:chExt cx="292025" cy="292575"/>
            </a:xfrm>
          </p:grpSpPr>
          <p:sp>
            <p:nvSpPr>
              <p:cNvPr id="340" name="Google Shape;340;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15"/>
            <p:cNvGrpSpPr/>
            <p:nvPr/>
          </p:nvGrpSpPr>
          <p:grpSpPr>
            <a:xfrm>
              <a:off x="8332763" y="3212475"/>
              <a:ext cx="175000" cy="175000"/>
              <a:chOff x="8792300" y="321275"/>
              <a:chExt cx="175000" cy="175000"/>
            </a:xfrm>
          </p:grpSpPr>
          <p:sp>
            <p:nvSpPr>
              <p:cNvPr id="345" name="Google Shape;345;p1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49" name="Google Shape;349;p15"/>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350" name="Google Shape;350;p15"/>
            <p:cNvGrpSpPr/>
            <p:nvPr/>
          </p:nvGrpSpPr>
          <p:grpSpPr>
            <a:xfrm rot="10800000">
              <a:off x="432850" y="291788"/>
              <a:ext cx="581800" cy="582350"/>
              <a:chOff x="8064275" y="887850"/>
              <a:chExt cx="581800" cy="582350"/>
            </a:xfrm>
          </p:grpSpPr>
          <p:sp>
            <p:nvSpPr>
              <p:cNvPr id="351" name="Google Shape;351;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 name="Google Shape;357;p15"/>
            <p:cNvGrpSpPr/>
            <p:nvPr/>
          </p:nvGrpSpPr>
          <p:grpSpPr>
            <a:xfrm rot="10800000">
              <a:off x="577738" y="1153138"/>
              <a:ext cx="292025" cy="292575"/>
              <a:chOff x="7353050" y="316275"/>
              <a:chExt cx="292025" cy="292575"/>
            </a:xfrm>
          </p:grpSpPr>
          <p:sp>
            <p:nvSpPr>
              <p:cNvPr id="358" name="Google Shape;358;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15"/>
            <p:cNvGrpSpPr/>
            <p:nvPr/>
          </p:nvGrpSpPr>
          <p:grpSpPr>
            <a:xfrm rot="10800000">
              <a:off x="636238" y="1778838"/>
              <a:ext cx="175000" cy="175000"/>
              <a:chOff x="8792300" y="321275"/>
              <a:chExt cx="175000" cy="175000"/>
            </a:xfrm>
          </p:grpSpPr>
          <p:sp>
            <p:nvSpPr>
              <p:cNvPr id="363" name="Google Shape;363;p1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 name="Google Shape;367;p15"/>
            <p:cNvGrpSpPr/>
            <p:nvPr/>
          </p:nvGrpSpPr>
          <p:grpSpPr>
            <a:xfrm>
              <a:off x="432850" y="2003163"/>
              <a:ext cx="175013" cy="27000"/>
              <a:chOff x="5662375" y="212375"/>
              <a:chExt cx="175013" cy="27000"/>
            </a:xfrm>
          </p:grpSpPr>
          <p:sp>
            <p:nvSpPr>
              <p:cNvPr id="368" name="Google Shape;368;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15"/>
            <p:cNvGrpSpPr/>
            <p:nvPr/>
          </p:nvGrpSpPr>
          <p:grpSpPr>
            <a:xfrm>
              <a:off x="788100" y="208488"/>
              <a:ext cx="175013" cy="27000"/>
              <a:chOff x="5662375" y="212375"/>
              <a:chExt cx="175013" cy="27000"/>
            </a:xfrm>
          </p:grpSpPr>
          <p:sp>
            <p:nvSpPr>
              <p:cNvPr id="372" name="Google Shape;372;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 name="Google Shape;375;p15"/>
            <p:cNvGrpSpPr/>
            <p:nvPr/>
          </p:nvGrpSpPr>
          <p:grpSpPr>
            <a:xfrm>
              <a:off x="8129350" y="4988725"/>
              <a:ext cx="175013" cy="27000"/>
              <a:chOff x="5662375" y="212375"/>
              <a:chExt cx="175013" cy="27000"/>
            </a:xfrm>
          </p:grpSpPr>
          <p:sp>
            <p:nvSpPr>
              <p:cNvPr id="376" name="Google Shape;376;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15"/>
            <p:cNvGrpSpPr/>
            <p:nvPr/>
          </p:nvGrpSpPr>
          <p:grpSpPr>
            <a:xfrm>
              <a:off x="8497550" y="3429425"/>
              <a:ext cx="175013" cy="27000"/>
              <a:chOff x="5662375" y="212375"/>
              <a:chExt cx="175013" cy="27000"/>
            </a:xfrm>
          </p:grpSpPr>
          <p:sp>
            <p:nvSpPr>
              <p:cNvPr id="380" name="Google Shape;380;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83" name="Google Shape;383;p15"/>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384" name="Google Shape;384;p15"/>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385" name="Google Shape;385;p1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2">
  <p:cSld name="TITLE_AND_BODY_2">
    <p:spTree>
      <p:nvGrpSpPr>
        <p:cNvPr id="389" name="Shape 389"/>
        <p:cNvGrpSpPr/>
        <p:nvPr/>
      </p:nvGrpSpPr>
      <p:grpSpPr>
        <a:xfrm>
          <a:off x="0" y="0"/>
          <a:ext cx="0" cy="0"/>
          <a:chOff x="0" y="0"/>
          <a:chExt cx="0" cy="0"/>
        </a:xfrm>
      </p:grpSpPr>
      <p:sp>
        <p:nvSpPr>
          <p:cNvPr id="390" name="Google Shape;390;p16"/>
          <p:cNvSpPr txBox="1"/>
          <p:nvPr>
            <p:ph idx="1" type="subTitle"/>
          </p:nvPr>
        </p:nvSpPr>
        <p:spPr>
          <a:xfrm>
            <a:off x="2167128" y="3054096"/>
            <a:ext cx="4809600" cy="11340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a:solidFill>
                  <a:schemeClr val="dk2"/>
                </a:solidFill>
                <a:latin typeface="Barlow Semi Condensed"/>
                <a:ea typeface="Barlow Semi Condensed"/>
                <a:cs typeface="Barlow Semi Condensed"/>
                <a:sym typeface="Barlow Semi Condensed"/>
              </a:defRPr>
            </a:lvl9pPr>
          </a:lstStyle>
          <a:p/>
        </p:txBody>
      </p:sp>
      <p:grpSp>
        <p:nvGrpSpPr>
          <p:cNvPr id="391" name="Google Shape;391;p16"/>
          <p:cNvGrpSpPr/>
          <p:nvPr/>
        </p:nvGrpSpPr>
        <p:grpSpPr>
          <a:xfrm>
            <a:off x="4484494" y="4433000"/>
            <a:ext cx="175013" cy="27000"/>
            <a:chOff x="5662375" y="212375"/>
            <a:chExt cx="175013" cy="27000"/>
          </a:xfrm>
        </p:grpSpPr>
        <p:sp>
          <p:nvSpPr>
            <p:cNvPr id="392" name="Google Shape;392;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5" name="Google Shape;395;p16"/>
          <p:cNvSpPr txBox="1"/>
          <p:nvPr>
            <p:ph type="title"/>
          </p:nvPr>
        </p:nvSpPr>
        <p:spPr>
          <a:xfrm>
            <a:off x="2167128" y="2478024"/>
            <a:ext cx="4809600" cy="5760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396" name="Google Shape;396;p16"/>
          <p:cNvGrpSpPr/>
          <p:nvPr/>
        </p:nvGrpSpPr>
        <p:grpSpPr>
          <a:xfrm>
            <a:off x="432850" y="0"/>
            <a:ext cx="8278300" cy="5165700"/>
            <a:chOff x="432850" y="0"/>
            <a:chExt cx="8278300" cy="5165700"/>
          </a:xfrm>
        </p:grpSpPr>
        <p:cxnSp>
          <p:nvCxnSpPr>
            <p:cNvPr id="397" name="Google Shape;397;p16"/>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398" name="Google Shape;398;p16"/>
            <p:cNvGrpSpPr/>
            <p:nvPr/>
          </p:nvGrpSpPr>
          <p:grpSpPr>
            <a:xfrm>
              <a:off x="8129350" y="4292175"/>
              <a:ext cx="581800" cy="582350"/>
              <a:chOff x="8064275" y="887850"/>
              <a:chExt cx="581800" cy="582350"/>
            </a:xfrm>
          </p:grpSpPr>
          <p:sp>
            <p:nvSpPr>
              <p:cNvPr id="399" name="Google Shape;399;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5" name="Google Shape;405;p16"/>
            <p:cNvGrpSpPr/>
            <p:nvPr/>
          </p:nvGrpSpPr>
          <p:grpSpPr>
            <a:xfrm>
              <a:off x="8274238" y="3720600"/>
              <a:ext cx="292025" cy="292575"/>
              <a:chOff x="7353050" y="316275"/>
              <a:chExt cx="292025" cy="292575"/>
            </a:xfrm>
          </p:grpSpPr>
          <p:sp>
            <p:nvSpPr>
              <p:cNvPr id="406" name="Google Shape;406;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 name="Google Shape;410;p16"/>
            <p:cNvGrpSpPr/>
            <p:nvPr/>
          </p:nvGrpSpPr>
          <p:grpSpPr>
            <a:xfrm>
              <a:off x="8332763" y="3212475"/>
              <a:ext cx="175000" cy="175000"/>
              <a:chOff x="8792300" y="321275"/>
              <a:chExt cx="175000" cy="175000"/>
            </a:xfrm>
          </p:grpSpPr>
          <p:sp>
            <p:nvSpPr>
              <p:cNvPr id="411" name="Google Shape;411;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15" name="Google Shape;415;p16"/>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416" name="Google Shape;416;p16"/>
            <p:cNvGrpSpPr/>
            <p:nvPr/>
          </p:nvGrpSpPr>
          <p:grpSpPr>
            <a:xfrm rot="10800000">
              <a:off x="432850" y="291788"/>
              <a:ext cx="581800" cy="582350"/>
              <a:chOff x="8064275" y="887850"/>
              <a:chExt cx="581800" cy="582350"/>
            </a:xfrm>
          </p:grpSpPr>
          <p:sp>
            <p:nvSpPr>
              <p:cNvPr id="417" name="Google Shape;417;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3" name="Google Shape;423;p16"/>
            <p:cNvGrpSpPr/>
            <p:nvPr/>
          </p:nvGrpSpPr>
          <p:grpSpPr>
            <a:xfrm rot="10800000">
              <a:off x="577738" y="1153138"/>
              <a:ext cx="292025" cy="292575"/>
              <a:chOff x="7353050" y="316275"/>
              <a:chExt cx="292025" cy="292575"/>
            </a:xfrm>
          </p:grpSpPr>
          <p:sp>
            <p:nvSpPr>
              <p:cNvPr id="424" name="Google Shape;424;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8" name="Google Shape;428;p16"/>
            <p:cNvGrpSpPr/>
            <p:nvPr/>
          </p:nvGrpSpPr>
          <p:grpSpPr>
            <a:xfrm rot="10800000">
              <a:off x="636238" y="1778838"/>
              <a:ext cx="175000" cy="175000"/>
              <a:chOff x="8792300" y="321275"/>
              <a:chExt cx="175000" cy="175000"/>
            </a:xfrm>
          </p:grpSpPr>
          <p:sp>
            <p:nvSpPr>
              <p:cNvPr id="429" name="Google Shape;429;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3" name="Google Shape;433;p16"/>
            <p:cNvGrpSpPr/>
            <p:nvPr/>
          </p:nvGrpSpPr>
          <p:grpSpPr>
            <a:xfrm>
              <a:off x="432850" y="2003163"/>
              <a:ext cx="175013" cy="27000"/>
              <a:chOff x="5662375" y="212375"/>
              <a:chExt cx="175013" cy="27000"/>
            </a:xfrm>
          </p:grpSpPr>
          <p:sp>
            <p:nvSpPr>
              <p:cNvPr id="434" name="Google Shape;434;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7" name="Google Shape;437;p16"/>
            <p:cNvGrpSpPr/>
            <p:nvPr/>
          </p:nvGrpSpPr>
          <p:grpSpPr>
            <a:xfrm>
              <a:off x="788100" y="208488"/>
              <a:ext cx="175013" cy="27000"/>
              <a:chOff x="5662375" y="212375"/>
              <a:chExt cx="175013" cy="27000"/>
            </a:xfrm>
          </p:grpSpPr>
          <p:sp>
            <p:nvSpPr>
              <p:cNvPr id="438" name="Google Shape;438;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16"/>
            <p:cNvGrpSpPr/>
            <p:nvPr/>
          </p:nvGrpSpPr>
          <p:grpSpPr>
            <a:xfrm>
              <a:off x="8129350" y="4988725"/>
              <a:ext cx="175013" cy="27000"/>
              <a:chOff x="5662375" y="212375"/>
              <a:chExt cx="175013" cy="27000"/>
            </a:xfrm>
          </p:grpSpPr>
          <p:sp>
            <p:nvSpPr>
              <p:cNvPr id="442" name="Google Shape;442;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 name="Google Shape;445;p16"/>
            <p:cNvGrpSpPr/>
            <p:nvPr/>
          </p:nvGrpSpPr>
          <p:grpSpPr>
            <a:xfrm>
              <a:off x="8497550" y="3429425"/>
              <a:ext cx="175013" cy="27000"/>
              <a:chOff x="5662375" y="212375"/>
              <a:chExt cx="175013" cy="27000"/>
            </a:xfrm>
          </p:grpSpPr>
          <p:sp>
            <p:nvSpPr>
              <p:cNvPr id="446" name="Google Shape;446;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49" name="Google Shape;449;p16"/>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450" name="Google Shape;450;p16"/>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451" name="Google Shape;451;p1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455" name="Shape 455"/>
        <p:cNvGrpSpPr/>
        <p:nvPr/>
      </p:nvGrpSpPr>
      <p:grpSpPr>
        <a:xfrm>
          <a:off x="0" y="0"/>
          <a:ext cx="0" cy="0"/>
          <a:chOff x="0" y="0"/>
          <a:chExt cx="0" cy="0"/>
        </a:xfrm>
      </p:grpSpPr>
      <p:sp>
        <p:nvSpPr>
          <p:cNvPr id="456" name="Google Shape;456;p17"/>
          <p:cNvSpPr txBox="1"/>
          <p:nvPr>
            <p:ph type="title"/>
          </p:nvPr>
        </p:nvSpPr>
        <p:spPr>
          <a:xfrm>
            <a:off x="1719072" y="338328"/>
            <a:ext cx="5577900" cy="5943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57" name="Google Shape;457;p17"/>
          <p:cNvSpPr txBox="1"/>
          <p:nvPr>
            <p:ph idx="1" type="subTitle"/>
          </p:nvPr>
        </p:nvSpPr>
        <p:spPr>
          <a:xfrm>
            <a:off x="3694176" y="2414016"/>
            <a:ext cx="1764900" cy="3291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1200"/>
              </a:spcBef>
              <a:spcAft>
                <a:spcPts val="120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458" name="Google Shape;458;p17"/>
          <p:cNvSpPr txBox="1"/>
          <p:nvPr>
            <p:ph idx="2" type="subTitle"/>
          </p:nvPr>
        </p:nvSpPr>
        <p:spPr>
          <a:xfrm>
            <a:off x="1024128" y="2414016"/>
            <a:ext cx="1764900" cy="3291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1200"/>
              </a:spcBef>
              <a:spcAft>
                <a:spcPts val="120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459" name="Google Shape;459;p17"/>
          <p:cNvSpPr txBox="1"/>
          <p:nvPr>
            <p:ph idx="3" type="subTitle"/>
          </p:nvPr>
        </p:nvSpPr>
        <p:spPr>
          <a:xfrm>
            <a:off x="6355080" y="2414016"/>
            <a:ext cx="1764900" cy="3291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1200"/>
              </a:spcBef>
              <a:spcAft>
                <a:spcPts val="120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460" name="Google Shape;460;p17"/>
          <p:cNvSpPr txBox="1"/>
          <p:nvPr>
            <p:ph idx="4" type="subTitle"/>
          </p:nvPr>
        </p:nvSpPr>
        <p:spPr>
          <a:xfrm>
            <a:off x="3694176" y="2825496"/>
            <a:ext cx="1764900" cy="10791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sp>
        <p:nvSpPr>
          <p:cNvPr id="461" name="Google Shape;461;p17"/>
          <p:cNvSpPr txBox="1"/>
          <p:nvPr>
            <p:ph idx="5" type="subTitle"/>
          </p:nvPr>
        </p:nvSpPr>
        <p:spPr>
          <a:xfrm>
            <a:off x="1024128" y="2825496"/>
            <a:ext cx="1764900" cy="10791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sp>
        <p:nvSpPr>
          <p:cNvPr id="462" name="Google Shape;462;p17"/>
          <p:cNvSpPr txBox="1"/>
          <p:nvPr>
            <p:ph idx="6" type="subTitle"/>
          </p:nvPr>
        </p:nvSpPr>
        <p:spPr>
          <a:xfrm>
            <a:off x="6355080" y="2825496"/>
            <a:ext cx="1764900" cy="10791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463" name="Google Shape;463;p17"/>
          <p:cNvGrpSpPr/>
          <p:nvPr/>
        </p:nvGrpSpPr>
        <p:grpSpPr>
          <a:xfrm>
            <a:off x="261711" y="-1158"/>
            <a:ext cx="8550326" cy="3981600"/>
            <a:chOff x="261711" y="-1158"/>
            <a:chExt cx="8550326" cy="3981600"/>
          </a:xfrm>
        </p:grpSpPr>
        <p:cxnSp>
          <p:nvCxnSpPr>
            <p:cNvPr id="464" name="Google Shape;464;p17"/>
            <p:cNvCxnSpPr/>
            <p:nvPr/>
          </p:nvCxnSpPr>
          <p:spPr>
            <a:xfrm>
              <a:off x="515925" y="-1158"/>
              <a:ext cx="0" cy="3981600"/>
            </a:xfrm>
            <a:prstGeom prst="straightConnector1">
              <a:avLst/>
            </a:prstGeom>
            <a:noFill/>
            <a:ln cap="flat" cmpd="sng" w="9525">
              <a:solidFill>
                <a:schemeClr val="dk1"/>
              </a:solidFill>
              <a:prstDash val="solid"/>
              <a:round/>
              <a:headEnd len="med" w="med" type="none"/>
              <a:tailEnd len="med" w="med" type="none"/>
            </a:ln>
          </p:spPr>
        </p:cxnSp>
        <p:cxnSp>
          <p:nvCxnSpPr>
            <p:cNvPr id="465" name="Google Shape;465;p17"/>
            <p:cNvCxnSpPr/>
            <p:nvPr/>
          </p:nvCxnSpPr>
          <p:spPr>
            <a:xfrm>
              <a:off x="8666025" y="-1158"/>
              <a:ext cx="0" cy="1902000"/>
            </a:xfrm>
            <a:prstGeom prst="straightConnector1">
              <a:avLst/>
            </a:prstGeom>
            <a:noFill/>
            <a:ln cap="flat" cmpd="sng" w="9525">
              <a:solidFill>
                <a:schemeClr val="dk1"/>
              </a:solidFill>
              <a:prstDash val="solid"/>
              <a:round/>
              <a:headEnd len="med" w="med" type="none"/>
              <a:tailEnd len="med" w="med" type="none"/>
            </a:ln>
          </p:spPr>
        </p:cxnSp>
        <p:grpSp>
          <p:nvGrpSpPr>
            <p:cNvPr id="466" name="Google Shape;466;p17"/>
            <p:cNvGrpSpPr/>
            <p:nvPr/>
          </p:nvGrpSpPr>
          <p:grpSpPr>
            <a:xfrm rot="10800000">
              <a:off x="343275" y="3300779"/>
              <a:ext cx="344736" cy="345385"/>
              <a:chOff x="7353050" y="316275"/>
              <a:chExt cx="292025" cy="292575"/>
            </a:xfrm>
          </p:grpSpPr>
          <p:sp>
            <p:nvSpPr>
              <p:cNvPr id="467" name="Google Shape;467;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1" name="Google Shape;471;p17"/>
            <p:cNvGrpSpPr/>
            <p:nvPr/>
          </p:nvGrpSpPr>
          <p:grpSpPr>
            <a:xfrm rot="10800000">
              <a:off x="8520013" y="714742"/>
              <a:ext cx="292025" cy="292575"/>
              <a:chOff x="7353050" y="316275"/>
              <a:chExt cx="292025" cy="292575"/>
            </a:xfrm>
          </p:grpSpPr>
          <p:sp>
            <p:nvSpPr>
              <p:cNvPr id="472" name="Google Shape;472;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6" name="Google Shape;476;p17"/>
            <p:cNvGrpSpPr/>
            <p:nvPr/>
          </p:nvGrpSpPr>
          <p:grpSpPr>
            <a:xfrm rot="10800000">
              <a:off x="261711" y="465077"/>
              <a:ext cx="507562" cy="507984"/>
              <a:chOff x="8064275" y="887850"/>
              <a:chExt cx="581800" cy="582350"/>
            </a:xfrm>
          </p:grpSpPr>
          <p:sp>
            <p:nvSpPr>
              <p:cNvPr id="477" name="Google Shape;477;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483" name="Shape 483"/>
        <p:cNvGrpSpPr/>
        <p:nvPr/>
      </p:nvGrpSpPr>
      <p:grpSpPr>
        <a:xfrm>
          <a:off x="0" y="0"/>
          <a:ext cx="0" cy="0"/>
          <a:chOff x="0" y="0"/>
          <a:chExt cx="0" cy="0"/>
        </a:xfrm>
      </p:grpSpPr>
      <p:sp>
        <p:nvSpPr>
          <p:cNvPr id="484" name="Google Shape;484;p18"/>
          <p:cNvSpPr txBox="1"/>
          <p:nvPr>
            <p:ph type="title"/>
          </p:nvPr>
        </p:nvSpPr>
        <p:spPr>
          <a:xfrm>
            <a:off x="1568775" y="442350"/>
            <a:ext cx="6006300" cy="5958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85" name="Google Shape;485;p18"/>
          <p:cNvSpPr txBox="1"/>
          <p:nvPr>
            <p:ph idx="1" type="subTitle"/>
          </p:nvPr>
        </p:nvSpPr>
        <p:spPr>
          <a:xfrm>
            <a:off x="1709928" y="1545336"/>
            <a:ext cx="1945200" cy="375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1200"/>
              </a:spcBef>
              <a:spcAft>
                <a:spcPts val="120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486" name="Google Shape;486;p18"/>
          <p:cNvSpPr txBox="1"/>
          <p:nvPr>
            <p:ph idx="2" type="subTitle"/>
          </p:nvPr>
        </p:nvSpPr>
        <p:spPr>
          <a:xfrm>
            <a:off x="1709928" y="1938528"/>
            <a:ext cx="1945200" cy="759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sz="1200">
                <a:solidFill>
                  <a:schemeClr val="dk2"/>
                </a:solidFill>
                <a:latin typeface="Barlow Semi Condensed"/>
                <a:ea typeface="Barlow Semi Condensed"/>
                <a:cs typeface="Barlow Semi Condensed"/>
                <a:sym typeface="Barlow Semi Condensed"/>
              </a:defRPr>
            </a:lvl9pPr>
          </a:lstStyle>
          <a:p/>
        </p:txBody>
      </p:sp>
      <p:sp>
        <p:nvSpPr>
          <p:cNvPr id="487" name="Google Shape;487;p18"/>
          <p:cNvSpPr txBox="1"/>
          <p:nvPr>
            <p:ph idx="3" type="subTitle"/>
          </p:nvPr>
        </p:nvSpPr>
        <p:spPr>
          <a:xfrm>
            <a:off x="5468112" y="1545336"/>
            <a:ext cx="1947600" cy="375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1200"/>
              </a:spcBef>
              <a:spcAft>
                <a:spcPts val="120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488" name="Google Shape;488;p18"/>
          <p:cNvSpPr txBox="1"/>
          <p:nvPr>
            <p:ph idx="4" type="subTitle"/>
          </p:nvPr>
        </p:nvSpPr>
        <p:spPr>
          <a:xfrm>
            <a:off x="5468112" y="1938528"/>
            <a:ext cx="1947600" cy="759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sz="1200">
                <a:solidFill>
                  <a:schemeClr val="dk2"/>
                </a:solidFill>
                <a:latin typeface="Barlow Semi Condensed"/>
                <a:ea typeface="Barlow Semi Condensed"/>
                <a:cs typeface="Barlow Semi Condensed"/>
                <a:sym typeface="Barlow Semi Condensed"/>
              </a:defRPr>
            </a:lvl9pPr>
          </a:lstStyle>
          <a:p/>
        </p:txBody>
      </p:sp>
      <p:sp>
        <p:nvSpPr>
          <p:cNvPr id="489" name="Google Shape;489;p18"/>
          <p:cNvSpPr txBox="1"/>
          <p:nvPr>
            <p:ph idx="5" type="subTitle"/>
          </p:nvPr>
        </p:nvSpPr>
        <p:spPr>
          <a:xfrm>
            <a:off x="2825496" y="3200400"/>
            <a:ext cx="1945200" cy="375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1200"/>
              </a:spcBef>
              <a:spcAft>
                <a:spcPts val="120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490" name="Google Shape;490;p18"/>
          <p:cNvSpPr txBox="1"/>
          <p:nvPr>
            <p:ph idx="6" type="subTitle"/>
          </p:nvPr>
        </p:nvSpPr>
        <p:spPr>
          <a:xfrm>
            <a:off x="2825496" y="3593592"/>
            <a:ext cx="1945200" cy="759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sz="1200">
                <a:solidFill>
                  <a:schemeClr val="dk2"/>
                </a:solidFill>
                <a:latin typeface="Barlow Semi Condensed"/>
                <a:ea typeface="Barlow Semi Condensed"/>
                <a:cs typeface="Barlow Semi Condensed"/>
                <a:sym typeface="Barlow Semi Condensed"/>
              </a:defRPr>
            </a:lvl9pPr>
          </a:lstStyle>
          <a:p/>
        </p:txBody>
      </p:sp>
      <p:sp>
        <p:nvSpPr>
          <p:cNvPr id="491" name="Google Shape;491;p18"/>
          <p:cNvSpPr txBox="1"/>
          <p:nvPr>
            <p:ph idx="7" type="subTitle"/>
          </p:nvPr>
        </p:nvSpPr>
        <p:spPr>
          <a:xfrm>
            <a:off x="6464808" y="3200400"/>
            <a:ext cx="1993500" cy="375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1200"/>
              </a:spcBef>
              <a:spcAft>
                <a:spcPts val="120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492" name="Google Shape;492;p18"/>
          <p:cNvSpPr txBox="1"/>
          <p:nvPr>
            <p:ph idx="8" type="subTitle"/>
          </p:nvPr>
        </p:nvSpPr>
        <p:spPr>
          <a:xfrm>
            <a:off x="6464808" y="3593592"/>
            <a:ext cx="1993500" cy="759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sz="1200">
                <a:solidFill>
                  <a:schemeClr val="dk2"/>
                </a:solidFill>
                <a:latin typeface="Barlow Semi Condensed"/>
                <a:ea typeface="Barlow Semi Condensed"/>
                <a:cs typeface="Barlow Semi Condensed"/>
                <a:sym typeface="Barlow Semi Condensed"/>
              </a:defRPr>
            </a:lvl9pPr>
          </a:lstStyle>
          <a:p/>
        </p:txBody>
      </p:sp>
      <p:cxnSp>
        <p:nvCxnSpPr>
          <p:cNvPr id="493" name="Google Shape;493;p18"/>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494" name="Google Shape;494;p18"/>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495" name="Google Shape;495;p18"/>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496" name="Google Shape;496;p18"/>
          <p:cNvGrpSpPr/>
          <p:nvPr/>
        </p:nvGrpSpPr>
        <p:grpSpPr>
          <a:xfrm flipH="1">
            <a:off x="423750" y="125363"/>
            <a:ext cx="292025" cy="292575"/>
            <a:chOff x="7353050" y="316275"/>
            <a:chExt cx="292025" cy="292575"/>
          </a:xfrm>
        </p:grpSpPr>
        <p:sp>
          <p:nvSpPr>
            <p:cNvPr id="497" name="Google Shape;497;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1" name="Google Shape;501;p18"/>
          <p:cNvGrpSpPr/>
          <p:nvPr/>
        </p:nvGrpSpPr>
        <p:grpSpPr>
          <a:xfrm>
            <a:off x="1638739" y="558163"/>
            <a:ext cx="293111" cy="293388"/>
            <a:chOff x="3164039" y="430875"/>
            <a:chExt cx="293111" cy="293388"/>
          </a:xfrm>
        </p:grpSpPr>
        <p:sp>
          <p:nvSpPr>
            <p:cNvPr id="502" name="Google Shape;502;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8" name="Google Shape;508;p18"/>
          <p:cNvGrpSpPr/>
          <p:nvPr/>
        </p:nvGrpSpPr>
        <p:grpSpPr>
          <a:xfrm>
            <a:off x="1591750" y="362600"/>
            <a:ext cx="175013" cy="27000"/>
            <a:chOff x="5662375" y="212375"/>
            <a:chExt cx="175013" cy="27000"/>
          </a:xfrm>
        </p:grpSpPr>
        <p:sp>
          <p:nvSpPr>
            <p:cNvPr id="509" name="Google Shape;509;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2" name="Google Shape;512;p18"/>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513" name="Google Shape;513;p18"/>
          <p:cNvGrpSpPr/>
          <p:nvPr/>
        </p:nvGrpSpPr>
        <p:grpSpPr>
          <a:xfrm>
            <a:off x="7823875" y="202375"/>
            <a:ext cx="581800" cy="582350"/>
            <a:chOff x="8064275" y="887850"/>
            <a:chExt cx="581800" cy="582350"/>
          </a:xfrm>
        </p:grpSpPr>
        <p:sp>
          <p:nvSpPr>
            <p:cNvPr id="514" name="Google Shape;51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0" name="Google Shape;520;p18"/>
          <p:cNvGrpSpPr/>
          <p:nvPr/>
        </p:nvGrpSpPr>
        <p:grpSpPr>
          <a:xfrm flipH="1">
            <a:off x="8698650" y="1117488"/>
            <a:ext cx="292025" cy="292575"/>
            <a:chOff x="7353050" y="316275"/>
            <a:chExt cx="292025" cy="292575"/>
          </a:xfrm>
        </p:grpSpPr>
        <p:sp>
          <p:nvSpPr>
            <p:cNvPr id="521" name="Google Shape;52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5" name="Google Shape;525;p18"/>
          <p:cNvGrpSpPr/>
          <p:nvPr/>
        </p:nvGrpSpPr>
        <p:grpSpPr>
          <a:xfrm>
            <a:off x="8678350" y="1581800"/>
            <a:ext cx="175013" cy="27000"/>
            <a:chOff x="5662375" y="212375"/>
            <a:chExt cx="175013" cy="27000"/>
          </a:xfrm>
        </p:grpSpPr>
        <p:sp>
          <p:nvSpPr>
            <p:cNvPr id="526" name="Google Shape;526;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_1">
  <p:cSld name="ONE_COLUMN_TEXT_1">
    <p:spTree>
      <p:nvGrpSpPr>
        <p:cNvPr id="529" name="Shape 529"/>
        <p:cNvGrpSpPr/>
        <p:nvPr/>
      </p:nvGrpSpPr>
      <p:grpSpPr>
        <a:xfrm>
          <a:off x="0" y="0"/>
          <a:ext cx="0" cy="0"/>
          <a:chOff x="0" y="0"/>
          <a:chExt cx="0" cy="0"/>
        </a:xfrm>
      </p:grpSpPr>
      <p:sp>
        <p:nvSpPr>
          <p:cNvPr id="530" name="Google Shape;530;p19"/>
          <p:cNvSpPr txBox="1"/>
          <p:nvPr>
            <p:ph idx="1" type="subTitle"/>
          </p:nvPr>
        </p:nvSpPr>
        <p:spPr>
          <a:xfrm>
            <a:off x="804672" y="1984248"/>
            <a:ext cx="3291900" cy="13716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sz="1900">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sz="1900">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sz="1900">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sz="1900">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sz="1900">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sz="1900">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sz="1900">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sz="1900">
                <a:solidFill>
                  <a:schemeClr val="dk2"/>
                </a:solidFill>
                <a:latin typeface="Barlow Semi Condensed"/>
                <a:ea typeface="Barlow Semi Condensed"/>
                <a:cs typeface="Barlow Semi Condensed"/>
                <a:sym typeface="Barlow Semi Condensed"/>
              </a:defRPr>
            </a:lvl9pPr>
          </a:lstStyle>
          <a:p/>
        </p:txBody>
      </p:sp>
      <p:sp>
        <p:nvSpPr>
          <p:cNvPr id="531" name="Google Shape;531;p19"/>
          <p:cNvSpPr txBox="1"/>
          <p:nvPr>
            <p:ph type="title"/>
          </p:nvPr>
        </p:nvSpPr>
        <p:spPr>
          <a:xfrm>
            <a:off x="804672" y="3319272"/>
            <a:ext cx="3291900" cy="402300"/>
          </a:xfrm>
          <a:prstGeom prst="rect">
            <a:avLst/>
          </a:prstGeom>
        </p:spPr>
        <p:txBody>
          <a:bodyPr anchorCtr="0" anchor="b" bIns="91425" lIns="91425" spcFirstLastPara="1" rIns="91425" wrap="square" tIns="91425">
            <a:normAutofit/>
          </a:bodyPr>
          <a:lstStyle>
            <a:lvl1pPr lvl="0"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532" name="Google Shape;532;p19"/>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533" name="Google Shape;533;p19"/>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534" name="Google Shape;534;p19"/>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535" name="Google Shape;535;p19"/>
          <p:cNvGrpSpPr/>
          <p:nvPr/>
        </p:nvGrpSpPr>
        <p:grpSpPr>
          <a:xfrm flipH="1">
            <a:off x="499400" y="959675"/>
            <a:ext cx="581800" cy="582350"/>
            <a:chOff x="8064275" y="887850"/>
            <a:chExt cx="581800" cy="582350"/>
          </a:xfrm>
        </p:grpSpPr>
        <p:sp>
          <p:nvSpPr>
            <p:cNvPr id="536" name="Google Shape;536;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 name="Google Shape;542;p19"/>
          <p:cNvGrpSpPr/>
          <p:nvPr/>
        </p:nvGrpSpPr>
        <p:grpSpPr>
          <a:xfrm flipH="1">
            <a:off x="1500400" y="388100"/>
            <a:ext cx="292025" cy="292575"/>
            <a:chOff x="7353050" y="316275"/>
            <a:chExt cx="292025" cy="292575"/>
          </a:xfrm>
        </p:grpSpPr>
        <p:sp>
          <p:nvSpPr>
            <p:cNvPr id="543" name="Google Shape;543;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7" name="Google Shape;547;p19"/>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9"/>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9"/>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9"/>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9"/>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9"/>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3" name="Google Shape;553;p19"/>
          <p:cNvGrpSpPr/>
          <p:nvPr/>
        </p:nvGrpSpPr>
        <p:grpSpPr>
          <a:xfrm flipH="1">
            <a:off x="3527112" y="361100"/>
            <a:ext cx="175013" cy="27000"/>
            <a:chOff x="5662375" y="212375"/>
            <a:chExt cx="175013" cy="27000"/>
          </a:xfrm>
        </p:grpSpPr>
        <p:sp>
          <p:nvSpPr>
            <p:cNvPr id="554" name="Google Shape;554;p1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7" name="Google Shape;557;p19"/>
          <p:cNvGrpSpPr/>
          <p:nvPr/>
        </p:nvGrpSpPr>
        <p:grpSpPr>
          <a:xfrm flipH="1">
            <a:off x="480412" y="242700"/>
            <a:ext cx="175013" cy="27000"/>
            <a:chOff x="5662375" y="212375"/>
            <a:chExt cx="175013" cy="27000"/>
          </a:xfrm>
        </p:grpSpPr>
        <p:sp>
          <p:nvSpPr>
            <p:cNvPr id="558" name="Google Shape;558;p1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1" name="Google Shape;561;p19"/>
          <p:cNvGrpSpPr/>
          <p:nvPr/>
        </p:nvGrpSpPr>
        <p:grpSpPr>
          <a:xfrm flipH="1">
            <a:off x="901712" y="1653625"/>
            <a:ext cx="175013" cy="27000"/>
            <a:chOff x="5662375" y="212375"/>
            <a:chExt cx="175013" cy="27000"/>
          </a:xfrm>
        </p:grpSpPr>
        <p:sp>
          <p:nvSpPr>
            <p:cNvPr id="562" name="Google Shape;562;p1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65" name="Google Shape;565;p19"/>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566" name="Google Shape;566;p19"/>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567" name="Google Shape;567;p19"/>
          <p:cNvGrpSpPr/>
          <p:nvPr/>
        </p:nvGrpSpPr>
        <p:grpSpPr>
          <a:xfrm rot="10800000">
            <a:off x="499400" y="3940925"/>
            <a:ext cx="581800" cy="582350"/>
            <a:chOff x="8064275" y="887850"/>
            <a:chExt cx="581800" cy="582350"/>
          </a:xfrm>
        </p:grpSpPr>
        <p:sp>
          <p:nvSpPr>
            <p:cNvPr id="568" name="Google Shape;568;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4" name="Google Shape;574;p19"/>
          <p:cNvGrpSpPr/>
          <p:nvPr/>
        </p:nvGrpSpPr>
        <p:grpSpPr>
          <a:xfrm rot="10800000">
            <a:off x="1819575" y="4586750"/>
            <a:ext cx="292025" cy="292575"/>
            <a:chOff x="7353050" y="316275"/>
            <a:chExt cx="292025" cy="292575"/>
          </a:xfrm>
        </p:grpSpPr>
        <p:sp>
          <p:nvSpPr>
            <p:cNvPr id="575" name="Google Shape;575;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19"/>
          <p:cNvGrpSpPr/>
          <p:nvPr/>
        </p:nvGrpSpPr>
        <p:grpSpPr>
          <a:xfrm rot="10800000">
            <a:off x="212525" y="4645550"/>
            <a:ext cx="175000" cy="175000"/>
            <a:chOff x="8792300" y="321275"/>
            <a:chExt cx="175000" cy="175000"/>
          </a:xfrm>
        </p:grpSpPr>
        <p:sp>
          <p:nvSpPr>
            <p:cNvPr id="580" name="Google Shape;580;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4" name="Google Shape;584;p19"/>
          <p:cNvGrpSpPr/>
          <p:nvPr/>
        </p:nvGrpSpPr>
        <p:grpSpPr>
          <a:xfrm rot="10800000">
            <a:off x="480412" y="4852325"/>
            <a:ext cx="175013" cy="27000"/>
            <a:chOff x="5662375" y="212375"/>
            <a:chExt cx="175013" cy="27000"/>
          </a:xfrm>
        </p:grpSpPr>
        <p:sp>
          <p:nvSpPr>
            <p:cNvPr id="585" name="Google Shape;585;p1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19"/>
          <p:cNvGrpSpPr/>
          <p:nvPr/>
        </p:nvGrpSpPr>
        <p:grpSpPr>
          <a:xfrm rot="10800000">
            <a:off x="1054112" y="3898600"/>
            <a:ext cx="175013" cy="27000"/>
            <a:chOff x="5662375" y="212375"/>
            <a:chExt cx="175013" cy="27000"/>
          </a:xfrm>
        </p:grpSpPr>
        <p:sp>
          <p:nvSpPr>
            <p:cNvPr id="589" name="Google Shape;589;p1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592" name="Shape 592"/>
        <p:cNvGrpSpPr/>
        <p:nvPr/>
      </p:nvGrpSpPr>
      <p:grpSpPr>
        <a:xfrm>
          <a:off x="0" y="0"/>
          <a:ext cx="0" cy="0"/>
          <a:chOff x="0" y="0"/>
          <a:chExt cx="0" cy="0"/>
        </a:xfrm>
      </p:grpSpPr>
      <p:sp>
        <p:nvSpPr>
          <p:cNvPr id="593" name="Google Shape;593;p20"/>
          <p:cNvSpPr txBox="1"/>
          <p:nvPr>
            <p:ph type="title"/>
          </p:nvPr>
        </p:nvSpPr>
        <p:spPr>
          <a:xfrm>
            <a:off x="723750" y="526925"/>
            <a:ext cx="76965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cxnSp>
        <p:nvCxnSpPr>
          <p:cNvPr id="594" name="Google Shape;594;p20"/>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cxnSp>
        <p:nvCxnSpPr>
          <p:cNvPr id="595" name="Google Shape;595;p20"/>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596" name="Google Shape;596;p20"/>
          <p:cNvGrpSpPr/>
          <p:nvPr/>
        </p:nvGrpSpPr>
        <p:grpSpPr>
          <a:xfrm flipH="1">
            <a:off x="431725" y="4183775"/>
            <a:ext cx="292025" cy="292575"/>
            <a:chOff x="7353050" y="316275"/>
            <a:chExt cx="292025" cy="292575"/>
          </a:xfrm>
        </p:grpSpPr>
        <p:sp>
          <p:nvSpPr>
            <p:cNvPr id="597" name="Google Shape;597;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1" name="Google Shape;601;p20"/>
          <p:cNvGrpSpPr/>
          <p:nvPr/>
        </p:nvGrpSpPr>
        <p:grpSpPr>
          <a:xfrm>
            <a:off x="1075789" y="4604675"/>
            <a:ext cx="293111" cy="293388"/>
            <a:chOff x="3164039" y="430875"/>
            <a:chExt cx="293111" cy="293388"/>
          </a:xfrm>
        </p:grpSpPr>
        <p:sp>
          <p:nvSpPr>
            <p:cNvPr id="602" name="Google Shape;602;p2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08" name="Google Shape;608;p20"/>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609" name="Google Shape;609;p20"/>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610" name="Google Shape;610;p20"/>
          <p:cNvGrpSpPr/>
          <p:nvPr/>
        </p:nvGrpSpPr>
        <p:grpSpPr>
          <a:xfrm>
            <a:off x="8064275" y="526925"/>
            <a:ext cx="581800" cy="582350"/>
            <a:chOff x="8064275" y="887850"/>
            <a:chExt cx="581800" cy="582350"/>
          </a:xfrm>
        </p:grpSpPr>
        <p:sp>
          <p:nvSpPr>
            <p:cNvPr id="611" name="Google Shape;611;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20"/>
          <p:cNvGrpSpPr/>
          <p:nvPr/>
        </p:nvGrpSpPr>
        <p:grpSpPr>
          <a:xfrm>
            <a:off x="7033875" y="170875"/>
            <a:ext cx="292025" cy="292575"/>
            <a:chOff x="7353050" y="316275"/>
            <a:chExt cx="292025" cy="292575"/>
          </a:xfrm>
        </p:grpSpPr>
        <p:sp>
          <p:nvSpPr>
            <p:cNvPr id="618" name="Google Shape;618;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2" name="Google Shape;622;p20"/>
          <p:cNvGrpSpPr/>
          <p:nvPr/>
        </p:nvGrpSpPr>
        <p:grpSpPr>
          <a:xfrm>
            <a:off x="8757950" y="229650"/>
            <a:ext cx="175000" cy="175000"/>
            <a:chOff x="8792300" y="321275"/>
            <a:chExt cx="175000" cy="175000"/>
          </a:xfrm>
        </p:grpSpPr>
        <p:sp>
          <p:nvSpPr>
            <p:cNvPr id="623" name="Google Shape;623;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7" name="Google Shape;627;p20"/>
          <p:cNvGrpSpPr/>
          <p:nvPr/>
        </p:nvGrpSpPr>
        <p:grpSpPr>
          <a:xfrm>
            <a:off x="8490050" y="170875"/>
            <a:ext cx="175013" cy="27000"/>
            <a:chOff x="5662375" y="212375"/>
            <a:chExt cx="175013" cy="27000"/>
          </a:xfrm>
        </p:grpSpPr>
        <p:sp>
          <p:nvSpPr>
            <p:cNvPr id="628" name="Google Shape;628;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1" name="Google Shape;631;p20"/>
          <p:cNvGrpSpPr/>
          <p:nvPr/>
        </p:nvGrpSpPr>
        <p:grpSpPr>
          <a:xfrm>
            <a:off x="7916350" y="1124600"/>
            <a:ext cx="175013" cy="27000"/>
            <a:chOff x="5662375" y="212375"/>
            <a:chExt cx="175013" cy="27000"/>
          </a:xfrm>
        </p:grpSpPr>
        <p:sp>
          <p:nvSpPr>
            <p:cNvPr id="632" name="Google Shape;632;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635" name="Shape 635"/>
        <p:cNvGrpSpPr/>
        <p:nvPr/>
      </p:nvGrpSpPr>
      <p:grpSpPr>
        <a:xfrm>
          <a:off x="0" y="0"/>
          <a:ext cx="0" cy="0"/>
          <a:chOff x="0" y="0"/>
          <a:chExt cx="0" cy="0"/>
        </a:xfrm>
      </p:grpSpPr>
      <p:sp>
        <p:nvSpPr>
          <p:cNvPr id="636" name="Google Shape;636;p21"/>
          <p:cNvSpPr txBox="1"/>
          <p:nvPr>
            <p:ph hasCustomPrompt="1" type="title"/>
          </p:nvPr>
        </p:nvSpPr>
        <p:spPr>
          <a:xfrm>
            <a:off x="2825496" y="704088"/>
            <a:ext cx="3483900" cy="5670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637" name="Google Shape;637;p21"/>
          <p:cNvSpPr txBox="1"/>
          <p:nvPr>
            <p:ph idx="1" type="subTitle"/>
          </p:nvPr>
        </p:nvSpPr>
        <p:spPr>
          <a:xfrm>
            <a:off x="2825496" y="1225296"/>
            <a:ext cx="3483900" cy="274200"/>
          </a:xfrm>
          <a:prstGeom prst="rect">
            <a:avLst/>
          </a:prstGeom>
        </p:spPr>
        <p:txBody>
          <a:bodyPr anchorCtr="0" anchor="ctr" bIns="91425" lIns="91425" spcFirstLastPara="1" rIns="91425" wrap="square" tIns="91425">
            <a:norm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1200"/>
              </a:spcBef>
              <a:spcAft>
                <a:spcPts val="1200"/>
              </a:spcAft>
              <a:buNone/>
              <a:defRPr>
                <a:solidFill>
                  <a:schemeClr val="dk2"/>
                </a:solidFill>
                <a:latin typeface="Barlow Semi Condensed"/>
                <a:ea typeface="Barlow Semi Condensed"/>
                <a:cs typeface="Barlow Semi Condensed"/>
                <a:sym typeface="Barlow Semi Condensed"/>
              </a:defRPr>
            </a:lvl9pPr>
          </a:lstStyle>
          <a:p/>
        </p:txBody>
      </p:sp>
      <p:sp>
        <p:nvSpPr>
          <p:cNvPr id="638" name="Google Shape;638;p21"/>
          <p:cNvSpPr txBox="1"/>
          <p:nvPr>
            <p:ph hasCustomPrompt="1" idx="2" type="title"/>
          </p:nvPr>
        </p:nvSpPr>
        <p:spPr>
          <a:xfrm>
            <a:off x="2825496" y="2185416"/>
            <a:ext cx="3483900" cy="5670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639" name="Google Shape;639;p21"/>
          <p:cNvSpPr txBox="1"/>
          <p:nvPr>
            <p:ph idx="3" type="subTitle"/>
          </p:nvPr>
        </p:nvSpPr>
        <p:spPr>
          <a:xfrm>
            <a:off x="2825496" y="2697480"/>
            <a:ext cx="3483900" cy="274200"/>
          </a:xfrm>
          <a:prstGeom prst="rect">
            <a:avLst/>
          </a:prstGeom>
        </p:spPr>
        <p:txBody>
          <a:bodyPr anchorCtr="0" anchor="ctr" bIns="91425" lIns="91425" spcFirstLastPara="1" rIns="91425" wrap="square" tIns="91425">
            <a:norm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1200"/>
              </a:spcBef>
              <a:spcAft>
                <a:spcPts val="1200"/>
              </a:spcAft>
              <a:buNone/>
              <a:defRPr>
                <a:solidFill>
                  <a:schemeClr val="dk2"/>
                </a:solidFill>
                <a:latin typeface="Barlow Semi Condensed"/>
                <a:ea typeface="Barlow Semi Condensed"/>
                <a:cs typeface="Barlow Semi Condensed"/>
                <a:sym typeface="Barlow Semi Condensed"/>
              </a:defRPr>
            </a:lvl9pPr>
          </a:lstStyle>
          <a:p/>
        </p:txBody>
      </p:sp>
      <p:sp>
        <p:nvSpPr>
          <p:cNvPr id="640" name="Google Shape;640;p21"/>
          <p:cNvSpPr txBox="1"/>
          <p:nvPr>
            <p:ph hasCustomPrompt="1" idx="4" type="title"/>
          </p:nvPr>
        </p:nvSpPr>
        <p:spPr>
          <a:xfrm>
            <a:off x="2825496" y="3648456"/>
            <a:ext cx="3483900" cy="5670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641" name="Google Shape;641;p21"/>
          <p:cNvSpPr txBox="1"/>
          <p:nvPr>
            <p:ph idx="5" type="subTitle"/>
          </p:nvPr>
        </p:nvSpPr>
        <p:spPr>
          <a:xfrm>
            <a:off x="2834640" y="4169664"/>
            <a:ext cx="3483900" cy="274200"/>
          </a:xfrm>
          <a:prstGeom prst="rect">
            <a:avLst/>
          </a:prstGeom>
        </p:spPr>
        <p:txBody>
          <a:bodyPr anchorCtr="0" anchor="ctr" bIns="91425" lIns="91425" spcFirstLastPara="1" rIns="91425" wrap="square" tIns="91425">
            <a:norm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1200"/>
              </a:spcBef>
              <a:spcAft>
                <a:spcPts val="1200"/>
              </a:spcAft>
              <a:buNone/>
              <a:defRPr>
                <a:solidFill>
                  <a:schemeClr val="dk2"/>
                </a:solidFill>
                <a:latin typeface="Barlow Semi Condensed"/>
                <a:ea typeface="Barlow Semi Condensed"/>
                <a:cs typeface="Barlow Semi Condensed"/>
                <a:sym typeface="Barlow Semi Condensed"/>
              </a:defRPr>
            </a:lvl9pPr>
          </a:lstStyle>
          <a:p/>
        </p:txBody>
      </p:sp>
      <p:cxnSp>
        <p:nvCxnSpPr>
          <p:cNvPr id="642" name="Google Shape;642;p21"/>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643" name="Google Shape;643;p21"/>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644" name="Google Shape;644;p21"/>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645" name="Google Shape;645;p21"/>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646" name="Google Shape;646;p21"/>
          <p:cNvGrpSpPr/>
          <p:nvPr/>
        </p:nvGrpSpPr>
        <p:grpSpPr>
          <a:xfrm flipH="1" rot="5400000">
            <a:off x="7407333" y="1284925"/>
            <a:ext cx="581800" cy="582350"/>
            <a:chOff x="8064275" y="887850"/>
            <a:chExt cx="581800" cy="582350"/>
          </a:xfrm>
        </p:grpSpPr>
        <p:sp>
          <p:nvSpPr>
            <p:cNvPr id="647" name="Google Shape;647;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21"/>
          <p:cNvGrpSpPr/>
          <p:nvPr/>
        </p:nvGrpSpPr>
        <p:grpSpPr>
          <a:xfrm flipH="1" rot="5400000">
            <a:off x="7869720" y="2754200"/>
            <a:ext cx="292025" cy="292575"/>
            <a:chOff x="7353050" y="316275"/>
            <a:chExt cx="292025" cy="292575"/>
          </a:xfrm>
        </p:grpSpPr>
        <p:sp>
          <p:nvSpPr>
            <p:cNvPr id="654" name="Google Shape;654;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21"/>
          <p:cNvGrpSpPr/>
          <p:nvPr/>
        </p:nvGrpSpPr>
        <p:grpSpPr>
          <a:xfrm flipH="1" rot="5400000">
            <a:off x="8012458" y="178175"/>
            <a:ext cx="175000" cy="175000"/>
            <a:chOff x="8792300" y="321275"/>
            <a:chExt cx="175000" cy="175000"/>
          </a:xfrm>
        </p:grpSpPr>
        <p:sp>
          <p:nvSpPr>
            <p:cNvPr id="659" name="Google Shape;659;p2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3" name="Google Shape;663;p21"/>
          <p:cNvGrpSpPr/>
          <p:nvPr/>
        </p:nvGrpSpPr>
        <p:grpSpPr>
          <a:xfrm rot="5400000">
            <a:off x="7551683" y="3879926"/>
            <a:ext cx="293111" cy="293388"/>
            <a:chOff x="3164039" y="430875"/>
            <a:chExt cx="293111" cy="293388"/>
          </a:xfrm>
        </p:grpSpPr>
        <p:sp>
          <p:nvSpPr>
            <p:cNvPr id="664" name="Google Shape;664;p2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0" name="Google Shape;670;p21"/>
          <p:cNvGrpSpPr/>
          <p:nvPr/>
        </p:nvGrpSpPr>
        <p:grpSpPr>
          <a:xfrm flipH="1" rot="5400000">
            <a:off x="8259052" y="323144"/>
            <a:ext cx="175013" cy="27000"/>
            <a:chOff x="5662375" y="212375"/>
            <a:chExt cx="175013" cy="27000"/>
          </a:xfrm>
        </p:grpSpPr>
        <p:sp>
          <p:nvSpPr>
            <p:cNvPr id="671" name="Google Shape;671;p2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74" name="Google Shape;674;p21"/>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675" name="Google Shape;675;p21"/>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676" name="Google Shape;676;p21"/>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677" name="Google Shape;677;p21"/>
          <p:cNvGrpSpPr/>
          <p:nvPr/>
        </p:nvGrpSpPr>
        <p:grpSpPr>
          <a:xfrm rot="5400000">
            <a:off x="621475" y="4062025"/>
            <a:ext cx="581800" cy="582350"/>
            <a:chOff x="8064275" y="887850"/>
            <a:chExt cx="581800" cy="582350"/>
          </a:xfrm>
        </p:grpSpPr>
        <p:sp>
          <p:nvSpPr>
            <p:cNvPr id="678" name="Google Shape;678;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4" name="Google Shape;684;p21"/>
          <p:cNvGrpSpPr/>
          <p:nvPr/>
        </p:nvGrpSpPr>
        <p:grpSpPr>
          <a:xfrm rot="5400000">
            <a:off x="1482825" y="3350800"/>
            <a:ext cx="292025" cy="292575"/>
            <a:chOff x="7353050" y="316275"/>
            <a:chExt cx="292025" cy="292575"/>
          </a:xfrm>
        </p:grpSpPr>
        <p:sp>
          <p:nvSpPr>
            <p:cNvPr id="685" name="Google Shape;685;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9" name="Google Shape;689;p21"/>
          <p:cNvGrpSpPr/>
          <p:nvPr/>
        </p:nvGrpSpPr>
        <p:grpSpPr>
          <a:xfrm rot="5400000">
            <a:off x="1595125" y="4790325"/>
            <a:ext cx="175000" cy="175000"/>
            <a:chOff x="8792300" y="321275"/>
            <a:chExt cx="175000" cy="175000"/>
          </a:xfrm>
        </p:grpSpPr>
        <p:sp>
          <p:nvSpPr>
            <p:cNvPr id="690" name="Google Shape;690;p2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4" name="Google Shape;694;p2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0" name="Google Shape;700;p21"/>
          <p:cNvGrpSpPr/>
          <p:nvPr/>
        </p:nvGrpSpPr>
        <p:grpSpPr>
          <a:xfrm rot="5400000">
            <a:off x="1701119" y="1515381"/>
            <a:ext cx="175013" cy="27000"/>
            <a:chOff x="5662375" y="212375"/>
            <a:chExt cx="175013" cy="27000"/>
          </a:xfrm>
        </p:grpSpPr>
        <p:sp>
          <p:nvSpPr>
            <p:cNvPr id="701" name="Google Shape;701;p2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 name="Google Shape;704;p21"/>
          <p:cNvGrpSpPr/>
          <p:nvPr/>
        </p:nvGrpSpPr>
        <p:grpSpPr>
          <a:xfrm rot="5400000">
            <a:off x="1819519" y="4562081"/>
            <a:ext cx="175013" cy="27000"/>
            <a:chOff x="5662375" y="212375"/>
            <a:chExt cx="175013" cy="27000"/>
          </a:xfrm>
        </p:grpSpPr>
        <p:sp>
          <p:nvSpPr>
            <p:cNvPr id="705" name="Google Shape;705;p2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8" name="Google Shape;708;p21"/>
          <p:cNvGrpSpPr/>
          <p:nvPr/>
        </p:nvGrpSpPr>
        <p:grpSpPr>
          <a:xfrm rot="5400000">
            <a:off x="408594" y="4140781"/>
            <a:ext cx="175013" cy="27000"/>
            <a:chOff x="5662375" y="212375"/>
            <a:chExt cx="175013" cy="27000"/>
          </a:xfrm>
        </p:grpSpPr>
        <p:sp>
          <p:nvSpPr>
            <p:cNvPr id="709" name="Google Shape;709;p2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712" name="Shape 712"/>
        <p:cNvGrpSpPr/>
        <p:nvPr/>
      </p:nvGrpSpPr>
      <p:grpSpPr>
        <a:xfrm>
          <a:off x="0" y="0"/>
          <a:ext cx="0" cy="0"/>
          <a:chOff x="0" y="0"/>
          <a:chExt cx="0" cy="0"/>
        </a:xfrm>
      </p:grpSpPr>
      <p:sp>
        <p:nvSpPr>
          <p:cNvPr id="713" name="Google Shape;713;p22"/>
          <p:cNvSpPr txBox="1"/>
          <p:nvPr>
            <p:ph type="title"/>
          </p:nvPr>
        </p:nvSpPr>
        <p:spPr>
          <a:xfrm>
            <a:off x="723750" y="526925"/>
            <a:ext cx="76965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14" name="Google Shape;714;p22"/>
          <p:cNvCxnSpPr/>
          <p:nvPr/>
        </p:nvCxnSpPr>
        <p:spPr>
          <a:xfrm rot="10800000">
            <a:off x="8109000" y="501275"/>
            <a:ext cx="737700" cy="737700"/>
          </a:xfrm>
          <a:prstGeom prst="straightConnector1">
            <a:avLst/>
          </a:prstGeom>
          <a:noFill/>
          <a:ln cap="flat" cmpd="sng" w="9525">
            <a:solidFill>
              <a:schemeClr val="dk2"/>
            </a:solidFill>
            <a:prstDash val="solid"/>
            <a:round/>
            <a:headEnd len="med" w="med" type="none"/>
            <a:tailEnd len="med" w="med" type="none"/>
          </a:ln>
        </p:spPr>
      </p:cxnSp>
      <p:cxnSp>
        <p:nvCxnSpPr>
          <p:cNvPr id="715" name="Google Shape;715;p22"/>
          <p:cNvCxnSpPr/>
          <p:nvPr/>
        </p:nvCxnSpPr>
        <p:spPr>
          <a:xfrm>
            <a:off x="582475" y="282188"/>
            <a:ext cx="1212900" cy="422700"/>
          </a:xfrm>
          <a:prstGeom prst="straightConnector1">
            <a:avLst/>
          </a:prstGeom>
          <a:noFill/>
          <a:ln cap="flat" cmpd="sng" w="9525">
            <a:solidFill>
              <a:schemeClr val="dk2"/>
            </a:solidFill>
            <a:prstDash val="solid"/>
            <a:round/>
            <a:headEnd len="med" w="med" type="none"/>
            <a:tailEnd len="med" w="med" type="none"/>
          </a:ln>
        </p:spPr>
      </p:cxnSp>
      <p:cxnSp>
        <p:nvCxnSpPr>
          <p:cNvPr id="716" name="Google Shape;716;p22"/>
          <p:cNvCxnSpPr/>
          <p:nvPr/>
        </p:nvCxnSpPr>
        <p:spPr>
          <a:xfrm flipH="1" rot="10800000">
            <a:off x="0" y="274188"/>
            <a:ext cx="582600" cy="654300"/>
          </a:xfrm>
          <a:prstGeom prst="straightConnector1">
            <a:avLst/>
          </a:prstGeom>
          <a:noFill/>
          <a:ln cap="flat" cmpd="sng" w="9525">
            <a:solidFill>
              <a:schemeClr val="dk2"/>
            </a:solidFill>
            <a:prstDash val="solid"/>
            <a:round/>
            <a:headEnd len="med" w="med" type="none"/>
            <a:tailEnd len="med" w="med" type="none"/>
          </a:ln>
        </p:spPr>
      </p:cxnSp>
      <p:grpSp>
        <p:nvGrpSpPr>
          <p:cNvPr id="717" name="Google Shape;717;p22"/>
          <p:cNvGrpSpPr/>
          <p:nvPr/>
        </p:nvGrpSpPr>
        <p:grpSpPr>
          <a:xfrm flipH="1">
            <a:off x="423750" y="125363"/>
            <a:ext cx="292025" cy="292575"/>
            <a:chOff x="7353050" y="316275"/>
            <a:chExt cx="292025" cy="292575"/>
          </a:xfrm>
        </p:grpSpPr>
        <p:sp>
          <p:nvSpPr>
            <p:cNvPr id="718" name="Google Shape;718;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2" name="Google Shape;722;p22"/>
          <p:cNvGrpSpPr/>
          <p:nvPr/>
        </p:nvGrpSpPr>
        <p:grpSpPr>
          <a:xfrm>
            <a:off x="1638739" y="558163"/>
            <a:ext cx="293111" cy="293388"/>
            <a:chOff x="3164039" y="430875"/>
            <a:chExt cx="293111" cy="293388"/>
          </a:xfrm>
        </p:grpSpPr>
        <p:sp>
          <p:nvSpPr>
            <p:cNvPr id="723" name="Google Shape;723;p2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9" name="Google Shape;729;p22"/>
          <p:cNvGrpSpPr/>
          <p:nvPr/>
        </p:nvGrpSpPr>
        <p:grpSpPr>
          <a:xfrm>
            <a:off x="1591750" y="362600"/>
            <a:ext cx="175013" cy="27000"/>
            <a:chOff x="5662375" y="212375"/>
            <a:chExt cx="175013" cy="27000"/>
          </a:xfrm>
        </p:grpSpPr>
        <p:sp>
          <p:nvSpPr>
            <p:cNvPr id="730" name="Google Shape;730;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33" name="Google Shape;733;p22"/>
          <p:cNvCxnSpPr/>
          <p:nvPr/>
        </p:nvCxnSpPr>
        <p:spPr>
          <a:xfrm flipH="1">
            <a:off x="8151325" y="6875"/>
            <a:ext cx="1002600" cy="494400"/>
          </a:xfrm>
          <a:prstGeom prst="straightConnector1">
            <a:avLst/>
          </a:prstGeom>
          <a:noFill/>
          <a:ln cap="flat" cmpd="sng" w="9525">
            <a:solidFill>
              <a:schemeClr val="dk2"/>
            </a:solidFill>
            <a:prstDash val="solid"/>
            <a:round/>
            <a:headEnd len="med" w="med" type="none"/>
            <a:tailEnd len="med" w="med" type="none"/>
          </a:ln>
        </p:spPr>
      </p:cxnSp>
      <p:grpSp>
        <p:nvGrpSpPr>
          <p:cNvPr id="734" name="Google Shape;734;p22"/>
          <p:cNvGrpSpPr/>
          <p:nvPr/>
        </p:nvGrpSpPr>
        <p:grpSpPr>
          <a:xfrm>
            <a:off x="7823875" y="202375"/>
            <a:ext cx="581800" cy="582350"/>
            <a:chOff x="8064275" y="887850"/>
            <a:chExt cx="581800" cy="582350"/>
          </a:xfrm>
        </p:grpSpPr>
        <p:sp>
          <p:nvSpPr>
            <p:cNvPr id="735" name="Google Shape;735;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22"/>
          <p:cNvGrpSpPr/>
          <p:nvPr/>
        </p:nvGrpSpPr>
        <p:grpSpPr>
          <a:xfrm flipH="1">
            <a:off x="8698650" y="1117488"/>
            <a:ext cx="292025" cy="292575"/>
            <a:chOff x="7353050" y="316275"/>
            <a:chExt cx="292025" cy="292575"/>
          </a:xfrm>
        </p:grpSpPr>
        <p:sp>
          <p:nvSpPr>
            <p:cNvPr id="742" name="Google Shape;742;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22"/>
          <p:cNvGrpSpPr/>
          <p:nvPr/>
        </p:nvGrpSpPr>
        <p:grpSpPr>
          <a:xfrm>
            <a:off x="8678350" y="1581800"/>
            <a:ext cx="175013" cy="27000"/>
            <a:chOff x="5662375" y="212375"/>
            <a:chExt cx="175013" cy="27000"/>
          </a:xfrm>
        </p:grpSpPr>
        <p:sp>
          <p:nvSpPr>
            <p:cNvPr id="747" name="Google Shape;747;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750" name="Shape 750"/>
        <p:cNvGrpSpPr/>
        <p:nvPr/>
      </p:nvGrpSpPr>
      <p:grpSpPr>
        <a:xfrm>
          <a:off x="0" y="0"/>
          <a:ext cx="0" cy="0"/>
          <a:chOff x="0" y="0"/>
          <a:chExt cx="0" cy="0"/>
        </a:xfrm>
      </p:grpSpPr>
      <p:grpSp>
        <p:nvGrpSpPr>
          <p:cNvPr id="751" name="Google Shape;751;p23"/>
          <p:cNvGrpSpPr/>
          <p:nvPr/>
        </p:nvGrpSpPr>
        <p:grpSpPr>
          <a:xfrm>
            <a:off x="1349626" y="598417"/>
            <a:ext cx="6453730" cy="3631136"/>
            <a:chOff x="365750" y="1285025"/>
            <a:chExt cx="6934275" cy="3315500"/>
          </a:xfrm>
        </p:grpSpPr>
        <p:sp>
          <p:nvSpPr>
            <p:cNvPr id="752" name="Google Shape;752;p23"/>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3"/>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23"/>
          <p:cNvSpPr txBox="1"/>
          <p:nvPr>
            <p:ph type="title"/>
          </p:nvPr>
        </p:nvSpPr>
        <p:spPr>
          <a:xfrm>
            <a:off x="2624328" y="1018528"/>
            <a:ext cx="3904500" cy="190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755" name="Google Shape;755;p23"/>
          <p:cNvGrpSpPr/>
          <p:nvPr/>
        </p:nvGrpSpPr>
        <p:grpSpPr>
          <a:xfrm>
            <a:off x="-6867" y="-6625"/>
            <a:ext cx="9152342" cy="5102050"/>
            <a:chOff x="-6867" y="-6625"/>
            <a:chExt cx="9152342" cy="5102050"/>
          </a:xfrm>
        </p:grpSpPr>
        <p:cxnSp>
          <p:nvCxnSpPr>
            <p:cNvPr id="756" name="Google Shape;756;p23"/>
            <p:cNvCxnSpPr/>
            <p:nvPr/>
          </p:nvCxnSpPr>
          <p:spPr>
            <a:xfrm>
              <a:off x="2904283" y="4513075"/>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757" name="Google Shape;757;p23"/>
            <p:cNvCxnSpPr/>
            <p:nvPr/>
          </p:nvCxnSpPr>
          <p:spPr>
            <a:xfrm flipH="1" rot="10800000">
              <a:off x="1562083" y="4492325"/>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758" name="Google Shape;758;p23"/>
            <p:cNvCxnSpPr/>
            <p:nvPr/>
          </p:nvCxnSpPr>
          <p:spPr>
            <a:xfrm>
              <a:off x="259558" y="4408000"/>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759" name="Google Shape;759;p23"/>
            <p:cNvCxnSpPr/>
            <p:nvPr/>
          </p:nvCxnSpPr>
          <p:spPr>
            <a:xfrm>
              <a:off x="-6867" y="399355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760" name="Google Shape;760;p23"/>
            <p:cNvGrpSpPr/>
            <p:nvPr/>
          </p:nvGrpSpPr>
          <p:grpSpPr>
            <a:xfrm flipH="1">
              <a:off x="1278333" y="4513075"/>
              <a:ext cx="581800" cy="582350"/>
              <a:chOff x="8064275" y="887850"/>
              <a:chExt cx="581800" cy="582350"/>
            </a:xfrm>
          </p:grpSpPr>
          <p:sp>
            <p:nvSpPr>
              <p:cNvPr id="761" name="Google Shape;761;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7" name="Google Shape;767;p23"/>
            <p:cNvGrpSpPr/>
            <p:nvPr/>
          </p:nvGrpSpPr>
          <p:grpSpPr>
            <a:xfrm flipH="1">
              <a:off x="2747608" y="4340463"/>
              <a:ext cx="292025" cy="292575"/>
              <a:chOff x="7353050" y="316275"/>
              <a:chExt cx="292025" cy="292575"/>
            </a:xfrm>
          </p:grpSpPr>
          <p:sp>
            <p:nvSpPr>
              <p:cNvPr id="768" name="Google Shape;768;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2" name="Google Shape;772;p23"/>
            <p:cNvGrpSpPr/>
            <p:nvPr/>
          </p:nvGrpSpPr>
          <p:grpSpPr>
            <a:xfrm flipH="1">
              <a:off x="171308" y="4315025"/>
              <a:ext cx="175000" cy="175000"/>
              <a:chOff x="8792300" y="321275"/>
              <a:chExt cx="175000" cy="175000"/>
            </a:xfrm>
          </p:grpSpPr>
          <p:sp>
            <p:nvSpPr>
              <p:cNvPr id="773" name="Google Shape;773;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7" name="Google Shape;777;p23"/>
            <p:cNvGrpSpPr/>
            <p:nvPr/>
          </p:nvGrpSpPr>
          <p:grpSpPr>
            <a:xfrm>
              <a:off x="3873197" y="4657550"/>
              <a:ext cx="293111" cy="293388"/>
              <a:chOff x="3164039" y="430875"/>
              <a:chExt cx="293111" cy="293388"/>
            </a:xfrm>
          </p:grpSpPr>
          <p:sp>
            <p:nvSpPr>
              <p:cNvPr id="778" name="Google Shape;778;p2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4" name="Google Shape;784;p23"/>
            <p:cNvGrpSpPr/>
            <p:nvPr/>
          </p:nvGrpSpPr>
          <p:grpSpPr>
            <a:xfrm flipH="1">
              <a:off x="242270" y="4142425"/>
              <a:ext cx="175013" cy="27000"/>
              <a:chOff x="5662375" y="212375"/>
              <a:chExt cx="175013" cy="27000"/>
            </a:xfrm>
          </p:grpSpPr>
          <p:sp>
            <p:nvSpPr>
              <p:cNvPr id="785" name="Google Shape;785;p2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88" name="Google Shape;788;p23"/>
            <p:cNvCxnSpPr/>
            <p:nvPr/>
          </p:nvCxnSpPr>
          <p:spPr>
            <a:xfrm rot="10800000">
              <a:off x="5995050" y="226600"/>
              <a:ext cx="1504500" cy="224700"/>
            </a:xfrm>
            <a:prstGeom prst="straightConnector1">
              <a:avLst/>
            </a:prstGeom>
            <a:noFill/>
            <a:ln cap="flat" cmpd="sng" w="9525">
              <a:solidFill>
                <a:srgbClr val="595959"/>
              </a:solidFill>
              <a:prstDash val="solid"/>
              <a:round/>
              <a:headEnd len="med" w="med" type="none"/>
              <a:tailEnd len="med" w="med" type="none"/>
            </a:ln>
          </p:spPr>
        </p:cxnSp>
        <p:cxnSp>
          <p:nvCxnSpPr>
            <p:cNvPr id="789" name="Google Shape;789;p23"/>
            <p:cNvCxnSpPr/>
            <p:nvPr/>
          </p:nvCxnSpPr>
          <p:spPr>
            <a:xfrm rot="10800000">
              <a:off x="7512925" y="45785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790" name="Google Shape;790;p23"/>
            <p:cNvCxnSpPr/>
            <p:nvPr/>
          </p:nvCxnSpPr>
          <p:spPr>
            <a:xfrm flipH="1">
              <a:off x="8348975" y="-6625"/>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791" name="Google Shape;791;p23"/>
            <p:cNvGrpSpPr/>
            <p:nvPr/>
          </p:nvGrpSpPr>
          <p:grpSpPr>
            <a:xfrm>
              <a:off x="8064275" y="1040250"/>
              <a:ext cx="581800" cy="582350"/>
              <a:chOff x="8064275" y="887850"/>
              <a:chExt cx="581800" cy="582350"/>
            </a:xfrm>
          </p:grpSpPr>
          <p:sp>
            <p:nvSpPr>
              <p:cNvPr id="792" name="Google Shape;792;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8" name="Google Shape;798;p23"/>
            <p:cNvGrpSpPr/>
            <p:nvPr/>
          </p:nvGrpSpPr>
          <p:grpSpPr>
            <a:xfrm>
              <a:off x="7353050" y="316275"/>
              <a:ext cx="292025" cy="292575"/>
              <a:chOff x="7353050" y="316275"/>
              <a:chExt cx="292025" cy="292575"/>
            </a:xfrm>
          </p:grpSpPr>
          <p:sp>
            <p:nvSpPr>
              <p:cNvPr id="799" name="Google Shape;799;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3" name="Google Shape;803;p23"/>
            <p:cNvGrpSpPr/>
            <p:nvPr/>
          </p:nvGrpSpPr>
          <p:grpSpPr>
            <a:xfrm>
              <a:off x="8792300" y="321275"/>
              <a:ext cx="175000" cy="175000"/>
              <a:chOff x="8792300" y="321275"/>
              <a:chExt cx="175000" cy="175000"/>
            </a:xfrm>
          </p:grpSpPr>
          <p:sp>
            <p:nvSpPr>
              <p:cNvPr id="804" name="Google Shape;804;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8" name="Google Shape;808;p23"/>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3"/>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3"/>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3"/>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3"/>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3"/>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4" name="Google Shape;814;p23"/>
            <p:cNvGrpSpPr/>
            <p:nvPr/>
          </p:nvGrpSpPr>
          <p:grpSpPr>
            <a:xfrm>
              <a:off x="8490050" y="170875"/>
              <a:ext cx="175013" cy="27000"/>
              <a:chOff x="5662375" y="212375"/>
              <a:chExt cx="175013" cy="27000"/>
            </a:xfrm>
          </p:grpSpPr>
          <p:sp>
            <p:nvSpPr>
              <p:cNvPr id="815" name="Google Shape;815;p23"/>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3"/>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3"/>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8" name="Google Shape;818;p23"/>
            <p:cNvGrpSpPr/>
            <p:nvPr/>
          </p:nvGrpSpPr>
          <p:grpSpPr>
            <a:xfrm>
              <a:off x="8678350" y="1658000"/>
              <a:ext cx="175013" cy="27000"/>
              <a:chOff x="5662375" y="212375"/>
              <a:chExt cx="175013" cy="27000"/>
            </a:xfrm>
          </p:grpSpPr>
          <p:sp>
            <p:nvSpPr>
              <p:cNvPr id="819" name="Google Shape;819;p23"/>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3"/>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3"/>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2" name="Google Shape;822;p23"/>
          <p:cNvSpPr txBox="1"/>
          <p:nvPr>
            <p:ph idx="1" type="subTitle"/>
          </p:nvPr>
        </p:nvSpPr>
        <p:spPr>
          <a:xfrm>
            <a:off x="3639300" y="2596896"/>
            <a:ext cx="1865400" cy="6126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823" name="Shape 823"/>
        <p:cNvGrpSpPr/>
        <p:nvPr/>
      </p:nvGrpSpPr>
      <p:grpSpPr>
        <a:xfrm>
          <a:off x="0" y="0"/>
          <a:ext cx="0" cy="0"/>
          <a:chOff x="0" y="0"/>
          <a:chExt cx="0" cy="0"/>
        </a:xfrm>
      </p:grpSpPr>
      <p:cxnSp>
        <p:nvCxnSpPr>
          <p:cNvPr id="824" name="Google Shape;824;p24"/>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sp>
        <p:nvSpPr>
          <p:cNvPr id="825" name="Google Shape;825;p24"/>
          <p:cNvSpPr txBox="1"/>
          <p:nvPr>
            <p:ph type="title"/>
          </p:nvPr>
        </p:nvSpPr>
        <p:spPr>
          <a:xfrm>
            <a:off x="2208175" y="342775"/>
            <a:ext cx="47277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826" name="Google Shape;826;p24"/>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827" name="Google Shape;827;p24"/>
          <p:cNvGrpSpPr/>
          <p:nvPr/>
        </p:nvGrpSpPr>
        <p:grpSpPr>
          <a:xfrm flipH="1">
            <a:off x="431725" y="4183775"/>
            <a:ext cx="292025" cy="292575"/>
            <a:chOff x="7353050" y="316275"/>
            <a:chExt cx="292025" cy="292575"/>
          </a:xfrm>
        </p:grpSpPr>
        <p:sp>
          <p:nvSpPr>
            <p:cNvPr id="828" name="Google Shape;828;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2" name="Google Shape;832;p24"/>
          <p:cNvGrpSpPr/>
          <p:nvPr/>
        </p:nvGrpSpPr>
        <p:grpSpPr>
          <a:xfrm>
            <a:off x="1075789" y="4604675"/>
            <a:ext cx="293111" cy="293388"/>
            <a:chOff x="3164039" y="430875"/>
            <a:chExt cx="293111" cy="293388"/>
          </a:xfrm>
        </p:grpSpPr>
        <p:sp>
          <p:nvSpPr>
            <p:cNvPr id="833" name="Google Shape;833;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39" name="Google Shape;839;p24"/>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840" name="Google Shape;840;p24"/>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841" name="Google Shape;841;p24"/>
          <p:cNvGrpSpPr/>
          <p:nvPr/>
        </p:nvGrpSpPr>
        <p:grpSpPr>
          <a:xfrm>
            <a:off x="8064275" y="526925"/>
            <a:ext cx="581800" cy="582350"/>
            <a:chOff x="8064275" y="887850"/>
            <a:chExt cx="581800" cy="582350"/>
          </a:xfrm>
        </p:grpSpPr>
        <p:sp>
          <p:nvSpPr>
            <p:cNvPr id="842" name="Google Shape;842;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8" name="Google Shape;848;p24"/>
          <p:cNvGrpSpPr/>
          <p:nvPr/>
        </p:nvGrpSpPr>
        <p:grpSpPr>
          <a:xfrm>
            <a:off x="7033875" y="170875"/>
            <a:ext cx="292025" cy="292575"/>
            <a:chOff x="7353050" y="316275"/>
            <a:chExt cx="292025" cy="292575"/>
          </a:xfrm>
        </p:grpSpPr>
        <p:sp>
          <p:nvSpPr>
            <p:cNvPr id="849" name="Google Shape;849;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3" name="Google Shape;853;p24"/>
          <p:cNvGrpSpPr/>
          <p:nvPr/>
        </p:nvGrpSpPr>
        <p:grpSpPr>
          <a:xfrm>
            <a:off x="8757950" y="229650"/>
            <a:ext cx="175000" cy="175000"/>
            <a:chOff x="8792300" y="321275"/>
            <a:chExt cx="175000" cy="175000"/>
          </a:xfrm>
        </p:grpSpPr>
        <p:sp>
          <p:nvSpPr>
            <p:cNvPr id="854" name="Google Shape;854;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24"/>
          <p:cNvGrpSpPr/>
          <p:nvPr/>
        </p:nvGrpSpPr>
        <p:grpSpPr>
          <a:xfrm>
            <a:off x="8490050" y="170875"/>
            <a:ext cx="175013" cy="27000"/>
            <a:chOff x="5662375" y="212375"/>
            <a:chExt cx="175013" cy="27000"/>
          </a:xfrm>
        </p:grpSpPr>
        <p:sp>
          <p:nvSpPr>
            <p:cNvPr id="859" name="Google Shape;859;p2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2" name="Google Shape;862;p24"/>
          <p:cNvGrpSpPr/>
          <p:nvPr/>
        </p:nvGrpSpPr>
        <p:grpSpPr>
          <a:xfrm>
            <a:off x="7916350" y="1124600"/>
            <a:ext cx="175013" cy="27000"/>
            <a:chOff x="5662375" y="212375"/>
            <a:chExt cx="175013" cy="27000"/>
          </a:xfrm>
        </p:grpSpPr>
        <p:sp>
          <p:nvSpPr>
            <p:cNvPr id="863" name="Google Shape;863;p2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6" name="Google Shape;866;p24"/>
          <p:cNvSpPr txBox="1"/>
          <p:nvPr>
            <p:ph idx="1" type="subTitle"/>
          </p:nvPr>
        </p:nvSpPr>
        <p:spPr>
          <a:xfrm>
            <a:off x="6217920" y="1819656"/>
            <a:ext cx="1636800" cy="3567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1200"/>
              </a:spcBef>
              <a:spcAft>
                <a:spcPts val="120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867" name="Google Shape;867;p24"/>
          <p:cNvSpPr txBox="1"/>
          <p:nvPr>
            <p:ph idx="2" type="subTitle"/>
          </p:nvPr>
        </p:nvSpPr>
        <p:spPr>
          <a:xfrm>
            <a:off x="3749040" y="1252728"/>
            <a:ext cx="1636800" cy="3567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1200"/>
              </a:spcBef>
              <a:spcAft>
                <a:spcPts val="120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868" name="Google Shape;868;p24"/>
          <p:cNvSpPr txBox="1"/>
          <p:nvPr>
            <p:ph idx="3" type="subTitle"/>
          </p:nvPr>
        </p:nvSpPr>
        <p:spPr>
          <a:xfrm>
            <a:off x="1289304" y="1819656"/>
            <a:ext cx="1636800" cy="3567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1200"/>
              </a:spcBef>
              <a:spcAft>
                <a:spcPts val="120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869" name="Google Shape;869;p24"/>
          <p:cNvSpPr txBox="1"/>
          <p:nvPr>
            <p:ph idx="4" type="subTitle"/>
          </p:nvPr>
        </p:nvSpPr>
        <p:spPr>
          <a:xfrm>
            <a:off x="6217920" y="2139696"/>
            <a:ext cx="1636800" cy="8778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dk2"/>
                </a:solidFill>
              </a:defRPr>
            </a:lvl1pPr>
            <a:lvl2pPr lvl="1" rtl="0" algn="ctr">
              <a:spcBef>
                <a:spcPts val="1200"/>
              </a:spcBef>
              <a:spcAft>
                <a:spcPts val="0"/>
              </a:spcAft>
              <a:buNone/>
              <a:defRPr sz="1600">
                <a:solidFill>
                  <a:schemeClr val="dk2"/>
                </a:solidFill>
              </a:defRPr>
            </a:lvl2pPr>
            <a:lvl3pPr lvl="2" rtl="0" algn="ctr">
              <a:spcBef>
                <a:spcPts val="1200"/>
              </a:spcBef>
              <a:spcAft>
                <a:spcPts val="0"/>
              </a:spcAft>
              <a:buNone/>
              <a:defRPr sz="1600">
                <a:solidFill>
                  <a:schemeClr val="dk2"/>
                </a:solidFill>
              </a:defRPr>
            </a:lvl3pPr>
            <a:lvl4pPr lvl="3" rtl="0" algn="ctr">
              <a:spcBef>
                <a:spcPts val="1200"/>
              </a:spcBef>
              <a:spcAft>
                <a:spcPts val="0"/>
              </a:spcAft>
              <a:buNone/>
              <a:defRPr sz="1600">
                <a:solidFill>
                  <a:schemeClr val="dk2"/>
                </a:solidFill>
              </a:defRPr>
            </a:lvl4pPr>
            <a:lvl5pPr lvl="4" rtl="0" algn="ctr">
              <a:spcBef>
                <a:spcPts val="1200"/>
              </a:spcBef>
              <a:spcAft>
                <a:spcPts val="0"/>
              </a:spcAft>
              <a:buNone/>
              <a:defRPr sz="1600">
                <a:solidFill>
                  <a:schemeClr val="dk2"/>
                </a:solidFill>
              </a:defRPr>
            </a:lvl5pPr>
            <a:lvl6pPr lvl="5" rtl="0" algn="ctr">
              <a:spcBef>
                <a:spcPts val="1200"/>
              </a:spcBef>
              <a:spcAft>
                <a:spcPts val="0"/>
              </a:spcAft>
              <a:buNone/>
              <a:defRPr sz="1600">
                <a:solidFill>
                  <a:schemeClr val="dk2"/>
                </a:solidFill>
              </a:defRPr>
            </a:lvl6pPr>
            <a:lvl7pPr lvl="6" rtl="0" algn="ctr">
              <a:spcBef>
                <a:spcPts val="1200"/>
              </a:spcBef>
              <a:spcAft>
                <a:spcPts val="0"/>
              </a:spcAft>
              <a:buNone/>
              <a:defRPr sz="1600">
                <a:solidFill>
                  <a:schemeClr val="dk2"/>
                </a:solidFill>
              </a:defRPr>
            </a:lvl7pPr>
            <a:lvl8pPr lvl="7" rtl="0" algn="ctr">
              <a:spcBef>
                <a:spcPts val="1200"/>
              </a:spcBef>
              <a:spcAft>
                <a:spcPts val="0"/>
              </a:spcAft>
              <a:buNone/>
              <a:defRPr sz="1600">
                <a:solidFill>
                  <a:schemeClr val="dk2"/>
                </a:solidFill>
              </a:defRPr>
            </a:lvl8pPr>
            <a:lvl9pPr lvl="8" rtl="0" algn="ctr">
              <a:spcBef>
                <a:spcPts val="1200"/>
              </a:spcBef>
              <a:spcAft>
                <a:spcPts val="1200"/>
              </a:spcAft>
              <a:buNone/>
              <a:defRPr sz="1600">
                <a:solidFill>
                  <a:schemeClr val="dk2"/>
                </a:solidFill>
              </a:defRPr>
            </a:lvl9pPr>
          </a:lstStyle>
          <a:p/>
        </p:txBody>
      </p:sp>
      <p:sp>
        <p:nvSpPr>
          <p:cNvPr id="870" name="Google Shape;870;p24"/>
          <p:cNvSpPr txBox="1"/>
          <p:nvPr>
            <p:ph idx="5" type="subTitle"/>
          </p:nvPr>
        </p:nvSpPr>
        <p:spPr>
          <a:xfrm>
            <a:off x="3749040" y="1581912"/>
            <a:ext cx="1636800" cy="8778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sp>
        <p:nvSpPr>
          <p:cNvPr id="871" name="Google Shape;871;p24"/>
          <p:cNvSpPr txBox="1"/>
          <p:nvPr>
            <p:ph idx="6" type="subTitle"/>
          </p:nvPr>
        </p:nvSpPr>
        <p:spPr>
          <a:xfrm>
            <a:off x="1289304" y="2139696"/>
            <a:ext cx="1636800" cy="8778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872" name="Shape 872"/>
        <p:cNvGrpSpPr/>
        <p:nvPr/>
      </p:nvGrpSpPr>
      <p:grpSpPr>
        <a:xfrm>
          <a:off x="0" y="0"/>
          <a:ext cx="0" cy="0"/>
          <a:chOff x="0" y="0"/>
          <a:chExt cx="0" cy="0"/>
        </a:xfrm>
      </p:grpSpPr>
      <p:sp>
        <p:nvSpPr>
          <p:cNvPr id="873" name="Google Shape;873;p25"/>
          <p:cNvSpPr txBox="1"/>
          <p:nvPr>
            <p:ph type="title"/>
          </p:nvPr>
        </p:nvSpPr>
        <p:spPr>
          <a:xfrm>
            <a:off x="3090672" y="338328"/>
            <a:ext cx="2962800" cy="5760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874" name="Google Shape;874;p25"/>
          <p:cNvSpPr txBox="1"/>
          <p:nvPr>
            <p:ph idx="1" type="subTitle"/>
          </p:nvPr>
        </p:nvSpPr>
        <p:spPr>
          <a:xfrm>
            <a:off x="1522425" y="1588336"/>
            <a:ext cx="1764900" cy="4572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1200"/>
              </a:spcBef>
              <a:spcAft>
                <a:spcPts val="120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875" name="Google Shape;875;p25"/>
          <p:cNvSpPr txBox="1"/>
          <p:nvPr>
            <p:ph idx="2" type="subTitle"/>
          </p:nvPr>
        </p:nvSpPr>
        <p:spPr>
          <a:xfrm>
            <a:off x="1522425" y="1928169"/>
            <a:ext cx="1764900" cy="6126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1200"/>
              </a:spcBef>
              <a:spcAft>
                <a:spcPts val="1200"/>
              </a:spcAft>
              <a:buNone/>
              <a:defRPr>
                <a:solidFill>
                  <a:schemeClr val="dk2"/>
                </a:solidFill>
                <a:latin typeface="Barlow Semi Condensed"/>
                <a:ea typeface="Barlow Semi Condensed"/>
                <a:cs typeface="Barlow Semi Condensed"/>
                <a:sym typeface="Barlow Semi Condensed"/>
              </a:defRPr>
            </a:lvl9pPr>
          </a:lstStyle>
          <a:p/>
        </p:txBody>
      </p:sp>
      <p:sp>
        <p:nvSpPr>
          <p:cNvPr id="876" name="Google Shape;876;p25"/>
          <p:cNvSpPr txBox="1"/>
          <p:nvPr>
            <p:ph idx="3" type="subTitle"/>
          </p:nvPr>
        </p:nvSpPr>
        <p:spPr>
          <a:xfrm>
            <a:off x="3689552" y="1588336"/>
            <a:ext cx="1764900" cy="4572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1200"/>
              </a:spcBef>
              <a:spcAft>
                <a:spcPts val="120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877" name="Google Shape;877;p25"/>
          <p:cNvSpPr txBox="1"/>
          <p:nvPr>
            <p:ph idx="4" type="subTitle"/>
          </p:nvPr>
        </p:nvSpPr>
        <p:spPr>
          <a:xfrm>
            <a:off x="3689552" y="1928169"/>
            <a:ext cx="1764900" cy="6126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rtl="0" algn="ctr">
              <a:spcBef>
                <a:spcPts val="1200"/>
              </a:spcBef>
              <a:spcAft>
                <a:spcPts val="0"/>
              </a:spcAft>
              <a:buNone/>
              <a:defRPr>
                <a:solidFill>
                  <a:schemeClr val="accent1"/>
                </a:solidFill>
                <a:latin typeface="Barlow Semi Condensed"/>
                <a:ea typeface="Barlow Semi Condensed"/>
                <a:cs typeface="Barlow Semi Condensed"/>
                <a:sym typeface="Barlow Semi Condensed"/>
              </a:defRPr>
            </a:lvl2pPr>
            <a:lvl3pPr lvl="2" rtl="0" algn="ctr">
              <a:spcBef>
                <a:spcPts val="1200"/>
              </a:spcBef>
              <a:spcAft>
                <a:spcPts val="0"/>
              </a:spcAft>
              <a:buNone/>
              <a:defRPr>
                <a:solidFill>
                  <a:schemeClr val="accent1"/>
                </a:solidFill>
                <a:latin typeface="Barlow Semi Condensed"/>
                <a:ea typeface="Barlow Semi Condensed"/>
                <a:cs typeface="Barlow Semi Condensed"/>
                <a:sym typeface="Barlow Semi Condensed"/>
              </a:defRPr>
            </a:lvl3pPr>
            <a:lvl4pPr lvl="3" rtl="0" algn="ctr">
              <a:spcBef>
                <a:spcPts val="1200"/>
              </a:spcBef>
              <a:spcAft>
                <a:spcPts val="0"/>
              </a:spcAft>
              <a:buNone/>
              <a:defRPr>
                <a:solidFill>
                  <a:schemeClr val="accent1"/>
                </a:solidFill>
                <a:latin typeface="Barlow Semi Condensed"/>
                <a:ea typeface="Barlow Semi Condensed"/>
                <a:cs typeface="Barlow Semi Condensed"/>
                <a:sym typeface="Barlow Semi Condensed"/>
              </a:defRPr>
            </a:lvl4pPr>
            <a:lvl5pPr lvl="4" rtl="0" algn="ctr">
              <a:spcBef>
                <a:spcPts val="1200"/>
              </a:spcBef>
              <a:spcAft>
                <a:spcPts val="0"/>
              </a:spcAft>
              <a:buNone/>
              <a:defRPr>
                <a:solidFill>
                  <a:schemeClr val="accent1"/>
                </a:solidFill>
                <a:latin typeface="Barlow Semi Condensed"/>
                <a:ea typeface="Barlow Semi Condensed"/>
                <a:cs typeface="Barlow Semi Condensed"/>
                <a:sym typeface="Barlow Semi Condensed"/>
              </a:defRPr>
            </a:lvl5pPr>
            <a:lvl6pPr lvl="5" rtl="0" algn="ctr">
              <a:spcBef>
                <a:spcPts val="1200"/>
              </a:spcBef>
              <a:spcAft>
                <a:spcPts val="0"/>
              </a:spcAft>
              <a:buNone/>
              <a:defRPr>
                <a:solidFill>
                  <a:schemeClr val="accent1"/>
                </a:solidFill>
                <a:latin typeface="Barlow Semi Condensed"/>
                <a:ea typeface="Barlow Semi Condensed"/>
                <a:cs typeface="Barlow Semi Condensed"/>
                <a:sym typeface="Barlow Semi Condensed"/>
              </a:defRPr>
            </a:lvl6pPr>
            <a:lvl7pPr lvl="6" rtl="0" algn="ctr">
              <a:spcBef>
                <a:spcPts val="1200"/>
              </a:spcBef>
              <a:spcAft>
                <a:spcPts val="0"/>
              </a:spcAft>
              <a:buNone/>
              <a:defRPr>
                <a:solidFill>
                  <a:schemeClr val="accent1"/>
                </a:solidFill>
                <a:latin typeface="Barlow Semi Condensed"/>
                <a:ea typeface="Barlow Semi Condensed"/>
                <a:cs typeface="Barlow Semi Condensed"/>
                <a:sym typeface="Barlow Semi Condensed"/>
              </a:defRPr>
            </a:lvl7pPr>
            <a:lvl8pPr lvl="7" rtl="0" algn="ctr">
              <a:spcBef>
                <a:spcPts val="1200"/>
              </a:spcBef>
              <a:spcAft>
                <a:spcPts val="0"/>
              </a:spcAft>
              <a:buNone/>
              <a:defRPr>
                <a:solidFill>
                  <a:schemeClr val="accent1"/>
                </a:solidFill>
                <a:latin typeface="Barlow Semi Condensed"/>
                <a:ea typeface="Barlow Semi Condensed"/>
                <a:cs typeface="Barlow Semi Condensed"/>
                <a:sym typeface="Barlow Semi Condensed"/>
              </a:defRPr>
            </a:lvl8pPr>
            <a:lvl9pPr lvl="8" rtl="0" algn="ctr">
              <a:spcBef>
                <a:spcPts val="1200"/>
              </a:spcBef>
              <a:spcAft>
                <a:spcPts val="1200"/>
              </a:spcAft>
              <a:buNone/>
              <a:defRPr>
                <a:solidFill>
                  <a:schemeClr val="accent1"/>
                </a:solidFill>
                <a:latin typeface="Barlow Semi Condensed"/>
                <a:ea typeface="Barlow Semi Condensed"/>
                <a:cs typeface="Barlow Semi Condensed"/>
                <a:sym typeface="Barlow Semi Condensed"/>
              </a:defRPr>
            </a:lvl9pPr>
          </a:lstStyle>
          <a:p/>
        </p:txBody>
      </p:sp>
      <p:sp>
        <p:nvSpPr>
          <p:cNvPr id="878" name="Google Shape;878;p25"/>
          <p:cNvSpPr txBox="1"/>
          <p:nvPr>
            <p:ph idx="5" type="subTitle"/>
          </p:nvPr>
        </p:nvSpPr>
        <p:spPr>
          <a:xfrm>
            <a:off x="5856675" y="1588336"/>
            <a:ext cx="1764900" cy="4572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1200"/>
              </a:spcBef>
              <a:spcAft>
                <a:spcPts val="120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879" name="Google Shape;879;p25"/>
          <p:cNvSpPr txBox="1"/>
          <p:nvPr>
            <p:ph idx="6" type="subTitle"/>
          </p:nvPr>
        </p:nvSpPr>
        <p:spPr>
          <a:xfrm>
            <a:off x="5856675" y="1928169"/>
            <a:ext cx="1764900" cy="6126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1200"/>
              </a:spcBef>
              <a:spcAft>
                <a:spcPts val="1200"/>
              </a:spcAft>
              <a:buNone/>
              <a:defRPr>
                <a:solidFill>
                  <a:schemeClr val="dk2"/>
                </a:solidFill>
                <a:latin typeface="Barlow Semi Condensed"/>
                <a:ea typeface="Barlow Semi Condensed"/>
                <a:cs typeface="Barlow Semi Condensed"/>
                <a:sym typeface="Barlow Semi Condensed"/>
              </a:defRPr>
            </a:lvl9pPr>
          </a:lstStyle>
          <a:p/>
        </p:txBody>
      </p:sp>
      <p:sp>
        <p:nvSpPr>
          <p:cNvPr id="880" name="Google Shape;880;p25"/>
          <p:cNvSpPr txBox="1"/>
          <p:nvPr>
            <p:ph idx="7" type="subTitle"/>
          </p:nvPr>
        </p:nvSpPr>
        <p:spPr>
          <a:xfrm>
            <a:off x="1522425" y="3215958"/>
            <a:ext cx="1764900" cy="4572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1200"/>
              </a:spcBef>
              <a:spcAft>
                <a:spcPts val="120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881" name="Google Shape;881;p25"/>
          <p:cNvSpPr txBox="1"/>
          <p:nvPr>
            <p:ph idx="8" type="subTitle"/>
          </p:nvPr>
        </p:nvSpPr>
        <p:spPr>
          <a:xfrm>
            <a:off x="1522425" y="3556017"/>
            <a:ext cx="1764900" cy="6108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1200"/>
              </a:spcBef>
              <a:spcAft>
                <a:spcPts val="1200"/>
              </a:spcAft>
              <a:buNone/>
              <a:defRPr>
                <a:solidFill>
                  <a:schemeClr val="dk2"/>
                </a:solidFill>
                <a:latin typeface="Barlow Semi Condensed"/>
                <a:ea typeface="Barlow Semi Condensed"/>
                <a:cs typeface="Barlow Semi Condensed"/>
                <a:sym typeface="Barlow Semi Condensed"/>
              </a:defRPr>
            </a:lvl9pPr>
          </a:lstStyle>
          <a:p/>
        </p:txBody>
      </p:sp>
      <p:sp>
        <p:nvSpPr>
          <p:cNvPr id="882" name="Google Shape;882;p25"/>
          <p:cNvSpPr txBox="1"/>
          <p:nvPr>
            <p:ph idx="9" type="subTitle"/>
          </p:nvPr>
        </p:nvSpPr>
        <p:spPr>
          <a:xfrm>
            <a:off x="3597450" y="3215961"/>
            <a:ext cx="1949100" cy="4572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1200"/>
              </a:spcBef>
              <a:spcAft>
                <a:spcPts val="120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883" name="Google Shape;883;p25"/>
          <p:cNvSpPr txBox="1"/>
          <p:nvPr>
            <p:ph idx="13" type="subTitle"/>
          </p:nvPr>
        </p:nvSpPr>
        <p:spPr>
          <a:xfrm>
            <a:off x="3597500" y="3556017"/>
            <a:ext cx="1949100" cy="6108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1200"/>
              </a:spcBef>
              <a:spcAft>
                <a:spcPts val="1200"/>
              </a:spcAft>
              <a:buNone/>
              <a:defRPr>
                <a:solidFill>
                  <a:schemeClr val="dk2"/>
                </a:solidFill>
                <a:latin typeface="Barlow Semi Condensed"/>
                <a:ea typeface="Barlow Semi Condensed"/>
                <a:cs typeface="Barlow Semi Condensed"/>
                <a:sym typeface="Barlow Semi Condensed"/>
              </a:defRPr>
            </a:lvl9pPr>
          </a:lstStyle>
          <a:p/>
        </p:txBody>
      </p:sp>
      <p:sp>
        <p:nvSpPr>
          <p:cNvPr id="884" name="Google Shape;884;p25"/>
          <p:cNvSpPr txBox="1"/>
          <p:nvPr>
            <p:ph idx="14" type="subTitle"/>
          </p:nvPr>
        </p:nvSpPr>
        <p:spPr>
          <a:xfrm>
            <a:off x="5856675" y="3215958"/>
            <a:ext cx="1764900" cy="4572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1200"/>
              </a:spcBef>
              <a:spcAft>
                <a:spcPts val="120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885" name="Google Shape;885;p25"/>
          <p:cNvSpPr txBox="1"/>
          <p:nvPr>
            <p:ph idx="15" type="subTitle"/>
          </p:nvPr>
        </p:nvSpPr>
        <p:spPr>
          <a:xfrm>
            <a:off x="5856675" y="3556017"/>
            <a:ext cx="1764900" cy="6108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1200"/>
              </a:spcBef>
              <a:spcAft>
                <a:spcPts val="1200"/>
              </a:spcAft>
              <a:buNone/>
              <a:defRPr>
                <a:solidFill>
                  <a:schemeClr val="dk2"/>
                </a:solidFill>
                <a:latin typeface="Barlow Semi Condensed"/>
                <a:ea typeface="Barlow Semi Condensed"/>
                <a:cs typeface="Barlow Semi Condensed"/>
                <a:sym typeface="Barlow Semi Condensed"/>
              </a:defRPr>
            </a:lvl9pPr>
          </a:lstStyle>
          <a:p/>
        </p:txBody>
      </p:sp>
      <p:cxnSp>
        <p:nvCxnSpPr>
          <p:cNvPr id="886" name="Google Shape;886;p25"/>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887" name="Google Shape;887;p25"/>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888" name="Google Shape;888;p25"/>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889" name="Google Shape;889;p25"/>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890" name="Google Shape;890;p25"/>
          <p:cNvGrpSpPr/>
          <p:nvPr/>
        </p:nvGrpSpPr>
        <p:grpSpPr>
          <a:xfrm flipH="1">
            <a:off x="1278333" y="4513075"/>
            <a:ext cx="581800" cy="582350"/>
            <a:chOff x="8064275" y="887850"/>
            <a:chExt cx="581800" cy="582350"/>
          </a:xfrm>
        </p:grpSpPr>
        <p:sp>
          <p:nvSpPr>
            <p:cNvPr id="891" name="Google Shape;891;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7" name="Google Shape;897;p25"/>
          <p:cNvGrpSpPr/>
          <p:nvPr/>
        </p:nvGrpSpPr>
        <p:grpSpPr>
          <a:xfrm flipH="1">
            <a:off x="2747608" y="4340463"/>
            <a:ext cx="292025" cy="292575"/>
            <a:chOff x="7353050" y="316275"/>
            <a:chExt cx="292025" cy="292575"/>
          </a:xfrm>
        </p:grpSpPr>
        <p:sp>
          <p:nvSpPr>
            <p:cNvPr id="898" name="Google Shape;898;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2" name="Google Shape;902;p25"/>
          <p:cNvGrpSpPr/>
          <p:nvPr/>
        </p:nvGrpSpPr>
        <p:grpSpPr>
          <a:xfrm flipH="1">
            <a:off x="171308" y="4315025"/>
            <a:ext cx="175000" cy="175000"/>
            <a:chOff x="8792300" y="321275"/>
            <a:chExt cx="175000" cy="175000"/>
          </a:xfrm>
        </p:grpSpPr>
        <p:sp>
          <p:nvSpPr>
            <p:cNvPr id="903" name="Google Shape;903;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25"/>
          <p:cNvGrpSpPr/>
          <p:nvPr/>
        </p:nvGrpSpPr>
        <p:grpSpPr>
          <a:xfrm>
            <a:off x="3873197" y="4657550"/>
            <a:ext cx="293111" cy="293388"/>
            <a:chOff x="3164039" y="430875"/>
            <a:chExt cx="293111" cy="293388"/>
          </a:xfrm>
        </p:grpSpPr>
        <p:sp>
          <p:nvSpPr>
            <p:cNvPr id="908" name="Google Shape;908;p2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4" name="Google Shape;914;p25"/>
          <p:cNvGrpSpPr/>
          <p:nvPr/>
        </p:nvGrpSpPr>
        <p:grpSpPr>
          <a:xfrm flipH="1">
            <a:off x="242270" y="4142425"/>
            <a:ext cx="175013" cy="27000"/>
            <a:chOff x="5662375" y="212375"/>
            <a:chExt cx="175013" cy="27000"/>
          </a:xfrm>
        </p:grpSpPr>
        <p:sp>
          <p:nvSpPr>
            <p:cNvPr id="915" name="Google Shape;915;p2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18" name="Google Shape;918;p25"/>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919" name="Google Shape;919;p25"/>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920" name="Google Shape;920;p25"/>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921" name="Google Shape;921;p25"/>
          <p:cNvGrpSpPr/>
          <p:nvPr/>
        </p:nvGrpSpPr>
        <p:grpSpPr>
          <a:xfrm>
            <a:off x="8064275" y="1040250"/>
            <a:ext cx="581800" cy="582350"/>
            <a:chOff x="8064275" y="887850"/>
            <a:chExt cx="581800" cy="582350"/>
          </a:xfrm>
        </p:grpSpPr>
        <p:sp>
          <p:nvSpPr>
            <p:cNvPr id="922" name="Google Shape;922;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8" name="Google Shape;928;p25"/>
          <p:cNvGrpSpPr/>
          <p:nvPr/>
        </p:nvGrpSpPr>
        <p:grpSpPr>
          <a:xfrm>
            <a:off x="7353050" y="316275"/>
            <a:ext cx="292025" cy="292575"/>
            <a:chOff x="7353050" y="316275"/>
            <a:chExt cx="292025" cy="292575"/>
          </a:xfrm>
        </p:grpSpPr>
        <p:sp>
          <p:nvSpPr>
            <p:cNvPr id="929" name="Google Shape;929;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3" name="Google Shape;933;p25"/>
          <p:cNvGrpSpPr/>
          <p:nvPr/>
        </p:nvGrpSpPr>
        <p:grpSpPr>
          <a:xfrm>
            <a:off x="8792300" y="321275"/>
            <a:ext cx="175000" cy="175000"/>
            <a:chOff x="8792300" y="321275"/>
            <a:chExt cx="175000" cy="175000"/>
          </a:xfrm>
        </p:grpSpPr>
        <p:sp>
          <p:nvSpPr>
            <p:cNvPr id="934" name="Google Shape;934;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8" name="Google Shape;938;p25"/>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5"/>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5"/>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5"/>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5"/>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5"/>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4" name="Google Shape;944;p25"/>
          <p:cNvGrpSpPr/>
          <p:nvPr/>
        </p:nvGrpSpPr>
        <p:grpSpPr>
          <a:xfrm>
            <a:off x="8490050" y="170875"/>
            <a:ext cx="175013" cy="27000"/>
            <a:chOff x="5662375" y="212375"/>
            <a:chExt cx="175013" cy="27000"/>
          </a:xfrm>
        </p:grpSpPr>
        <p:sp>
          <p:nvSpPr>
            <p:cNvPr id="945" name="Google Shape;945;p2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8" name="Google Shape;948;p25"/>
          <p:cNvGrpSpPr/>
          <p:nvPr/>
        </p:nvGrpSpPr>
        <p:grpSpPr>
          <a:xfrm>
            <a:off x="8678350" y="1658000"/>
            <a:ext cx="175013" cy="27000"/>
            <a:chOff x="5662375" y="212375"/>
            <a:chExt cx="175013" cy="27000"/>
          </a:xfrm>
        </p:grpSpPr>
        <p:sp>
          <p:nvSpPr>
            <p:cNvPr id="949" name="Google Shape;949;p2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952" name="Shape 952"/>
        <p:cNvGrpSpPr/>
        <p:nvPr/>
      </p:nvGrpSpPr>
      <p:grpSpPr>
        <a:xfrm>
          <a:off x="0" y="0"/>
          <a:ext cx="0" cy="0"/>
          <a:chOff x="0" y="0"/>
          <a:chExt cx="0" cy="0"/>
        </a:xfrm>
      </p:grpSpPr>
      <p:sp>
        <p:nvSpPr>
          <p:cNvPr id="953" name="Google Shape;953;p26"/>
          <p:cNvSpPr txBox="1"/>
          <p:nvPr>
            <p:ph type="title"/>
          </p:nvPr>
        </p:nvSpPr>
        <p:spPr>
          <a:xfrm>
            <a:off x="2962656" y="338328"/>
            <a:ext cx="32187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grpSp>
        <p:nvGrpSpPr>
          <p:cNvPr id="954" name="Google Shape;954;p26"/>
          <p:cNvGrpSpPr/>
          <p:nvPr/>
        </p:nvGrpSpPr>
        <p:grpSpPr>
          <a:xfrm>
            <a:off x="261711" y="-1158"/>
            <a:ext cx="8550326" cy="3981600"/>
            <a:chOff x="261711" y="-1158"/>
            <a:chExt cx="8550326" cy="3981600"/>
          </a:xfrm>
        </p:grpSpPr>
        <p:cxnSp>
          <p:nvCxnSpPr>
            <p:cNvPr id="955" name="Google Shape;955;p26"/>
            <p:cNvCxnSpPr/>
            <p:nvPr/>
          </p:nvCxnSpPr>
          <p:spPr>
            <a:xfrm>
              <a:off x="515925" y="-1158"/>
              <a:ext cx="0" cy="3981600"/>
            </a:xfrm>
            <a:prstGeom prst="straightConnector1">
              <a:avLst/>
            </a:prstGeom>
            <a:noFill/>
            <a:ln cap="flat" cmpd="sng" w="9525">
              <a:solidFill>
                <a:schemeClr val="dk2"/>
              </a:solidFill>
              <a:prstDash val="solid"/>
              <a:round/>
              <a:headEnd len="med" w="med" type="none"/>
              <a:tailEnd len="med" w="med" type="none"/>
            </a:ln>
          </p:spPr>
        </p:cxnSp>
        <p:cxnSp>
          <p:nvCxnSpPr>
            <p:cNvPr id="956" name="Google Shape;956;p26"/>
            <p:cNvCxnSpPr/>
            <p:nvPr/>
          </p:nvCxnSpPr>
          <p:spPr>
            <a:xfrm>
              <a:off x="8666025" y="-1158"/>
              <a:ext cx="0" cy="1902000"/>
            </a:xfrm>
            <a:prstGeom prst="straightConnector1">
              <a:avLst/>
            </a:prstGeom>
            <a:noFill/>
            <a:ln cap="flat" cmpd="sng" w="9525">
              <a:solidFill>
                <a:schemeClr val="dk2"/>
              </a:solidFill>
              <a:prstDash val="solid"/>
              <a:round/>
              <a:headEnd len="med" w="med" type="none"/>
              <a:tailEnd len="med" w="med" type="none"/>
            </a:ln>
          </p:spPr>
        </p:cxnSp>
        <p:grpSp>
          <p:nvGrpSpPr>
            <p:cNvPr id="957" name="Google Shape;957;p26"/>
            <p:cNvGrpSpPr/>
            <p:nvPr/>
          </p:nvGrpSpPr>
          <p:grpSpPr>
            <a:xfrm rot="10800000">
              <a:off x="343275" y="3300779"/>
              <a:ext cx="344736" cy="345385"/>
              <a:chOff x="7353050" y="316275"/>
              <a:chExt cx="292025" cy="292575"/>
            </a:xfrm>
          </p:grpSpPr>
          <p:sp>
            <p:nvSpPr>
              <p:cNvPr id="958" name="Google Shape;958;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26"/>
            <p:cNvGrpSpPr/>
            <p:nvPr/>
          </p:nvGrpSpPr>
          <p:grpSpPr>
            <a:xfrm rot="10800000">
              <a:off x="8520013" y="714742"/>
              <a:ext cx="292025" cy="292575"/>
              <a:chOff x="7353050" y="316275"/>
              <a:chExt cx="292025" cy="292575"/>
            </a:xfrm>
          </p:grpSpPr>
          <p:sp>
            <p:nvSpPr>
              <p:cNvPr id="963" name="Google Shape;963;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7" name="Google Shape;967;p26"/>
            <p:cNvGrpSpPr/>
            <p:nvPr/>
          </p:nvGrpSpPr>
          <p:grpSpPr>
            <a:xfrm rot="10800000">
              <a:off x="261711" y="465077"/>
              <a:ext cx="507562" cy="507984"/>
              <a:chOff x="8064275" y="887850"/>
              <a:chExt cx="581800" cy="582350"/>
            </a:xfrm>
          </p:grpSpPr>
          <p:sp>
            <p:nvSpPr>
              <p:cNvPr id="968" name="Google Shape;968;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74" name="Google Shape;974;p26"/>
          <p:cNvSpPr txBox="1"/>
          <p:nvPr>
            <p:ph idx="1" type="subTitle"/>
          </p:nvPr>
        </p:nvSpPr>
        <p:spPr>
          <a:xfrm>
            <a:off x="1408175" y="1035279"/>
            <a:ext cx="2184000" cy="4572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1200"/>
              </a:spcBef>
              <a:spcAft>
                <a:spcPts val="120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975" name="Google Shape;975;p26"/>
          <p:cNvSpPr txBox="1"/>
          <p:nvPr>
            <p:ph idx="2" type="subTitle"/>
          </p:nvPr>
        </p:nvSpPr>
        <p:spPr>
          <a:xfrm>
            <a:off x="1408175" y="1336956"/>
            <a:ext cx="2184000" cy="6108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sp>
        <p:nvSpPr>
          <p:cNvPr id="976" name="Google Shape;976;p26"/>
          <p:cNvSpPr txBox="1"/>
          <p:nvPr>
            <p:ph idx="3" type="subTitle"/>
          </p:nvPr>
        </p:nvSpPr>
        <p:spPr>
          <a:xfrm>
            <a:off x="1408175" y="2309476"/>
            <a:ext cx="2184000" cy="4572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1200"/>
              </a:spcBef>
              <a:spcAft>
                <a:spcPts val="120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977" name="Google Shape;977;p26"/>
          <p:cNvSpPr txBox="1"/>
          <p:nvPr>
            <p:ph idx="4" type="subTitle"/>
          </p:nvPr>
        </p:nvSpPr>
        <p:spPr>
          <a:xfrm>
            <a:off x="1408175" y="2609979"/>
            <a:ext cx="2184000" cy="6108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sp>
        <p:nvSpPr>
          <p:cNvPr id="978" name="Google Shape;978;p26"/>
          <p:cNvSpPr txBox="1"/>
          <p:nvPr>
            <p:ph idx="5" type="subTitle"/>
          </p:nvPr>
        </p:nvSpPr>
        <p:spPr>
          <a:xfrm>
            <a:off x="1408175" y="3587645"/>
            <a:ext cx="2184000" cy="4572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1200"/>
              </a:spcBef>
              <a:spcAft>
                <a:spcPts val="120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979" name="Google Shape;979;p26"/>
          <p:cNvSpPr txBox="1"/>
          <p:nvPr>
            <p:ph idx="6" type="subTitle"/>
          </p:nvPr>
        </p:nvSpPr>
        <p:spPr>
          <a:xfrm>
            <a:off x="1408175" y="3889317"/>
            <a:ext cx="2184000" cy="6108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980" name="Shape 980"/>
        <p:cNvGrpSpPr/>
        <p:nvPr/>
      </p:nvGrpSpPr>
      <p:grpSpPr>
        <a:xfrm>
          <a:off x="0" y="0"/>
          <a:ext cx="0" cy="0"/>
          <a:chOff x="0" y="0"/>
          <a:chExt cx="0" cy="0"/>
        </a:xfrm>
      </p:grpSpPr>
      <p:cxnSp>
        <p:nvCxnSpPr>
          <p:cNvPr id="981" name="Google Shape;981;p27"/>
          <p:cNvCxnSpPr/>
          <p:nvPr/>
        </p:nvCxnSpPr>
        <p:spPr>
          <a:xfrm>
            <a:off x="590450" y="4340600"/>
            <a:ext cx="670200" cy="423000"/>
          </a:xfrm>
          <a:prstGeom prst="straightConnector1">
            <a:avLst/>
          </a:prstGeom>
          <a:noFill/>
          <a:ln cap="flat" cmpd="sng" w="9525">
            <a:solidFill>
              <a:schemeClr val="dk2"/>
            </a:solidFill>
            <a:prstDash val="solid"/>
            <a:round/>
            <a:headEnd len="med" w="med" type="none"/>
            <a:tailEnd len="med" w="med" type="none"/>
          </a:ln>
        </p:spPr>
      </p:cxnSp>
      <p:sp>
        <p:nvSpPr>
          <p:cNvPr id="982" name="Google Shape;982;p27"/>
          <p:cNvSpPr txBox="1"/>
          <p:nvPr>
            <p:ph type="title"/>
          </p:nvPr>
        </p:nvSpPr>
        <p:spPr>
          <a:xfrm>
            <a:off x="2208175" y="342775"/>
            <a:ext cx="47277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983" name="Google Shape;983;p27"/>
          <p:cNvCxnSpPr/>
          <p:nvPr/>
        </p:nvCxnSpPr>
        <p:spPr>
          <a:xfrm flipH="1" rot="10800000">
            <a:off x="0" y="4332550"/>
            <a:ext cx="590700" cy="663900"/>
          </a:xfrm>
          <a:prstGeom prst="straightConnector1">
            <a:avLst/>
          </a:prstGeom>
          <a:noFill/>
          <a:ln cap="flat" cmpd="sng" w="9525">
            <a:solidFill>
              <a:schemeClr val="dk2"/>
            </a:solidFill>
            <a:prstDash val="solid"/>
            <a:round/>
            <a:headEnd len="med" w="med" type="none"/>
            <a:tailEnd len="med" w="med" type="none"/>
          </a:ln>
        </p:spPr>
      </p:cxnSp>
      <p:grpSp>
        <p:nvGrpSpPr>
          <p:cNvPr id="984" name="Google Shape;984;p27"/>
          <p:cNvGrpSpPr/>
          <p:nvPr/>
        </p:nvGrpSpPr>
        <p:grpSpPr>
          <a:xfrm flipH="1">
            <a:off x="431725" y="4183775"/>
            <a:ext cx="292025" cy="292575"/>
            <a:chOff x="7353050" y="316275"/>
            <a:chExt cx="292025" cy="292575"/>
          </a:xfrm>
        </p:grpSpPr>
        <p:sp>
          <p:nvSpPr>
            <p:cNvPr id="985" name="Google Shape;985;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9" name="Google Shape;989;p27"/>
          <p:cNvGrpSpPr/>
          <p:nvPr/>
        </p:nvGrpSpPr>
        <p:grpSpPr>
          <a:xfrm>
            <a:off x="1075789" y="4604675"/>
            <a:ext cx="293111" cy="293388"/>
            <a:chOff x="3164039" y="430875"/>
            <a:chExt cx="293111" cy="293388"/>
          </a:xfrm>
        </p:grpSpPr>
        <p:sp>
          <p:nvSpPr>
            <p:cNvPr id="990" name="Google Shape;990;p2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96" name="Google Shape;996;p27"/>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997" name="Google Shape;997;p27"/>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998" name="Google Shape;998;p27"/>
          <p:cNvGrpSpPr/>
          <p:nvPr/>
        </p:nvGrpSpPr>
        <p:grpSpPr>
          <a:xfrm>
            <a:off x="8064275" y="526925"/>
            <a:ext cx="581800" cy="582350"/>
            <a:chOff x="8064275" y="887850"/>
            <a:chExt cx="581800" cy="582350"/>
          </a:xfrm>
        </p:grpSpPr>
        <p:sp>
          <p:nvSpPr>
            <p:cNvPr id="999" name="Google Shape;999;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5" name="Google Shape;1005;p27"/>
          <p:cNvGrpSpPr/>
          <p:nvPr/>
        </p:nvGrpSpPr>
        <p:grpSpPr>
          <a:xfrm>
            <a:off x="7033875" y="170875"/>
            <a:ext cx="292025" cy="292575"/>
            <a:chOff x="7353050" y="316275"/>
            <a:chExt cx="292025" cy="292575"/>
          </a:xfrm>
        </p:grpSpPr>
        <p:sp>
          <p:nvSpPr>
            <p:cNvPr id="1006" name="Google Shape;1006;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0" name="Google Shape;1010;p27"/>
          <p:cNvGrpSpPr/>
          <p:nvPr/>
        </p:nvGrpSpPr>
        <p:grpSpPr>
          <a:xfrm>
            <a:off x="8757950" y="229650"/>
            <a:ext cx="175000" cy="175000"/>
            <a:chOff x="8792300" y="321275"/>
            <a:chExt cx="175000" cy="175000"/>
          </a:xfrm>
        </p:grpSpPr>
        <p:sp>
          <p:nvSpPr>
            <p:cNvPr id="1011" name="Google Shape;1011;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5" name="Google Shape;1015;p27"/>
          <p:cNvGrpSpPr/>
          <p:nvPr/>
        </p:nvGrpSpPr>
        <p:grpSpPr>
          <a:xfrm>
            <a:off x="8490050" y="170875"/>
            <a:ext cx="175013" cy="27000"/>
            <a:chOff x="5662375" y="212375"/>
            <a:chExt cx="175013" cy="27000"/>
          </a:xfrm>
        </p:grpSpPr>
        <p:sp>
          <p:nvSpPr>
            <p:cNvPr id="1016" name="Google Shape;1016;p27"/>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7"/>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7"/>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9" name="Google Shape;1019;p27"/>
          <p:cNvGrpSpPr/>
          <p:nvPr/>
        </p:nvGrpSpPr>
        <p:grpSpPr>
          <a:xfrm>
            <a:off x="7916350" y="1124600"/>
            <a:ext cx="175013" cy="27000"/>
            <a:chOff x="5662375" y="212375"/>
            <a:chExt cx="175013" cy="27000"/>
          </a:xfrm>
        </p:grpSpPr>
        <p:sp>
          <p:nvSpPr>
            <p:cNvPr id="1020" name="Google Shape;1020;p27"/>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7"/>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7"/>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3" name="Google Shape;1023;p27"/>
          <p:cNvSpPr txBox="1"/>
          <p:nvPr>
            <p:ph idx="1" type="subTitle"/>
          </p:nvPr>
        </p:nvSpPr>
        <p:spPr>
          <a:xfrm>
            <a:off x="5641848" y="2743200"/>
            <a:ext cx="1865400" cy="4023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1200"/>
              </a:spcBef>
              <a:spcAft>
                <a:spcPts val="120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24" name="Google Shape;1024;p27"/>
          <p:cNvSpPr txBox="1"/>
          <p:nvPr>
            <p:ph idx="2" type="subTitle"/>
          </p:nvPr>
        </p:nvSpPr>
        <p:spPr>
          <a:xfrm>
            <a:off x="3639312" y="1636776"/>
            <a:ext cx="1865400" cy="4023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1200"/>
              </a:spcBef>
              <a:spcAft>
                <a:spcPts val="120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25" name="Google Shape;1025;p27"/>
          <p:cNvSpPr txBox="1"/>
          <p:nvPr>
            <p:ph idx="3" type="subTitle"/>
          </p:nvPr>
        </p:nvSpPr>
        <p:spPr>
          <a:xfrm>
            <a:off x="1636776" y="2249424"/>
            <a:ext cx="1865400" cy="4023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1200"/>
              </a:spcBef>
              <a:spcAft>
                <a:spcPts val="120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26" name="Google Shape;1026;p27"/>
          <p:cNvSpPr txBox="1"/>
          <p:nvPr>
            <p:ph idx="4" type="subTitle"/>
          </p:nvPr>
        </p:nvSpPr>
        <p:spPr>
          <a:xfrm>
            <a:off x="5641848" y="3081528"/>
            <a:ext cx="1865400" cy="6126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sp>
        <p:nvSpPr>
          <p:cNvPr id="1027" name="Google Shape;1027;p27"/>
          <p:cNvSpPr txBox="1"/>
          <p:nvPr>
            <p:ph idx="5" type="subTitle"/>
          </p:nvPr>
        </p:nvSpPr>
        <p:spPr>
          <a:xfrm>
            <a:off x="3639312" y="1975104"/>
            <a:ext cx="1865400" cy="6126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sp>
        <p:nvSpPr>
          <p:cNvPr id="1028" name="Google Shape;1028;p27"/>
          <p:cNvSpPr txBox="1"/>
          <p:nvPr>
            <p:ph idx="6" type="subTitle"/>
          </p:nvPr>
        </p:nvSpPr>
        <p:spPr>
          <a:xfrm>
            <a:off x="1636776" y="2596896"/>
            <a:ext cx="1865400" cy="6126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_1">
  <p:cSld name="BIG_NUMBER_1">
    <p:spTree>
      <p:nvGrpSpPr>
        <p:cNvPr id="1029" name="Shape 1029"/>
        <p:cNvGrpSpPr/>
        <p:nvPr/>
      </p:nvGrpSpPr>
      <p:grpSpPr>
        <a:xfrm>
          <a:off x="0" y="0"/>
          <a:ext cx="0" cy="0"/>
          <a:chOff x="0" y="0"/>
          <a:chExt cx="0" cy="0"/>
        </a:xfrm>
      </p:grpSpPr>
      <p:grpSp>
        <p:nvGrpSpPr>
          <p:cNvPr id="1030" name="Google Shape;1030;p28"/>
          <p:cNvGrpSpPr/>
          <p:nvPr/>
        </p:nvGrpSpPr>
        <p:grpSpPr>
          <a:xfrm rot="10800000">
            <a:off x="1954823" y="1124844"/>
            <a:ext cx="5234354" cy="3069144"/>
            <a:chOff x="1098425" y="237675"/>
            <a:chExt cx="5358675" cy="5174750"/>
          </a:xfrm>
        </p:grpSpPr>
        <p:sp>
          <p:nvSpPr>
            <p:cNvPr id="1031" name="Google Shape;1031;p28"/>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8"/>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8"/>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4" name="Google Shape;1034;p28"/>
          <p:cNvSpPr txBox="1"/>
          <p:nvPr>
            <p:ph idx="1" type="subTitle"/>
          </p:nvPr>
        </p:nvSpPr>
        <p:spPr>
          <a:xfrm>
            <a:off x="3227832" y="2816352"/>
            <a:ext cx="2679300" cy="6585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1035" name="Google Shape;1035;p28"/>
          <p:cNvCxnSpPr/>
          <p:nvPr/>
        </p:nvCxnSpPr>
        <p:spPr>
          <a:xfrm rot="5400000">
            <a:off x="7269708" y="3324550"/>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1036" name="Google Shape;1036;p28"/>
          <p:cNvCxnSpPr/>
          <p:nvPr/>
        </p:nvCxnSpPr>
        <p:spPr>
          <a:xfrm flipH="1" rot="-5400000">
            <a:off x="7181408" y="2082400"/>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1037" name="Google Shape;1037;p28"/>
          <p:cNvCxnSpPr/>
          <p:nvPr/>
        </p:nvCxnSpPr>
        <p:spPr>
          <a:xfrm rot="5400000">
            <a:off x="7232433" y="736375"/>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1038" name="Google Shape;1038;p28"/>
          <p:cNvCxnSpPr/>
          <p:nvPr/>
        </p:nvCxnSpPr>
        <p:spPr>
          <a:xfrm rot="5400000">
            <a:off x="8168433" y="-6660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1039" name="Google Shape;1039;p28"/>
          <p:cNvGrpSpPr/>
          <p:nvPr/>
        </p:nvGrpSpPr>
        <p:grpSpPr>
          <a:xfrm flipH="1" rot="5400000">
            <a:off x="7407333" y="1284925"/>
            <a:ext cx="581800" cy="582350"/>
            <a:chOff x="8064275" y="887850"/>
            <a:chExt cx="581800" cy="582350"/>
          </a:xfrm>
        </p:grpSpPr>
        <p:sp>
          <p:nvSpPr>
            <p:cNvPr id="1040" name="Google Shape;1040;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6" name="Google Shape;1046;p28"/>
          <p:cNvGrpSpPr/>
          <p:nvPr/>
        </p:nvGrpSpPr>
        <p:grpSpPr>
          <a:xfrm flipH="1" rot="5400000">
            <a:off x="7869720" y="2754200"/>
            <a:ext cx="292025" cy="292575"/>
            <a:chOff x="7353050" y="316275"/>
            <a:chExt cx="292025" cy="292575"/>
          </a:xfrm>
        </p:grpSpPr>
        <p:sp>
          <p:nvSpPr>
            <p:cNvPr id="1047" name="Google Shape;1047;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1" name="Google Shape;1051;p28"/>
          <p:cNvGrpSpPr/>
          <p:nvPr/>
        </p:nvGrpSpPr>
        <p:grpSpPr>
          <a:xfrm flipH="1" rot="5400000">
            <a:off x="8012458" y="178175"/>
            <a:ext cx="175000" cy="175000"/>
            <a:chOff x="8792300" y="321275"/>
            <a:chExt cx="175000" cy="175000"/>
          </a:xfrm>
        </p:grpSpPr>
        <p:sp>
          <p:nvSpPr>
            <p:cNvPr id="1052" name="Google Shape;1052;p2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6" name="Google Shape;1056;p28"/>
          <p:cNvGrpSpPr/>
          <p:nvPr/>
        </p:nvGrpSpPr>
        <p:grpSpPr>
          <a:xfrm rot="5400000">
            <a:off x="7551683" y="3879926"/>
            <a:ext cx="293111" cy="293388"/>
            <a:chOff x="3164039" y="430875"/>
            <a:chExt cx="293111" cy="293388"/>
          </a:xfrm>
        </p:grpSpPr>
        <p:sp>
          <p:nvSpPr>
            <p:cNvPr id="1057" name="Google Shape;1057;p2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3" name="Google Shape;1063;p28"/>
          <p:cNvGrpSpPr/>
          <p:nvPr/>
        </p:nvGrpSpPr>
        <p:grpSpPr>
          <a:xfrm flipH="1" rot="5400000">
            <a:off x="8259052" y="323144"/>
            <a:ext cx="175013" cy="27000"/>
            <a:chOff x="5662375" y="212375"/>
            <a:chExt cx="175013" cy="27000"/>
          </a:xfrm>
        </p:grpSpPr>
        <p:sp>
          <p:nvSpPr>
            <p:cNvPr id="1064" name="Google Shape;1064;p2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67" name="Google Shape;1067;p28"/>
          <p:cNvCxnSpPr/>
          <p:nvPr/>
        </p:nvCxnSpPr>
        <p:spPr>
          <a:xfrm flipH="1" rot="5400000">
            <a:off x="740850" y="25983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1068" name="Google Shape;1068;p28"/>
          <p:cNvCxnSpPr/>
          <p:nvPr/>
        </p:nvCxnSpPr>
        <p:spPr>
          <a:xfrm rot="-5400000">
            <a:off x="847100" y="355400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1069" name="Google Shape;1069;p28"/>
          <p:cNvCxnSpPr/>
          <p:nvPr/>
        </p:nvCxnSpPr>
        <p:spPr>
          <a:xfrm flipH="1" rot="5400000">
            <a:off x="1105775" y="415125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1070" name="Google Shape;1070;p28"/>
          <p:cNvGrpSpPr/>
          <p:nvPr/>
        </p:nvGrpSpPr>
        <p:grpSpPr>
          <a:xfrm rot="5400000">
            <a:off x="621475" y="4062025"/>
            <a:ext cx="581800" cy="582350"/>
            <a:chOff x="8064275" y="887850"/>
            <a:chExt cx="581800" cy="582350"/>
          </a:xfrm>
        </p:grpSpPr>
        <p:sp>
          <p:nvSpPr>
            <p:cNvPr id="1071" name="Google Shape;1071;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p28"/>
          <p:cNvGrpSpPr/>
          <p:nvPr/>
        </p:nvGrpSpPr>
        <p:grpSpPr>
          <a:xfrm rot="5400000">
            <a:off x="1482825" y="3350800"/>
            <a:ext cx="292025" cy="292575"/>
            <a:chOff x="7353050" y="316275"/>
            <a:chExt cx="292025" cy="292575"/>
          </a:xfrm>
        </p:grpSpPr>
        <p:sp>
          <p:nvSpPr>
            <p:cNvPr id="1078" name="Google Shape;1078;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2" name="Google Shape;1082;p28"/>
          <p:cNvGrpSpPr/>
          <p:nvPr/>
        </p:nvGrpSpPr>
        <p:grpSpPr>
          <a:xfrm rot="5400000">
            <a:off x="1595125" y="4790325"/>
            <a:ext cx="175000" cy="175000"/>
            <a:chOff x="8792300" y="321275"/>
            <a:chExt cx="175000" cy="175000"/>
          </a:xfrm>
        </p:grpSpPr>
        <p:sp>
          <p:nvSpPr>
            <p:cNvPr id="1083" name="Google Shape;1083;p2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7" name="Google Shape;1087;p28"/>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8"/>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8"/>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8"/>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8"/>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8"/>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3" name="Google Shape;1093;p28"/>
          <p:cNvGrpSpPr/>
          <p:nvPr/>
        </p:nvGrpSpPr>
        <p:grpSpPr>
          <a:xfrm rot="5400000">
            <a:off x="1701119" y="1515381"/>
            <a:ext cx="175013" cy="27000"/>
            <a:chOff x="5662375" y="212375"/>
            <a:chExt cx="175013" cy="27000"/>
          </a:xfrm>
        </p:grpSpPr>
        <p:sp>
          <p:nvSpPr>
            <p:cNvPr id="1094" name="Google Shape;1094;p2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7" name="Google Shape;1097;p28"/>
          <p:cNvGrpSpPr/>
          <p:nvPr/>
        </p:nvGrpSpPr>
        <p:grpSpPr>
          <a:xfrm rot="5400000">
            <a:off x="1819519" y="4562081"/>
            <a:ext cx="175013" cy="27000"/>
            <a:chOff x="5662375" y="212375"/>
            <a:chExt cx="175013" cy="27000"/>
          </a:xfrm>
        </p:grpSpPr>
        <p:sp>
          <p:nvSpPr>
            <p:cNvPr id="1098" name="Google Shape;1098;p2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1" name="Google Shape;1101;p28"/>
          <p:cNvGrpSpPr/>
          <p:nvPr/>
        </p:nvGrpSpPr>
        <p:grpSpPr>
          <a:xfrm rot="5400000">
            <a:off x="408594" y="4140781"/>
            <a:ext cx="175013" cy="27000"/>
            <a:chOff x="5662375" y="212375"/>
            <a:chExt cx="175013" cy="27000"/>
          </a:xfrm>
        </p:grpSpPr>
        <p:sp>
          <p:nvSpPr>
            <p:cNvPr id="1102" name="Google Shape;1102;p2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5" name="Google Shape;1105;p28"/>
          <p:cNvSpPr txBox="1"/>
          <p:nvPr>
            <p:ph hasCustomPrompt="1" type="title"/>
          </p:nvPr>
        </p:nvSpPr>
        <p:spPr>
          <a:xfrm>
            <a:off x="2624328" y="2057400"/>
            <a:ext cx="3904500" cy="78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1106" name="Shape 1106"/>
        <p:cNvGrpSpPr/>
        <p:nvPr/>
      </p:nvGrpSpPr>
      <p:grpSpPr>
        <a:xfrm>
          <a:off x="0" y="0"/>
          <a:ext cx="0" cy="0"/>
          <a:chOff x="0" y="0"/>
          <a:chExt cx="0" cy="0"/>
        </a:xfrm>
      </p:grpSpPr>
      <p:sp>
        <p:nvSpPr>
          <p:cNvPr id="1107" name="Google Shape;1107;p29"/>
          <p:cNvSpPr txBox="1"/>
          <p:nvPr>
            <p:ph type="title"/>
          </p:nvPr>
        </p:nvSpPr>
        <p:spPr>
          <a:xfrm>
            <a:off x="1271016" y="338328"/>
            <a:ext cx="6611100" cy="5487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108" name="Google Shape;1108;p29"/>
          <p:cNvSpPr txBox="1"/>
          <p:nvPr>
            <p:ph idx="1" type="subTitle"/>
          </p:nvPr>
        </p:nvSpPr>
        <p:spPr>
          <a:xfrm>
            <a:off x="4690875" y="1491351"/>
            <a:ext cx="3557100" cy="26562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1109" name="Google Shape;1109;p29"/>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1110" name="Google Shape;1110;p29"/>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1111" name="Google Shape;1111;p29"/>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1112" name="Google Shape;1112;p29"/>
          <p:cNvGrpSpPr/>
          <p:nvPr/>
        </p:nvGrpSpPr>
        <p:grpSpPr>
          <a:xfrm flipH="1">
            <a:off x="423750" y="125363"/>
            <a:ext cx="292025" cy="292575"/>
            <a:chOff x="7353050" y="316275"/>
            <a:chExt cx="292025" cy="292575"/>
          </a:xfrm>
        </p:grpSpPr>
        <p:sp>
          <p:nvSpPr>
            <p:cNvPr id="1113" name="Google Shape;1113;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7" name="Google Shape;1117;p29"/>
          <p:cNvGrpSpPr/>
          <p:nvPr/>
        </p:nvGrpSpPr>
        <p:grpSpPr>
          <a:xfrm>
            <a:off x="1638739" y="558163"/>
            <a:ext cx="293111" cy="293388"/>
            <a:chOff x="3164039" y="430875"/>
            <a:chExt cx="293111" cy="293388"/>
          </a:xfrm>
        </p:grpSpPr>
        <p:sp>
          <p:nvSpPr>
            <p:cNvPr id="1118" name="Google Shape;1118;p2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4" name="Google Shape;1124;p29"/>
          <p:cNvGrpSpPr/>
          <p:nvPr/>
        </p:nvGrpSpPr>
        <p:grpSpPr>
          <a:xfrm>
            <a:off x="1591750" y="362600"/>
            <a:ext cx="175013" cy="27000"/>
            <a:chOff x="5662375" y="212375"/>
            <a:chExt cx="175013" cy="27000"/>
          </a:xfrm>
        </p:grpSpPr>
        <p:sp>
          <p:nvSpPr>
            <p:cNvPr id="1125" name="Google Shape;1125;p2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28" name="Google Shape;1128;p29"/>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1129" name="Google Shape;1129;p29"/>
          <p:cNvGrpSpPr/>
          <p:nvPr/>
        </p:nvGrpSpPr>
        <p:grpSpPr>
          <a:xfrm>
            <a:off x="7823875" y="202375"/>
            <a:ext cx="581800" cy="582350"/>
            <a:chOff x="8064275" y="887850"/>
            <a:chExt cx="581800" cy="582350"/>
          </a:xfrm>
        </p:grpSpPr>
        <p:sp>
          <p:nvSpPr>
            <p:cNvPr id="1130" name="Google Shape;1130;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6" name="Google Shape;1136;p29"/>
          <p:cNvGrpSpPr/>
          <p:nvPr/>
        </p:nvGrpSpPr>
        <p:grpSpPr>
          <a:xfrm flipH="1">
            <a:off x="8698650" y="1117488"/>
            <a:ext cx="292025" cy="292575"/>
            <a:chOff x="7353050" y="316275"/>
            <a:chExt cx="292025" cy="292575"/>
          </a:xfrm>
        </p:grpSpPr>
        <p:sp>
          <p:nvSpPr>
            <p:cNvPr id="1137" name="Google Shape;1137;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1" name="Google Shape;1141;p29"/>
          <p:cNvGrpSpPr/>
          <p:nvPr/>
        </p:nvGrpSpPr>
        <p:grpSpPr>
          <a:xfrm>
            <a:off x="8678350" y="1581800"/>
            <a:ext cx="175013" cy="27000"/>
            <a:chOff x="5662375" y="212375"/>
            <a:chExt cx="175013" cy="27000"/>
          </a:xfrm>
        </p:grpSpPr>
        <p:sp>
          <p:nvSpPr>
            <p:cNvPr id="1142" name="Google Shape;1142;p2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45" name="Google Shape;1145;p29"/>
          <p:cNvCxnSpPr/>
          <p:nvPr/>
        </p:nvCxnSpPr>
        <p:spPr>
          <a:xfrm flipH="1">
            <a:off x="5101704"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146" name="Google Shape;1146;p29"/>
          <p:cNvCxnSpPr/>
          <p:nvPr/>
        </p:nvCxnSpPr>
        <p:spPr>
          <a:xfrm rot="10800000">
            <a:off x="6234804"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147" name="Google Shape;1147;p29"/>
          <p:cNvCxnSpPr/>
          <p:nvPr/>
        </p:nvCxnSpPr>
        <p:spPr>
          <a:xfrm flipH="1">
            <a:off x="7547529"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148" name="Google Shape;1148;p29"/>
          <p:cNvCxnSpPr/>
          <p:nvPr/>
        </p:nvCxnSpPr>
        <p:spPr>
          <a:xfrm flipH="1">
            <a:off x="8872054"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149" name="Google Shape;1149;p29"/>
          <p:cNvGrpSpPr/>
          <p:nvPr/>
        </p:nvGrpSpPr>
        <p:grpSpPr>
          <a:xfrm>
            <a:off x="7278954" y="4513075"/>
            <a:ext cx="581800" cy="582350"/>
            <a:chOff x="8064275" y="887850"/>
            <a:chExt cx="581800" cy="582350"/>
          </a:xfrm>
        </p:grpSpPr>
        <p:sp>
          <p:nvSpPr>
            <p:cNvPr id="1150" name="Google Shape;1150;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6" name="Google Shape;1156;p29"/>
          <p:cNvGrpSpPr/>
          <p:nvPr/>
        </p:nvGrpSpPr>
        <p:grpSpPr>
          <a:xfrm>
            <a:off x="6099454" y="4340463"/>
            <a:ext cx="292025" cy="292575"/>
            <a:chOff x="7353050" y="316275"/>
            <a:chExt cx="292025" cy="292575"/>
          </a:xfrm>
        </p:grpSpPr>
        <p:sp>
          <p:nvSpPr>
            <p:cNvPr id="1157" name="Google Shape;1157;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1" name="Google Shape;1161;p29"/>
          <p:cNvGrpSpPr/>
          <p:nvPr/>
        </p:nvGrpSpPr>
        <p:grpSpPr>
          <a:xfrm>
            <a:off x="8792779" y="4315025"/>
            <a:ext cx="175000" cy="175000"/>
            <a:chOff x="8792300" y="321275"/>
            <a:chExt cx="175000" cy="175000"/>
          </a:xfrm>
        </p:grpSpPr>
        <p:sp>
          <p:nvSpPr>
            <p:cNvPr id="1162" name="Google Shape;1162;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6" name="Google Shape;1166;p29"/>
          <p:cNvGrpSpPr/>
          <p:nvPr/>
        </p:nvGrpSpPr>
        <p:grpSpPr>
          <a:xfrm flipH="1">
            <a:off x="4972779" y="4657550"/>
            <a:ext cx="293111" cy="293388"/>
            <a:chOff x="3164039" y="430875"/>
            <a:chExt cx="293111" cy="293388"/>
          </a:xfrm>
        </p:grpSpPr>
        <p:sp>
          <p:nvSpPr>
            <p:cNvPr id="1167" name="Google Shape;1167;p2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3" name="Google Shape;1173;p29"/>
          <p:cNvGrpSpPr/>
          <p:nvPr/>
        </p:nvGrpSpPr>
        <p:grpSpPr>
          <a:xfrm>
            <a:off x="8721804" y="4142425"/>
            <a:ext cx="175013" cy="27000"/>
            <a:chOff x="5662375" y="212375"/>
            <a:chExt cx="175013" cy="27000"/>
          </a:xfrm>
        </p:grpSpPr>
        <p:sp>
          <p:nvSpPr>
            <p:cNvPr id="1174" name="Google Shape;1174;p2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177" name="Shape 1177"/>
        <p:cNvGrpSpPr/>
        <p:nvPr/>
      </p:nvGrpSpPr>
      <p:grpSpPr>
        <a:xfrm>
          <a:off x="0" y="0"/>
          <a:ext cx="0" cy="0"/>
          <a:chOff x="0" y="0"/>
          <a:chExt cx="0" cy="0"/>
        </a:xfrm>
      </p:grpSpPr>
      <p:sp>
        <p:nvSpPr>
          <p:cNvPr id="1178" name="Google Shape;1178;p30"/>
          <p:cNvSpPr txBox="1"/>
          <p:nvPr>
            <p:ph type="title"/>
          </p:nvPr>
        </p:nvSpPr>
        <p:spPr>
          <a:xfrm>
            <a:off x="896100" y="1984450"/>
            <a:ext cx="3457200" cy="12921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cxnSp>
        <p:nvCxnSpPr>
          <p:cNvPr id="1179" name="Google Shape;1179;p30"/>
          <p:cNvCxnSpPr/>
          <p:nvPr/>
        </p:nvCxnSpPr>
        <p:spPr>
          <a:xfrm>
            <a:off x="1645925" y="5231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180" name="Google Shape;1180;p30"/>
          <p:cNvCxnSpPr/>
          <p:nvPr/>
        </p:nvCxnSpPr>
        <p:spPr>
          <a:xfrm flipH="1" rot="10800000">
            <a:off x="803050" y="529675"/>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181" name="Google Shape;1181;p30"/>
          <p:cNvCxnSpPr/>
          <p:nvPr/>
        </p:nvCxnSpPr>
        <p:spPr>
          <a:xfrm>
            <a:off x="0" y="6520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182" name="Google Shape;1182;p30"/>
          <p:cNvGrpSpPr/>
          <p:nvPr/>
        </p:nvGrpSpPr>
        <p:grpSpPr>
          <a:xfrm flipH="1">
            <a:off x="499400" y="959675"/>
            <a:ext cx="581800" cy="582350"/>
            <a:chOff x="8064275" y="887850"/>
            <a:chExt cx="581800" cy="582350"/>
          </a:xfrm>
        </p:grpSpPr>
        <p:sp>
          <p:nvSpPr>
            <p:cNvPr id="1183" name="Google Shape;1183;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9" name="Google Shape;1189;p30"/>
          <p:cNvGrpSpPr/>
          <p:nvPr/>
        </p:nvGrpSpPr>
        <p:grpSpPr>
          <a:xfrm flipH="1">
            <a:off x="1500400" y="388100"/>
            <a:ext cx="292025" cy="292575"/>
            <a:chOff x="7353050" y="316275"/>
            <a:chExt cx="292025" cy="292575"/>
          </a:xfrm>
        </p:grpSpPr>
        <p:sp>
          <p:nvSpPr>
            <p:cNvPr id="1190" name="Google Shape;1190;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4" name="Google Shape;1194;p30"/>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0"/>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0"/>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0"/>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0"/>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0"/>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0" name="Google Shape;1200;p30"/>
          <p:cNvGrpSpPr/>
          <p:nvPr/>
        </p:nvGrpSpPr>
        <p:grpSpPr>
          <a:xfrm flipH="1">
            <a:off x="3527112" y="361100"/>
            <a:ext cx="175013" cy="27000"/>
            <a:chOff x="5662375" y="212375"/>
            <a:chExt cx="175013" cy="27000"/>
          </a:xfrm>
        </p:grpSpPr>
        <p:sp>
          <p:nvSpPr>
            <p:cNvPr id="1201" name="Google Shape;1201;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4" name="Google Shape;1204;p30"/>
          <p:cNvGrpSpPr/>
          <p:nvPr/>
        </p:nvGrpSpPr>
        <p:grpSpPr>
          <a:xfrm flipH="1">
            <a:off x="480412" y="242700"/>
            <a:ext cx="175013" cy="27000"/>
            <a:chOff x="5662375" y="212375"/>
            <a:chExt cx="175013" cy="27000"/>
          </a:xfrm>
        </p:grpSpPr>
        <p:sp>
          <p:nvSpPr>
            <p:cNvPr id="1205" name="Google Shape;1205;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30"/>
          <p:cNvGrpSpPr/>
          <p:nvPr/>
        </p:nvGrpSpPr>
        <p:grpSpPr>
          <a:xfrm flipH="1">
            <a:off x="901712" y="1653625"/>
            <a:ext cx="175013" cy="27000"/>
            <a:chOff x="5662375" y="212375"/>
            <a:chExt cx="175013" cy="27000"/>
          </a:xfrm>
        </p:grpSpPr>
        <p:sp>
          <p:nvSpPr>
            <p:cNvPr id="1209" name="Google Shape;1209;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12" name="Google Shape;1212;p30"/>
          <p:cNvCxnSpPr/>
          <p:nvPr/>
        </p:nvCxnSpPr>
        <p:spPr>
          <a:xfrm>
            <a:off x="791400" y="42124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13" name="Google Shape;1213;p30"/>
          <p:cNvCxnSpPr/>
          <p:nvPr/>
        </p:nvCxnSpPr>
        <p:spPr>
          <a:xfrm flipH="1" rot="10800000">
            <a:off x="0" y="42204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14" name="Google Shape;1214;p30"/>
          <p:cNvGrpSpPr/>
          <p:nvPr/>
        </p:nvGrpSpPr>
        <p:grpSpPr>
          <a:xfrm rot="10800000">
            <a:off x="499400" y="3940925"/>
            <a:ext cx="581800" cy="582350"/>
            <a:chOff x="8064275" y="887850"/>
            <a:chExt cx="581800" cy="582350"/>
          </a:xfrm>
        </p:grpSpPr>
        <p:sp>
          <p:nvSpPr>
            <p:cNvPr id="1215" name="Google Shape;1215;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1" name="Google Shape;1221;p30"/>
          <p:cNvGrpSpPr/>
          <p:nvPr/>
        </p:nvGrpSpPr>
        <p:grpSpPr>
          <a:xfrm rot="10800000">
            <a:off x="1819575" y="4586750"/>
            <a:ext cx="292025" cy="292575"/>
            <a:chOff x="7353050" y="316275"/>
            <a:chExt cx="292025" cy="292575"/>
          </a:xfrm>
        </p:grpSpPr>
        <p:sp>
          <p:nvSpPr>
            <p:cNvPr id="1222" name="Google Shape;1222;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6" name="Google Shape;1226;p30"/>
          <p:cNvGrpSpPr/>
          <p:nvPr/>
        </p:nvGrpSpPr>
        <p:grpSpPr>
          <a:xfrm rot="10800000">
            <a:off x="212525" y="4645550"/>
            <a:ext cx="175000" cy="175000"/>
            <a:chOff x="8792300" y="321275"/>
            <a:chExt cx="175000" cy="175000"/>
          </a:xfrm>
        </p:grpSpPr>
        <p:sp>
          <p:nvSpPr>
            <p:cNvPr id="1227" name="Google Shape;1227;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1" name="Google Shape;1231;p30"/>
          <p:cNvGrpSpPr/>
          <p:nvPr/>
        </p:nvGrpSpPr>
        <p:grpSpPr>
          <a:xfrm rot="10800000">
            <a:off x="480412" y="4852325"/>
            <a:ext cx="175013" cy="27000"/>
            <a:chOff x="5662375" y="212375"/>
            <a:chExt cx="175013" cy="27000"/>
          </a:xfrm>
        </p:grpSpPr>
        <p:sp>
          <p:nvSpPr>
            <p:cNvPr id="1232" name="Google Shape;1232;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5" name="Google Shape;1235;p30"/>
          <p:cNvGrpSpPr/>
          <p:nvPr/>
        </p:nvGrpSpPr>
        <p:grpSpPr>
          <a:xfrm rot="10800000">
            <a:off x="1054112" y="3898600"/>
            <a:ext cx="175013" cy="27000"/>
            <a:chOff x="5662375" y="212375"/>
            <a:chExt cx="175013" cy="27000"/>
          </a:xfrm>
        </p:grpSpPr>
        <p:sp>
          <p:nvSpPr>
            <p:cNvPr id="1236" name="Google Shape;1236;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_1">
  <p:cSld name="TITLE_AND_TWO_COLUMNS_1">
    <p:spTree>
      <p:nvGrpSpPr>
        <p:cNvPr id="1239" name="Shape 1239"/>
        <p:cNvGrpSpPr/>
        <p:nvPr/>
      </p:nvGrpSpPr>
      <p:grpSpPr>
        <a:xfrm>
          <a:off x="0" y="0"/>
          <a:ext cx="0" cy="0"/>
          <a:chOff x="0" y="0"/>
          <a:chExt cx="0" cy="0"/>
        </a:xfrm>
      </p:grpSpPr>
      <p:sp>
        <p:nvSpPr>
          <p:cNvPr id="1240" name="Google Shape;1240;p31"/>
          <p:cNvSpPr txBox="1"/>
          <p:nvPr>
            <p:ph type="title"/>
          </p:nvPr>
        </p:nvSpPr>
        <p:spPr>
          <a:xfrm>
            <a:off x="1807671" y="338325"/>
            <a:ext cx="5528700" cy="6126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241" name="Google Shape;1241;p31"/>
          <p:cNvSpPr txBox="1"/>
          <p:nvPr>
            <p:ph idx="1" type="subTitle"/>
          </p:nvPr>
        </p:nvSpPr>
        <p:spPr>
          <a:xfrm>
            <a:off x="4956048" y="2532888"/>
            <a:ext cx="2084700" cy="13626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sp>
        <p:nvSpPr>
          <p:cNvPr id="1242" name="Google Shape;1242;p31"/>
          <p:cNvSpPr txBox="1"/>
          <p:nvPr>
            <p:ph idx="2" type="subTitle"/>
          </p:nvPr>
        </p:nvSpPr>
        <p:spPr>
          <a:xfrm>
            <a:off x="2093976" y="2532888"/>
            <a:ext cx="2084700" cy="13626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sp>
        <p:nvSpPr>
          <p:cNvPr id="1243" name="Google Shape;1243;p31"/>
          <p:cNvSpPr txBox="1"/>
          <p:nvPr>
            <p:ph idx="3" type="subTitle"/>
          </p:nvPr>
        </p:nvSpPr>
        <p:spPr>
          <a:xfrm>
            <a:off x="4956048" y="2221992"/>
            <a:ext cx="2084700" cy="2835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1200"/>
              </a:spcBef>
              <a:spcAft>
                <a:spcPts val="0"/>
              </a:spcAft>
              <a:buNone/>
              <a:defRPr sz="1600">
                <a:solidFill>
                  <a:schemeClr val="accent1"/>
                </a:solidFill>
              </a:defRPr>
            </a:lvl2pPr>
            <a:lvl3pPr lvl="2" rtl="0" algn="ctr">
              <a:spcBef>
                <a:spcPts val="1200"/>
              </a:spcBef>
              <a:spcAft>
                <a:spcPts val="0"/>
              </a:spcAft>
              <a:buNone/>
              <a:defRPr sz="1600">
                <a:solidFill>
                  <a:schemeClr val="accent1"/>
                </a:solidFill>
              </a:defRPr>
            </a:lvl3pPr>
            <a:lvl4pPr lvl="3" rtl="0" algn="ctr">
              <a:spcBef>
                <a:spcPts val="1200"/>
              </a:spcBef>
              <a:spcAft>
                <a:spcPts val="0"/>
              </a:spcAft>
              <a:buNone/>
              <a:defRPr sz="1600">
                <a:solidFill>
                  <a:schemeClr val="accent1"/>
                </a:solidFill>
              </a:defRPr>
            </a:lvl4pPr>
            <a:lvl5pPr lvl="4" rtl="0" algn="ctr">
              <a:spcBef>
                <a:spcPts val="1200"/>
              </a:spcBef>
              <a:spcAft>
                <a:spcPts val="0"/>
              </a:spcAft>
              <a:buNone/>
              <a:defRPr sz="1600">
                <a:solidFill>
                  <a:schemeClr val="accent1"/>
                </a:solidFill>
              </a:defRPr>
            </a:lvl5pPr>
            <a:lvl6pPr lvl="5" rtl="0" algn="ctr">
              <a:spcBef>
                <a:spcPts val="1200"/>
              </a:spcBef>
              <a:spcAft>
                <a:spcPts val="0"/>
              </a:spcAft>
              <a:buNone/>
              <a:defRPr sz="1600">
                <a:solidFill>
                  <a:schemeClr val="accent1"/>
                </a:solidFill>
              </a:defRPr>
            </a:lvl6pPr>
            <a:lvl7pPr lvl="6" rtl="0" algn="ctr">
              <a:spcBef>
                <a:spcPts val="1200"/>
              </a:spcBef>
              <a:spcAft>
                <a:spcPts val="0"/>
              </a:spcAft>
              <a:buNone/>
              <a:defRPr sz="1600">
                <a:solidFill>
                  <a:schemeClr val="accent1"/>
                </a:solidFill>
              </a:defRPr>
            </a:lvl7pPr>
            <a:lvl8pPr lvl="7" rtl="0" algn="ctr">
              <a:spcBef>
                <a:spcPts val="1200"/>
              </a:spcBef>
              <a:spcAft>
                <a:spcPts val="0"/>
              </a:spcAft>
              <a:buNone/>
              <a:defRPr sz="1600">
                <a:solidFill>
                  <a:schemeClr val="accent1"/>
                </a:solidFill>
              </a:defRPr>
            </a:lvl8pPr>
            <a:lvl9pPr lvl="8" rtl="0" algn="ctr">
              <a:spcBef>
                <a:spcPts val="1200"/>
              </a:spcBef>
              <a:spcAft>
                <a:spcPts val="1200"/>
              </a:spcAft>
              <a:buNone/>
              <a:defRPr sz="1600">
                <a:solidFill>
                  <a:schemeClr val="accent1"/>
                </a:solidFill>
              </a:defRPr>
            </a:lvl9pPr>
          </a:lstStyle>
          <a:p/>
        </p:txBody>
      </p:sp>
      <p:sp>
        <p:nvSpPr>
          <p:cNvPr id="1244" name="Google Shape;1244;p31"/>
          <p:cNvSpPr txBox="1"/>
          <p:nvPr>
            <p:ph idx="4" type="subTitle"/>
          </p:nvPr>
        </p:nvSpPr>
        <p:spPr>
          <a:xfrm>
            <a:off x="2093976" y="2203704"/>
            <a:ext cx="2084700" cy="3108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1200"/>
              </a:spcBef>
              <a:spcAft>
                <a:spcPts val="0"/>
              </a:spcAft>
              <a:buNone/>
              <a:defRPr sz="1600">
                <a:solidFill>
                  <a:schemeClr val="accent1"/>
                </a:solidFill>
              </a:defRPr>
            </a:lvl2pPr>
            <a:lvl3pPr lvl="2" rtl="0" algn="ctr">
              <a:spcBef>
                <a:spcPts val="1200"/>
              </a:spcBef>
              <a:spcAft>
                <a:spcPts val="0"/>
              </a:spcAft>
              <a:buNone/>
              <a:defRPr sz="1600">
                <a:solidFill>
                  <a:schemeClr val="accent1"/>
                </a:solidFill>
              </a:defRPr>
            </a:lvl3pPr>
            <a:lvl4pPr lvl="3" rtl="0" algn="ctr">
              <a:spcBef>
                <a:spcPts val="1200"/>
              </a:spcBef>
              <a:spcAft>
                <a:spcPts val="0"/>
              </a:spcAft>
              <a:buNone/>
              <a:defRPr sz="1600">
                <a:solidFill>
                  <a:schemeClr val="accent1"/>
                </a:solidFill>
              </a:defRPr>
            </a:lvl4pPr>
            <a:lvl5pPr lvl="4" rtl="0" algn="ctr">
              <a:spcBef>
                <a:spcPts val="1200"/>
              </a:spcBef>
              <a:spcAft>
                <a:spcPts val="0"/>
              </a:spcAft>
              <a:buNone/>
              <a:defRPr sz="1600">
                <a:solidFill>
                  <a:schemeClr val="accent1"/>
                </a:solidFill>
              </a:defRPr>
            </a:lvl5pPr>
            <a:lvl6pPr lvl="5" rtl="0" algn="ctr">
              <a:spcBef>
                <a:spcPts val="1200"/>
              </a:spcBef>
              <a:spcAft>
                <a:spcPts val="0"/>
              </a:spcAft>
              <a:buNone/>
              <a:defRPr sz="1600">
                <a:solidFill>
                  <a:schemeClr val="accent1"/>
                </a:solidFill>
              </a:defRPr>
            </a:lvl6pPr>
            <a:lvl7pPr lvl="6" rtl="0" algn="ctr">
              <a:spcBef>
                <a:spcPts val="1200"/>
              </a:spcBef>
              <a:spcAft>
                <a:spcPts val="0"/>
              </a:spcAft>
              <a:buNone/>
              <a:defRPr sz="1600">
                <a:solidFill>
                  <a:schemeClr val="accent1"/>
                </a:solidFill>
              </a:defRPr>
            </a:lvl7pPr>
            <a:lvl8pPr lvl="7" rtl="0" algn="ctr">
              <a:spcBef>
                <a:spcPts val="1200"/>
              </a:spcBef>
              <a:spcAft>
                <a:spcPts val="0"/>
              </a:spcAft>
              <a:buNone/>
              <a:defRPr sz="1600">
                <a:solidFill>
                  <a:schemeClr val="accent1"/>
                </a:solidFill>
              </a:defRPr>
            </a:lvl8pPr>
            <a:lvl9pPr lvl="8" rtl="0" algn="ctr">
              <a:spcBef>
                <a:spcPts val="1200"/>
              </a:spcBef>
              <a:spcAft>
                <a:spcPts val="1200"/>
              </a:spcAft>
              <a:buNone/>
              <a:defRPr sz="1600">
                <a:solidFill>
                  <a:schemeClr val="accent1"/>
                </a:solidFill>
              </a:defRPr>
            </a:lvl9pPr>
          </a:lstStyle>
          <a:p/>
        </p:txBody>
      </p:sp>
      <p:sp>
        <p:nvSpPr>
          <p:cNvPr id="1245" name="Google Shape;1245;p31"/>
          <p:cNvSpPr txBox="1"/>
          <p:nvPr>
            <p:ph hasCustomPrompt="1" idx="5" type="title"/>
          </p:nvPr>
        </p:nvSpPr>
        <p:spPr>
          <a:xfrm>
            <a:off x="2779776" y="1627632"/>
            <a:ext cx="722400" cy="457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46" name="Google Shape;1246;p31"/>
          <p:cNvSpPr txBox="1"/>
          <p:nvPr>
            <p:ph hasCustomPrompt="1" idx="6" type="title"/>
          </p:nvPr>
        </p:nvSpPr>
        <p:spPr>
          <a:xfrm>
            <a:off x="5641848" y="1627632"/>
            <a:ext cx="722400" cy="457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1247" name="Google Shape;1247;p31"/>
          <p:cNvGrpSpPr/>
          <p:nvPr/>
        </p:nvGrpSpPr>
        <p:grpSpPr>
          <a:xfrm>
            <a:off x="432850" y="0"/>
            <a:ext cx="8278300" cy="5165700"/>
            <a:chOff x="432850" y="0"/>
            <a:chExt cx="8278300" cy="5165700"/>
          </a:xfrm>
        </p:grpSpPr>
        <p:cxnSp>
          <p:nvCxnSpPr>
            <p:cNvPr id="1248" name="Google Shape;1248;p31"/>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249" name="Google Shape;1249;p31"/>
            <p:cNvGrpSpPr/>
            <p:nvPr/>
          </p:nvGrpSpPr>
          <p:grpSpPr>
            <a:xfrm>
              <a:off x="8129350" y="4292175"/>
              <a:ext cx="581800" cy="582350"/>
              <a:chOff x="8064275" y="887850"/>
              <a:chExt cx="581800" cy="582350"/>
            </a:xfrm>
          </p:grpSpPr>
          <p:sp>
            <p:nvSpPr>
              <p:cNvPr id="1250" name="Google Shape;1250;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6" name="Google Shape;1256;p31"/>
            <p:cNvGrpSpPr/>
            <p:nvPr/>
          </p:nvGrpSpPr>
          <p:grpSpPr>
            <a:xfrm>
              <a:off x="8274238" y="3720600"/>
              <a:ext cx="292025" cy="292575"/>
              <a:chOff x="7353050" y="316275"/>
              <a:chExt cx="292025" cy="292575"/>
            </a:xfrm>
          </p:grpSpPr>
          <p:sp>
            <p:nvSpPr>
              <p:cNvPr id="1257" name="Google Shape;1257;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1" name="Google Shape;1261;p31"/>
            <p:cNvGrpSpPr/>
            <p:nvPr/>
          </p:nvGrpSpPr>
          <p:grpSpPr>
            <a:xfrm>
              <a:off x="8332763" y="3212475"/>
              <a:ext cx="175000" cy="175000"/>
              <a:chOff x="8792300" y="321275"/>
              <a:chExt cx="175000" cy="175000"/>
            </a:xfrm>
          </p:grpSpPr>
          <p:sp>
            <p:nvSpPr>
              <p:cNvPr id="1262" name="Google Shape;1262;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66" name="Google Shape;1266;p31"/>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267" name="Google Shape;1267;p31"/>
            <p:cNvGrpSpPr/>
            <p:nvPr/>
          </p:nvGrpSpPr>
          <p:grpSpPr>
            <a:xfrm rot="10800000">
              <a:off x="432850" y="291788"/>
              <a:ext cx="581800" cy="582350"/>
              <a:chOff x="8064275" y="887850"/>
              <a:chExt cx="581800" cy="582350"/>
            </a:xfrm>
          </p:grpSpPr>
          <p:sp>
            <p:nvSpPr>
              <p:cNvPr id="1268" name="Google Shape;1268;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4" name="Google Shape;1274;p31"/>
            <p:cNvGrpSpPr/>
            <p:nvPr/>
          </p:nvGrpSpPr>
          <p:grpSpPr>
            <a:xfrm rot="10800000">
              <a:off x="577738" y="1153138"/>
              <a:ext cx="292025" cy="292575"/>
              <a:chOff x="7353050" y="316275"/>
              <a:chExt cx="292025" cy="292575"/>
            </a:xfrm>
          </p:grpSpPr>
          <p:sp>
            <p:nvSpPr>
              <p:cNvPr id="1275" name="Google Shape;1275;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9" name="Google Shape;1279;p31"/>
            <p:cNvGrpSpPr/>
            <p:nvPr/>
          </p:nvGrpSpPr>
          <p:grpSpPr>
            <a:xfrm rot="10800000">
              <a:off x="636238" y="1778838"/>
              <a:ext cx="175000" cy="175000"/>
              <a:chOff x="8792300" y="321275"/>
              <a:chExt cx="175000" cy="175000"/>
            </a:xfrm>
          </p:grpSpPr>
          <p:sp>
            <p:nvSpPr>
              <p:cNvPr id="1280" name="Google Shape;1280;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4" name="Google Shape;1284;p31"/>
            <p:cNvGrpSpPr/>
            <p:nvPr/>
          </p:nvGrpSpPr>
          <p:grpSpPr>
            <a:xfrm>
              <a:off x="432850" y="2003163"/>
              <a:ext cx="175013" cy="27000"/>
              <a:chOff x="5662375" y="212375"/>
              <a:chExt cx="175013" cy="27000"/>
            </a:xfrm>
          </p:grpSpPr>
          <p:sp>
            <p:nvSpPr>
              <p:cNvPr id="1285" name="Google Shape;1285;p3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8" name="Google Shape;1288;p31"/>
            <p:cNvGrpSpPr/>
            <p:nvPr/>
          </p:nvGrpSpPr>
          <p:grpSpPr>
            <a:xfrm>
              <a:off x="788100" y="208488"/>
              <a:ext cx="175013" cy="27000"/>
              <a:chOff x="5662375" y="212375"/>
              <a:chExt cx="175013" cy="27000"/>
            </a:xfrm>
          </p:grpSpPr>
          <p:sp>
            <p:nvSpPr>
              <p:cNvPr id="1289" name="Google Shape;1289;p3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2" name="Google Shape;1292;p31"/>
            <p:cNvGrpSpPr/>
            <p:nvPr/>
          </p:nvGrpSpPr>
          <p:grpSpPr>
            <a:xfrm>
              <a:off x="8129350" y="4988725"/>
              <a:ext cx="175013" cy="27000"/>
              <a:chOff x="5662375" y="212375"/>
              <a:chExt cx="175013" cy="27000"/>
            </a:xfrm>
          </p:grpSpPr>
          <p:sp>
            <p:nvSpPr>
              <p:cNvPr id="1293" name="Google Shape;1293;p3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6" name="Google Shape;1296;p31"/>
            <p:cNvGrpSpPr/>
            <p:nvPr/>
          </p:nvGrpSpPr>
          <p:grpSpPr>
            <a:xfrm>
              <a:off x="8497550" y="3429425"/>
              <a:ext cx="175013" cy="27000"/>
              <a:chOff x="5662375" y="212375"/>
              <a:chExt cx="175013" cy="27000"/>
            </a:xfrm>
          </p:grpSpPr>
          <p:sp>
            <p:nvSpPr>
              <p:cNvPr id="1297" name="Google Shape;1297;p3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00" name="Google Shape;1300;p31"/>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301" name="Google Shape;1301;p31"/>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302" name="Google Shape;1302;p31"/>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1"/>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1"/>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1"/>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_1">
  <p:cSld name="CAPTION_ONLY_1">
    <p:spTree>
      <p:nvGrpSpPr>
        <p:cNvPr id="1306" name="Shape 1306"/>
        <p:cNvGrpSpPr/>
        <p:nvPr/>
      </p:nvGrpSpPr>
      <p:grpSpPr>
        <a:xfrm>
          <a:off x="0" y="0"/>
          <a:ext cx="0" cy="0"/>
          <a:chOff x="0" y="0"/>
          <a:chExt cx="0" cy="0"/>
        </a:xfrm>
      </p:grpSpPr>
      <p:sp>
        <p:nvSpPr>
          <p:cNvPr id="1307" name="Google Shape;1307;p32"/>
          <p:cNvSpPr txBox="1"/>
          <p:nvPr>
            <p:ph idx="1" type="body"/>
          </p:nvPr>
        </p:nvSpPr>
        <p:spPr>
          <a:xfrm>
            <a:off x="1122050" y="1947672"/>
            <a:ext cx="2788800" cy="13626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p:txBody>
      </p:sp>
      <p:sp>
        <p:nvSpPr>
          <p:cNvPr id="1308" name="Google Shape;1308;p32"/>
          <p:cNvSpPr txBox="1"/>
          <p:nvPr>
            <p:ph type="title"/>
          </p:nvPr>
        </p:nvSpPr>
        <p:spPr>
          <a:xfrm>
            <a:off x="2100600" y="347472"/>
            <a:ext cx="4947000" cy="585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1309" name="Google Shape;1309;p32"/>
          <p:cNvCxnSpPr/>
          <p:nvPr/>
        </p:nvCxnSpPr>
        <p:spPr>
          <a:xfrm>
            <a:off x="590450" y="4340600"/>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1310" name="Google Shape;1310;p32"/>
          <p:cNvCxnSpPr/>
          <p:nvPr/>
        </p:nvCxnSpPr>
        <p:spPr>
          <a:xfrm flipH="1" rot="10800000">
            <a:off x="7975" y="4332600"/>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1311" name="Google Shape;1311;p32"/>
          <p:cNvGrpSpPr/>
          <p:nvPr/>
        </p:nvGrpSpPr>
        <p:grpSpPr>
          <a:xfrm flipH="1">
            <a:off x="431725" y="4183775"/>
            <a:ext cx="292025" cy="292575"/>
            <a:chOff x="7353050" y="316275"/>
            <a:chExt cx="292025" cy="292575"/>
          </a:xfrm>
        </p:grpSpPr>
        <p:sp>
          <p:nvSpPr>
            <p:cNvPr id="1312" name="Google Shape;1312;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6" name="Google Shape;1316;p32"/>
          <p:cNvGrpSpPr/>
          <p:nvPr/>
        </p:nvGrpSpPr>
        <p:grpSpPr>
          <a:xfrm>
            <a:off x="1646714" y="4616575"/>
            <a:ext cx="293111" cy="293388"/>
            <a:chOff x="3164039" y="430875"/>
            <a:chExt cx="293111" cy="293388"/>
          </a:xfrm>
        </p:grpSpPr>
        <p:sp>
          <p:nvSpPr>
            <p:cNvPr id="1317" name="Google Shape;1317;p3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23" name="Google Shape;1323;p32"/>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1324" name="Google Shape;1324;p32"/>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1325" name="Google Shape;1325;p32"/>
          <p:cNvGrpSpPr/>
          <p:nvPr/>
        </p:nvGrpSpPr>
        <p:grpSpPr>
          <a:xfrm>
            <a:off x="8064275" y="526925"/>
            <a:ext cx="581800" cy="582350"/>
            <a:chOff x="8064275" y="887850"/>
            <a:chExt cx="581800" cy="582350"/>
          </a:xfrm>
        </p:grpSpPr>
        <p:sp>
          <p:nvSpPr>
            <p:cNvPr id="1326" name="Google Shape;1326;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2" name="Google Shape;1332;p32"/>
          <p:cNvGrpSpPr/>
          <p:nvPr/>
        </p:nvGrpSpPr>
        <p:grpSpPr>
          <a:xfrm>
            <a:off x="7033875" y="170875"/>
            <a:ext cx="292025" cy="292575"/>
            <a:chOff x="7353050" y="316275"/>
            <a:chExt cx="292025" cy="292575"/>
          </a:xfrm>
        </p:grpSpPr>
        <p:sp>
          <p:nvSpPr>
            <p:cNvPr id="1333" name="Google Shape;1333;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7" name="Google Shape;1337;p32"/>
          <p:cNvGrpSpPr/>
          <p:nvPr/>
        </p:nvGrpSpPr>
        <p:grpSpPr>
          <a:xfrm>
            <a:off x="8757950" y="229650"/>
            <a:ext cx="175000" cy="175000"/>
            <a:chOff x="8792300" y="321275"/>
            <a:chExt cx="175000" cy="175000"/>
          </a:xfrm>
        </p:grpSpPr>
        <p:sp>
          <p:nvSpPr>
            <p:cNvPr id="1338" name="Google Shape;1338;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2" name="Google Shape;1342;p32"/>
          <p:cNvGrpSpPr/>
          <p:nvPr/>
        </p:nvGrpSpPr>
        <p:grpSpPr>
          <a:xfrm>
            <a:off x="8490050" y="170875"/>
            <a:ext cx="175013" cy="27000"/>
            <a:chOff x="5662375" y="212375"/>
            <a:chExt cx="175013" cy="27000"/>
          </a:xfrm>
        </p:grpSpPr>
        <p:sp>
          <p:nvSpPr>
            <p:cNvPr id="1343" name="Google Shape;1343;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6" name="Google Shape;1346;p32"/>
          <p:cNvGrpSpPr/>
          <p:nvPr/>
        </p:nvGrpSpPr>
        <p:grpSpPr>
          <a:xfrm>
            <a:off x="7916350" y="1124600"/>
            <a:ext cx="175013" cy="27000"/>
            <a:chOff x="5662375" y="212375"/>
            <a:chExt cx="175013" cy="27000"/>
          </a:xfrm>
        </p:grpSpPr>
        <p:sp>
          <p:nvSpPr>
            <p:cNvPr id="1347" name="Google Shape;1347;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1350" name="Shape 1350"/>
        <p:cNvGrpSpPr/>
        <p:nvPr/>
      </p:nvGrpSpPr>
      <p:grpSpPr>
        <a:xfrm>
          <a:off x="0" y="0"/>
          <a:ext cx="0" cy="0"/>
          <a:chOff x="0" y="0"/>
          <a:chExt cx="0" cy="0"/>
        </a:xfrm>
      </p:grpSpPr>
      <p:sp>
        <p:nvSpPr>
          <p:cNvPr id="1351" name="Google Shape;1351;p33"/>
          <p:cNvSpPr txBox="1"/>
          <p:nvPr>
            <p:ph type="title"/>
          </p:nvPr>
        </p:nvSpPr>
        <p:spPr>
          <a:xfrm>
            <a:off x="2105425" y="384048"/>
            <a:ext cx="4937700" cy="10791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4800"/>
            </a:lvl1pPr>
            <a:lvl2pPr lvl="1" rtl="0">
              <a:spcBef>
                <a:spcPts val="0"/>
              </a:spcBef>
              <a:spcAft>
                <a:spcPts val="0"/>
              </a:spcAft>
              <a:buNone/>
              <a:defRPr sz="4800"/>
            </a:lvl2pPr>
            <a:lvl3pPr lvl="2" rtl="0">
              <a:spcBef>
                <a:spcPts val="0"/>
              </a:spcBef>
              <a:spcAft>
                <a:spcPts val="0"/>
              </a:spcAft>
              <a:buNone/>
              <a:defRPr sz="4800"/>
            </a:lvl3pPr>
            <a:lvl4pPr lvl="3" rtl="0">
              <a:spcBef>
                <a:spcPts val="0"/>
              </a:spcBef>
              <a:spcAft>
                <a:spcPts val="0"/>
              </a:spcAft>
              <a:buNone/>
              <a:defRPr sz="4800"/>
            </a:lvl4pPr>
            <a:lvl5pPr lvl="4" rtl="0">
              <a:spcBef>
                <a:spcPts val="0"/>
              </a:spcBef>
              <a:spcAft>
                <a:spcPts val="0"/>
              </a:spcAft>
              <a:buNone/>
              <a:defRPr sz="4800"/>
            </a:lvl5pPr>
            <a:lvl6pPr lvl="5" rtl="0">
              <a:spcBef>
                <a:spcPts val="0"/>
              </a:spcBef>
              <a:spcAft>
                <a:spcPts val="0"/>
              </a:spcAft>
              <a:buNone/>
              <a:defRPr sz="4800"/>
            </a:lvl6pPr>
            <a:lvl7pPr lvl="6" rtl="0">
              <a:spcBef>
                <a:spcPts val="0"/>
              </a:spcBef>
              <a:spcAft>
                <a:spcPts val="0"/>
              </a:spcAft>
              <a:buNone/>
              <a:defRPr sz="4800"/>
            </a:lvl7pPr>
            <a:lvl8pPr lvl="7" rtl="0">
              <a:spcBef>
                <a:spcPts val="0"/>
              </a:spcBef>
              <a:spcAft>
                <a:spcPts val="0"/>
              </a:spcAft>
              <a:buNone/>
              <a:defRPr sz="4800"/>
            </a:lvl8pPr>
            <a:lvl9pPr lvl="8" rtl="0">
              <a:spcBef>
                <a:spcPts val="0"/>
              </a:spcBef>
              <a:spcAft>
                <a:spcPts val="0"/>
              </a:spcAft>
              <a:buNone/>
              <a:defRPr sz="4800"/>
            </a:lvl9pPr>
          </a:lstStyle>
          <a:p/>
        </p:txBody>
      </p:sp>
      <p:sp>
        <p:nvSpPr>
          <p:cNvPr id="1352" name="Google Shape;1352;p33"/>
          <p:cNvSpPr txBox="1"/>
          <p:nvPr>
            <p:ph idx="1" type="subTitle"/>
          </p:nvPr>
        </p:nvSpPr>
        <p:spPr>
          <a:xfrm>
            <a:off x="3017520" y="1709928"/>
            <a:ext cx="3099900" cy="14355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latin typeface="Barlow Semi Condensed"/>
                <a:ea typeface="Barlow Semi Condensed"/>
                <a:cs typeface="Barlow Semi Condensed"/>
                <a:sym typeface="Barlow Semi Condensed"/>
              </a:defRPr>
            </a:lvl1pPr>
            <a:lvl2pPr lvl="1" rtl="0">
              <a:spcBef>
                <a:spcPts val="1200"/>
              </a:spcBef>
              <a:spcAft>
                <a:spcPts val="0"/>
              </a:spcAft>
              <a:buNone/>
              <a:defRPr>
                <a:latin typeface="Barlow Semi Condensed"/>
                <a:ea typeface="Barlow Semi Condensed"/>
                <a:cs typeface="Barlow Semi Condensed"/>
                <a:sym typeface="Barlow Semi Condensed"/>
              </a:defRPr>
            </a:lvl2pPr>
            <a:lvl3pPr lvl="2" rtl="0">
              <a:spcBef>
                <a:spcPts val="1200"/>
              </a:spcBef>
              <a:spcAft>
                <a:spcPts val="0"/>
              </a:spcAft>
              <a:buNone/>
              <a:defRPr>
                <a:latin typeface="Barlow Semi Condensed"/>
                <a:ea typeface="Barlow Semi Condensed"/>
                <a:cs typeface="Barlow Semi Condensed"/>
                <a:sym typeface="Barlow Semi Condensed"/>
              </a:defRPr>
            </a:lvl3pPr>
            <a:lvl4pPr lvl="3" rtl="0">
              <a:spcBef>
                <a:spcPts val="1200"/>
              </a:spcBef>
              <a:spcAft>
                <a:spcPts val="0"/>
              </a:spcAft>
              <a:buNone/>
              <a:defRPr>
                <a:latin typeface="Barlow Semi Condensed"/>
                <a:ea typeface="Barlow Semi Condensed"/>
                <a:cs typeface="Barlow Semi Condensed"/>
                <a:sym typeface="Barlow Semi Condensed"/>
              </a:defRPr>
            </a:lvl4pPr>
            <a:lvl5pPr lvl="4" rtl="0">
              <a:spcBef>
                <a:spcPts val="1200"/>
              </a:spcBef>
              <a:spcAft>
                <a:spcPts val="0"/>
              </a:spcAft>
              <a:buNone/>
              <a:defRPr>
                <a:latin typeface="Barlow Semi Condensed"/>
                <a:ea typeface="Barlow Semi Condensed"/>
                <a:cs typeface="Barlow Semi Condensed"/>
                <a:sym typeface="Barlow Semi Condensed"/>
              </a:defRPr>
            </a:lvl5pPr>
            <a:lvl6pPr lvl="5" rtl="0">
              <a:spcBef>
                <a:spcPts val="1200"/>
              </a:spcBef>
              <a:spcAft>
                <a:spcPts val="0"/>
              </a:spcAft>
              <a:buNone/>
              <a:defRPr>
                <a:latin typeface="Barlow Semi Condensed"/>
                <a:ea typeface="Barlow Semi Condensed"/>
                <a:cs typeface="Barlow Semi Condensed"/>
                <a:sym typeface="Barlow Semi Condensed"/>
              </a:defRPr>
            </a:lvl6pPr>
            <a:lvl7pPr lvl="6" rtl="0">
              <a:spcBef>
                <a:spcPts val="1200"/>
              </a:spcBef>
              <a:spcAft>
                <a:spcPts val="0"/>
              </a:spcAft>
              <a:buNone/>
              <a:defRPr>
                <a:latin typeface="Barlow Semi Condensed"/>
                <a:ea typeface="Barlow Semi Condensed"/>
                <a:cs typeface="Barlow Semi Condensed"/>
                <a:sym typeface="Barlow Semi Condensed"/>
              </a:defRPr>
            </a:lvl7pPr>
            <a:lvl8pPr lvl="7" rtl="0">
              <a:spcBef>
                <a:spcPts val="1200"/>
              </a:spcBef>
              <a:spcAft>
                <a:spcPts val="0"/>
              </a:spcAft>
              <a:buNone/>
              <a:defRPr>
                <a:latin typeface="Barlow Semi Condensed"/>
                <a:ea typeface="Barlow Semi Condensed"/>
                <a:cs typeface="Barlow Semi Condensed"/>
                <a:sym typeface="Barlow Semi Condensed"/>
              </a:defRPr>
            </a:lvl8pPr>
            <a:lvl9pPr lvl="8" rtl="0">
              <a:spcBef>
                <a:spcPts val="1200"/>
              </a:spcBef>
              <a:spcAft>
                <a:spcPts val="1200"/>
              </a:spcAft>
              <a:buNone/>
              <a:defRPr>
                <a:latin typeface="Barlow Semi Condensed"/>
                <a:ea typeface="Barlow Semi Condensed"/>
                <a:cs typeface="Barlow Semi Condensed"/>
                <a:sym typeface="Barlow Semi Condensed"/>
              </a:defRPr>
            </a:lvl9pPr>
          </a:lstStyle>
          <a:p/>
        </p:txBody>
      </p:sp>
      <p:sp>
        <p:nvSpPr>
          <p:cNvPr id="1353" name="Google Shape;1353;p33"/>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t/>
            </a:r>
            <a:endParaRPr>
              <a:solidFill>
                <a:schemeClr val="dk2"/>
              </a:solidFill>
              <a:latin typeface="Barlow Semi Condensed"/>
              <a:ea typeface="Barlow Semi Condensed"/>
              <a:cs typeface="Barlow Semi Condensed"/>
              <a:sym typeface="Barlow Semi Condensed"/>
            </a:endParaRPr>
          </a:p>
        </p:txBody>
      </p:sp>
      <p:cxnSp>
        <p:nvCxnSpPr>
          <p:cNvPr id="1354" name="Google Shape;1354;p33"/>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355" name="Google Shape;1355;p33"/>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356" name="Google Shape;1356;p33"/>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357" name="Google Shape;1357;p33"/>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358" name="Google Shape;1358;p33"/>
          <p:cNvGrpSpPr/>
          <p:nvPr/>
        </p:nvGrpSpPr>
        <p:grpSpPr>
          <a:xfrm flipH="1" rot="5400000">
            <a:off x="7407333" y="1284925"/>
            <a:ext cx="581800" cy="582350"/>
            <a:chOff x="8064275" y="887850"/>
            <a:chExt cx="581800" cy="582350"/>
          </a:xfrm>
        </p:grpSpPr>
        <p:sp>
          <p:nvSpPr>
            <p:cNvPr id="1359" name="Google Shape;1359;p3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5" name="Google Shape;1365;p33"/>
          <p:cNvGrpSpPr/>
          <p:nvPr/>
        </p:nvGrpSpPr>
        <p:grpSpPr>
          <a:xfrm flipH="1" rot="5400000">
            <a:off x="7869720" y="2754200"/>
            <a:ext cx="292025" cy="292575"/>
            <a:chOff x="7353050" y="316275"/>
            <a:chExt cx="292025" cy="292575"/>
          </a:xfrm>
        </p:grpSpPr>
        <p:sp>
          <p:nvSpPr>
            <p:cNvPr id="1366" name="Google Shape;1366;p3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0" name="Google Shape;1370;p33"/>
          <p:cNvGrpSpPr/>
          <p:nvPr/>
        </p:nvGrpSpPr>
        <p:grpSpPr>
          <a:xfrm flipH="1" rot="5400000">
            <a:off x="8012458" y="178175"/>
            <a:ext cx="175000" cy="175000"/>
            <a:chOff x="8792300" y="321275"/>
            <a:chExt cx="175000" cy="175000"/>
          </a:xfrm>
        </p:grpSpPr>
        <p:sp>
          <p:nvSpPr>
            <p:cNvPr id="1371" name="Google Shape;1371;p3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5" name="Google Shape;1375;p33"/>
          <p:cNvGrpSpPr/>
          <p:nvPr/>
        </p:nvGrpSpPr>
        <p:grpSpPr>
          <a:xfrm rot="5400000">
            <a:off x="7551683" y="3879926"/>
            <a:ext cx="293111" cy="293388"/>
            <a:chOff x="3164039" y="430875"/>
            <a:chExt cx="293111" cy="293388"/>
          </a:xfrm>
        </p:grpSpPr>
        <p:sp>
          <p:nvSpPr>
            <p:cNvPr id="1376" name="Google Shape;1376;p3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2" name="Google Shape;1382;p33"/>
          <p:cNvGrpSpPr/>
          <p:nvPr/>
        </p:nvGrpSpPr>
        <p:grpSpPr>
          <a:xfrm flipH="1" rot="5400000">
            <a:off x="8259052" y="323144"/>
            <a:ext cx="175013" cy="27000"/>
            <a:chOff x="5662375" y="212375"/>
            <a:chExt cx="175013" cy="27000"/>
          </a:xfrm>
        </p:grpSpPr>
        <p:sp>
          <p:nvSpPr>
            <p:cNvPr id="1383" name="Google Shape;1383;p3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86" name="Google Shape;1386;p33"/>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387" name="Google Shape;1387;p33"/>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388" name="Google Shape;1388;p33"/>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389" name="Google Shape;1389;p33"/>
          <p:cNvGrpSpPr/>
          <p:nvPr/>
        </p:nvGrpSpPr>
        <p:grpSpPr>
          <a:xfrm rot="5400000">
            <a:off x="621475" y="4062025"/>
            <a:ext cx="581800" cy="582350"/>
            <a:chOff x="8064275" y="887850"/>
            <a:chExt cx="581800" cy="582350"/>
          </a:xfrm>
        </p:grpSpPr>
        <p:sp>
          <p:nvSpPr>
            <p:cNvPr id="1390" name="Google Shape;1390;p3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6" name="Google Shape;1396;p33"/>
          <p:cNvGrpSpPr/>
          <p:nvPr/>
        </p:nvGrpSpPr>
        <p:grpSpPr>
          <a:xfrm rot="5400000">
            <a:off x="1482825" y="3350800"/>
            <a:ext cx="292025" cy="292575"/>
            <a:chOff x="7353050" y="316275"/>
            <a:chExt cx="292025" cy="292575"/>
          </a:xfrm>
        </p:grpSpPr>
        <p:sp>
          <p:nvSpPr>
            <p:cNvPr id="1397" name="Google Shape;1397;p3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1" name="Google Shape;1401;p33"/>
          <p:cNvGrpSpPr/>
          <p:nvPr/>
        </p:nvGrpSpPr>
        <p:grpSpPr>
          <a:xfrm rot="5400000">
            <a:off x="1595125" y="4790325"/>
            <a:ext cx="175000" cy="175000"/>
            <a:chOff x="8792300" y="321275"/>
            <a:chExt cx="175000" cy="175000"/>
          </a:xfrm>
        </p:grpSpPr>
        <p:sp>
          <p:nvSpPr>
            <p:cNvPr id="1402" name="Google Shape;1402;p3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6" name="Google Shape;1406;p33"/>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3"/>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3"/>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3"/>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3"/>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3"/>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2" name="Google Shape;1412;p33"/>
          <p:cNvGrpSpPr/>
          <p:nvPr/>
        </p:nvGrpSpPr>
        <p:grpSpPr>
          <a:xfrm rot="5400000">
            <a:off x="1701119" y="1515381"/>
            <a:ext cx="175013" cy="27000"/>
            <a:chOff x="5662375" y="212375"/>
            <a:chExt cx="175013" cy="27000"/>
          </a:xfrm>
        </p:grpSpPr>
        <p:sp>
          <p:nvSpPr>
            <p:cNvPr id="1413" name="Google Shape;1413;p3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6" name="Google Shape;1416;p33"/>
          <p:cNvGrpSpPr/>
          <p:nvPr/>
        </p:nvGrpSpPr>
        <p:grpSpPr>
          <a:xfrm rot="5400000">
            <a:off x="1819519" y="4562081"/>
            <a:ext cx="175013" cy="27000"/>
            <a:chOff x="5662375" y="212375"/>
            <a:chExt cx="175013" cy="27000"/>
          </a:xfrm>
        </p:grpSpPr>
        <p:sp>
          <p:nvSpPr>
            <p:cNvPr id="1417" name="Google Shape;1417;p3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0" name="Google Shape;1420;p33"/>
          <p:cNvGrpSpPr/>
          <p:nvPr/>
        </p:nvGrpSpPr>
        <p:grpSpPr>
          <a:xfrm rot="5400000">
            <a:off x="408594" y="4140781"/>
            <a:ext cx="175013" cy="27000"/>
            <a:chOff x="5662375" y="212375"/>
            <a:chExt cx="175013" cy="27000"/>
          </a:xfrm>
        </p:grpSpPr>
        <p:sp>
          <p:nvSpPr>
            <p:cNvPr id="1421" name="Google Shape;1421;p33"/>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3"/>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3"/>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424" name="Shape 1424"/>
        <p:cNvGrpSpPr/>
        <p:nvPr/>
      </p:nvGrpSpPr>
      <p:grpSpPr>
        <a:xfrm>
          <a:off x="0" y="0"/>
          <a:ext cx="0" cy="0"/>
          <a:chOff x="0" y="0"/>
          <a:chExt cx="0" cy="0"/>
        </a:xfrm>
      </p:grpSpPr>
      <p:sp>
        <p:nvSpPr>
          <p:cNvPr id="1425" name="Google Shape;1425;p34"/>
          <p:cNvSpPr txBox="1"/>
          <p:nvPr>
            <p:ph idx="1" type="body"/>
          </p:nvPr>
        </p:nvSpPr>
        <p:spPr>
          <a:xfrm>
            <a:off x="1881350" y="1246850"/>
            <a:ext cx="2133300" cy="3524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1"/>
              </a:buClr>
              <a:buSzPts val="1300"/>
              <a:buChar char="●"/>
              <a:defRPr sz="1200">
                <a:solidFill>
                  <a:schemeClr val="dk2"/>
                </a:solidFill>
                <a:latin typeface="Barlow Semi Condensed"/>
                <a:ea typeface="Barlow Semi Condensed"/>
                <a:cs typeface="Barlow Semi Condensed"/>
                <a:sym typeface="Barlow Semi Condensed"/>
              </a:defRPr>
            </a:lvl1pPr>
            <a:lvl2pPr indent="-298450" lvl="1" marL="914400" rtl="0">
              <a:spcBef>
                <a:spcPts val="0"/>
              </a:spcBef>
              <a:spcAft>
                <a:spcPts val="0"/>
              </a:spcAft>
              <a:buSzPts val="1100"/>
              <a:buChar char="○"/>
              <a:defRPr>
                <a:solidFill>
                  <a:schemeClr val="dk2"/>
                </a:solidFill>
                <a:latin typeface="Barlow Semi Condensed"/>
                <a:ea typeface="Barlow Semi Condensed"/>
                <a:cs typeface="Barlow Semi Condensed"/>
                <a:sym typeface="Barlow Semi Condensed"/>
              </a:defRPr>
            </a:lvl2pPr>
            <a:lvl3pPr indent="-298450" lvl="2" marL="1371600" rtl="0">
              <a:spcBef>
                <a:spcPts val="0"/>
              </a:spcBef>
              <a:spcAft>
                <a:spcPts val="0"/>
              </a:spcAft>
              <a:buSzPts val="1100"/>
              <a:buChar char="■"/>
              <a:defRPr>
                <a:solidFill>
                  <a:schemeClr val="dk2"/>
                </a:solidFill>
                <a:latin typeface="Barlow Semi Condensed"/>
                <a:ea typeface="Barlow Semi Condensed"/>
                <a:cs typeface="Barlow Semi Condensed"/>
                <a:sym typeface="Barlow Semi Condensed"/>
              </a:defRPr>
            </a:lvl3pPr>
            <a:lvl4pPr indent="-298450" lvl="3" marL="1828800" rtl="0">
              <a:spcBef>
                <a:spcPts val="0"/>
              </a:spcBef>
              <a:spcAft>
                <a:spcPts val="0"/>
              </a:spcAft>
              <a:buSzPts val="1100"/>
              <a:buChar char="●"/>
              <a:defRPr>
                <a:solidFill>
                  <a:schemeClr val="dk2"/>
                </a:solidFill>
                <a:latin typeface="Barlow Semi Condensed"/>
                <a:ea typeface="Barlow Semi Condensed"/>
                <a:cs typeface="Barlow Semi Condensed"/>
                <a:sym typeface="Barlow Semi Condensed"/>
              </a:defRPr>
            </a:lvl4pPr>
            <a:lvl5pPr indent="-298450" lvl="4" marL="2286000" rtl="0">
              <a:spcBef>
                <a:spcPts val="0"/>
              </a:spcBef>
              <a:spcAft>
                <a:spcPts val="0"/>
              </a:spcAft>
              <a:buSzPts val="1100"/>
              <a:buChar char="○"/>
              <a:defRPr>
                <a:solidFill>
                  <a:schemeClr val="dk2"/>
                </a:solidFill>
                <a:latin typeface="Barlow Semi Condensed"/>
                <a:ea typeface="Barlow Semi Condensed"/>
                <a:cs typeface="Barlow Semi Condensed"/>
                <a:sym typeface="Barlow Semi Condensed"/>
              </a:defRPr>
            </a:lvl5pPr>
            <a:lvl6pPr indent="-298450" lvl="5" marL="2743200" rtl="0">
              <a:spcBef>
                <a:spcPts val="0"/>
              </a:spcBef>
              <a:spcAft>
                <a:spcPts val="0"/>
              </a:spcAft>
              <a:buSzPts val="1100"/>
              <a:buChar char="■"/>
              <a:defRPr>
                <a:solidFill>
                  <a:schemeClr val="dk2"/>
                </a:solidFill>
                <a:latin typeface="Barlow Semi Condensed"/>
                <a:ea typeface="Barlow Semi Condensed"/>
                <a:cs typeface="Barlow Semi Condensed"/>
                <a:sym typeface="Barlow Semi Condensed"/>
              </a:defRPr>
            </a:lvl6pPr>
            <a:lvl7pPr indent="-298450" lvl="6" marL="3200400" rtl="0">
              <a:spcBef>
                <a:spcPts val="0"/>
              </a:spcBef>
              <a:spcAft>
                <a:spcPts val="0"/>
              </a:spcAft>
              <a:buSzPts val="1100"/>
              <a:buChar char="●"/>
              <a:defRPr>
                <a:solidFill>
                  <a:schemeClr val="dk2"/>
                </a:solidFill>
                <a:latin typeface="Barlow Semi Condensed"/>
                <a:ea typeface="Barlow Semi Condensed"/>
                <a:cs typeface="Barlow Semi Condensed"/>
                <a:sym typeface="Barlow Semi Condensed"/>
              </a:defRPr>
            </a:lvl7pPr>
            <a:lvl8pPr indent="-298450" lvl="7" marL="3657600" rtl="0">
              <a:spcBef>
                <a:spcPts val="0"/>
              </a:spcBef>
              <a:spcAft>
                <a:spcPts val="0"/>
              </a:spcAft>
              <a:buSzPts val="1100"/>
              <a:buChar char="○"/>
              <a:defRPr>
                <a:solidFill>
                  <a:schemeClr val="dk2"/>
                </a:solidFill>
                <a:latin typeface="Barlow Semi Condensed"/>
                <a:ea typeface="Barlow Semi Condensed"/>
                <a:cs typeface="Barlow Semi Condensed"/>
                <a:sym typeface="Barlow Semi Condensed"/>
              </a:defRPr>
            </a:lvl8pPr>
            <a:lvl9pPr indent="-298450" lvl="8" marL="4114800" rtl="0">
              <a:spcBef>
                <a:spcPts val="0"/>
              </a:spcBef>
              <a:spcAft>
                <a:spcPts val="0"/>
              </a:spcAft>
              <a:buSzPts val="1100"/>
              <a:buChar char="■"/>
              <a:defRPr>
                <a:solidFill>
                  <a:schemeClr val="dk2"/>
                </a:solidFill>
                <a:latin typeface="Barlow Semi Condensed"/>
                <a:ea typeface="Barlow Semi Condensed"/>
                <a:cs typeface="Barlow Semi Condensed"/>
                <a:sym typeface="Barlow Semi Condensed"/>
              </a:defRPr>
            </a:lvl9pPr>
          </a:lstStyle>
          <a:p/>
        </p:txBody>
      </p:sp>
      <p:sp>
        <p:nvSpPr>
          <p:cNvPr id="1426" name="Google Shape;1426;p34"/>
          <p:cNvSpPr txBox="1"/>
          <p:nvPr>
            <p:ph idx="2" type="body"/>
          </p:nvPr>
        </p:nvSpPr>
        <p:spPr>
          <a:xfrm>
            <a:off x="4220325" y="1246850"/>
            <a:ext cx="3099900" cy="3524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1"/>
              </a:buClr>
              <a:buSzPts val="1300"/>
              <a:buChar char="●"/>
              <a:defRPr sz="1200">
                <a:solidFill>
                  <a:schemeClr val="dk2"/>
                </a:solidFill>
                <a:latin typeface="Barlow Semi Condensed"/>
                <a:ea typeface="Barlow Semi Condensed"/>
                <a:cs typeface="Barlow Semi Condensed"/>
                <a:sym typeface="Barlow Semi Condensed"/>
              </a:defRPr>
            </a:lvl1pPr>
            <a:lvl2pPr indent="-298450" lvl="1" marL="914400" rtl="0">
              <a:spcBef>
                <a:spcPts val="0"/>
              </a:spcBef>
              <a:spcAft>
                <a:spcPts val="0"/>
              </a:spcAft>
              <a:buSzPts val="1100"/>
              <a:buChar char="○"/>
              <a:defRPr>
                <a:solidFill>
                  <a:schemeClr val="dk2"/>
                </a:solidFill>
                <a:latin typeface="Barlow Semi Condensed"/>
                <a:ea typeface="Barlow Semi Condensed"/>
                <a:cs typeface="Barlow Semi Condensed"/>
                <a:sym typeface="Barlow Semi Condensed"/>
              </a:defRPr>
            </a:lvl2pPr>
            <a:lvl3pPr indent="-298450" lvl="2" marL="1371600" rtl="0">
              <a:spcBef>
                <a:spcPts val="0"/>
              </a:spcBef>
              <a:spcAft>
                <a:spcPts val="0"/>
              </a:spcAft>
              <a:buSzPts val="1100"/>
              <a:buChar char="■"/>
              <a:defRPr>
                <a:solidFill>
                  <a:schemeClr val="dk2"/>
                </a:solidFill>
                <a:latin typeface="Barlow Semi Condensed"/>
                <a:ea typeface="Barlow Semi Condensed"/>
                <a:cs typeface="Barlow Semi Condensed"/>
                <a:sym typeface="Barlow Semi Condensed"/>
              </a:defRPr>
            </a:lvl3pPr>
            <a:lvl4pPr indent="-298450" lvl="3" marL="1828800" rtl="0">
              <a:spcBef>
                <a:spcPts val="0"/>
              </a:spcBef>
              <a:spcAft>
                <a:spcPts val="0"/>
              </a:spcAft>
              <a:buSzPts val="1100"/>
              <a:buChar char="●"/>
              <a:defRPr>
                <a:solidFill>
                  <a:schemeClr val="dk2"/>
                </a:solidFill>
                <a:latin typeface="Barlow Semi Condensed"/>
                <a:ea typeface="Barlow Semi Condensed"/>
                <a:cs typeface="Barlow Semi Condensed"/>
                <a:sym typeface="Barlow Semi Condensed"/>
              </a:defRPr>
            </a:lvl4pPr>
            <a:lvl5pPr indent="-298450" lvl="4" marL="2286000" rtl="0">
              <a:spcBef>
                <a:spcPts val="0"/>
              </a:spcBef>
              <a:spcAft>
                <a:spcPts val="0"/>
              </a:spcAft>
              <a:buSzPts val="1100"/>
              <a:buChar char="○"/>
              <a:defRPr>
                <a:solidFill>
                  <a:schemeClr val="dk2"/>
                </a:solidFill>
                <a:latin typeface="Barlow Semi Condensed"/>
                <a:ea typeface="Barlow Semi Condensed"/>
                <a:cs typeface="Barlow Semi Condensed"/>
                <a:sym typeface="Barlow Semi Condensed"/>
              </a:defRPr>
            </a:lvl5pPr>
            <a:lvl6pPr indent="-298450" lvl="5" marL="2743200" rtl="0">
              <a:spcBef>
                <a:spcPts val="0"/>
              </a:spcBef>
              <a:spcAft>
                <a:spcPts val="0"/>
              </a:spcAft>
              <a:buSzPts val="1100"/>
              <a:buChar char="■"/>
              <a:defRPr>
                <a:solidFill>
                  <a:schemeClr val="dk2"/>
                </a:solidFill>
                <a:latin typeface="Barlow Semi Condensed"/>
                <a:ea typeface="Barlow Semi Condensed"/>
                <a:cs typeface="Barlow Semi Condensed"/>
                <a:sym typeface="Barlow Semi Condensed"/>
              </a:defRPr>
            </a:lvl6pPr>
            <a:lvl7pPr indent="-298450" lvl="6" marL="3200400" rtl="0">
              <a:spcBef>
                <a:spcPts val="0"/>
              </a:spcBef>
              <a:spcAft>
                <a:spcPts val="0"/>
              </a:spcAft>
              <a:buSzPts val="1100"/>
              <a:buChar char="●"/>
              <a:defRPr>
                <a:solidFill>
                  <a:schemeClr val="dk2"/>
                </a:solidFill>
                <a:latin typeface="Barlow Semi Condensed"/>
                <a:ea typeface="Barlow Semi Condensed"/>
                <a:cs typeface="Barlow Semi Condensed"/>
                <a:sym typeface="Barlow Semi Condensed"/>
              </a:defRPr>
            </a:lvl7pPr>
            <a:lvl8pPr indent="-298450" lvl="7" marL="3657600" rtl="0">
              <a:spcBef>
                <a:spcPts val="0"/>
              </a:spcBef>
              <a:spcAft>
                <a:spcPts val="0"/>
              </a:spcAft>
              <a:buSzPts val="1100"/>
              <a:buChar char="○"/>
              <a:defRPr>
                <a:solidFill>
                  <a:schemeClr val="dk2"/>
                </a:solidFill>
                <a:latin typeface="Barlow Semi Condensed"/>
                <a:ea typeface="Barlow Semi Condensed"/>
                <a:cs typeface="Barlow Semi Condensed"/>
                <a:sym typeface="Barlow Semi Condensed"/>
              </a:defRPr>
            </a:lvl8pPr>
            <a:lvl9pPr indent="-298450" lvl="8" marL="4114800" rtl="0">
              <a:spcBef>
                <a:spcPts val="0"/>
              </a:spcBef>
              <a:spcAft>
                <a:spcPts val="0"/>
              </a:spcAft>
              <a:buSzPts val="1100"/>
              <a:buChar char="■"/>
              <a:defRPr>
                <a:solidFill>
                  <a:schemeClr val="dk2"/>
                </a:solidFill>
                <a:latin typeface="Barlow Semi Condensed"/>
                <a:ea typeface="Barlow Semi Condensed"/>
                <a:cs typeface="Barlow Semi Condensed"/>
                <a:sym typeface="Barlow Semi Condensed"/>
              </a:defRPr>
            </a:lvl9pPr>
          </a:lstStyle>
          <a:p/>
        </p:txBody>
      </p:sp>
      <p:sp>
        <p:nvSpPr>
          <p:cNvPr id="1427" name="Google Shape;1427;p34"/>
          <p:cNvSpPr txBox="1"/>
          <p:nvPr>
            <p:ph type="title"/>
          </p:nvPr>
        </p:nvSpPr>
        <p:spPr>
          <a:xfrm>
            <a:off x="2532888" y="338328"/>
            <a:ext cx="4087500" cy="5760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428" name="Google Shape;1428;p34"/>
          <p:cNvGrpSpPr/>
          <p:nvPr/>
        </p:nvGrpSpPr>
        <p:grpSpPr>
          <a:xfrm>
            <a:off x="432850" y="0"/>
            <a:ext cx="8278300" cy="5165700"/>
            <a:chOff x="432850" y="0"/>
            <a:chExt cx="8278300" cy="5165700"/>
          </a:xfrm>
        </p:grpSpPr>
        <p:cxnSp>
          <p:nvCxnSpPr>
            <p:cNvPr id="1429" name="Google Shape;1429;p34"/>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430" name="Google Shape;1430;p34"/>
            <p:cNvGrpSpPr/>
            <p:nvPr/>
          </p:nvGrpSpPr>
          <p:grpSpPr>
            <a:xfrm>
              <a:off x="8129350" y="4292175"/>
              <a:ext cx="581800" cy="582350"/>
              <a:chOff x="8064275" y="887850"/>
              <a:chExt cx="581800" cy="582350"/>
            </a:xfrm>
          </p:grpSpPr>
          <p:sp>
            <p:nvSpPr>
              <p:cNvPr id="1431" name="Google Shape;1431;p3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7" name="Google Shape;1437;p34"/>
            <p:cNvGrpSpPr/>
            <p:nvPr/>
          </p:nvGrpSpPr>
          <p:grpSpPr>
            <a:xfrm>
              <a:off x="8274238" y="3720600"/>
              <a:ext cx="292025" cy="292575"/>
              <a:chOff x="7353050" y="316275"/>
              <a:chExt cx="292025" cy="292575"/>
            </a:xfrm>
          </p:grpSpPr>
          <p:sp>
            <p:nvSpPr>
              <p:cNvPr id="1438" name="Google Shape;1438;p3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2" name="Google Shape;1442;p34"/>
            <p:cNvGrpSpPr/>
            <p:nvPr/>
          </p:nvGrpSpPr>
          <p:grpSpPr>
            <a:xfrm>
              <a:off x="8332763" y="3212475"/>
              <a:ext cx="175000" cy="175000"/>
              <a:chOff x="8792300" y="321275"/>
              <a:chExt cx="175000" cy="175000"/>
            </a:xfrm>
          </p:grpSpPr>
          <p:sp>
            <p:nvSpPr>
              <p:cNvPr id="1443" name="Google Shape;1443;p3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47" name="Google Shape;1447;p34"/>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448" name="Google Shape;1448;p34"/>
            <p:cNvGrpSpPr/>
            <p:nvPr/>
          </p:nvGrpSpPr>
          <p:grpSpPr>
            <a:xfrm rot="10800000">
              <a:off x="432850" y="291788"/>
              <a:ext cx="581800" cy="582350"/>
              <a:chOff x="8064275" y="887850"/>
              <a:chExt cx="581800" cy="582350"/>
            </a:xfrm>
          </p:grpSpPr>
          <p:sp>
            <p:nvSpPr>
              <p:cNvPr id="1449" name="Google Shape;1449;p3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5" name="Google Shape;1455;p34"/>
            <p:cNvGrpSpPr/>
            <p:nvPr/>
          </p:nvGrpSpPr>
          <p:grpSpPr>
            <a:xfrm rot="10800000">
              <a:off x="577738" y="1153138"/>
              <a:ext cx="292025" cy="292575"/>
              <a:chOff x="7353050" y="316275"/>
              <a:chExt cx="292025" cy="292575"/>
            </a:xfrm>
          </p:grpSpPr>
          <p:sp>
            <p:nvSpPr>
              <p:cNvPr id="1456" name="Google Shape;1456;p3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34"/>
            <p:cNvGrpSpPr/>
            <p:nvPr/>
          </p:nvGrpSpPr>
          <p:grpSpPr>
            <a:xfrm rot="10800000">
              <a:off x="636238" y="1778838"/>
              <a:ext cx="175000" cy="175000"/>
              <a:chOff x="8792300" y="321275"/>
              <a:chExt cx="175000" cy="175000"/>
            </a:xfrm>
          </p:grpSpPr>
          <p:sp>
            <p:nvSpPr>
              <p:cNvPr id="1461" name="Google Shape;1461;p3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5" name="Google Shape;1465;p34"/>
            <p:cNvGrpSpPr/>
            <p:nvPr/>
          </p:nvGrpSpPr>
          <p:grpSpPr>
            <a:xfrm>
              <a:off x="432850" y="2003163"/>
              <a:ext cx="175013" cy="27000"/>
              <a:chOff x="5662375" y="212375"/>
              <a:chExt cx="175013" cy="27000"/>
            </a:xfrm>
          </p:grpSpPr>
          <p:sp>
            <p:nvSpPr>
              <p:cNvPr id="1466" name="Google Shape;1466;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9" name="Google Shape;1469;p34"/>
            <p:cNvGrpSpPr/>
            <p:nvPr/>
          </p:nvGrpSpPr>
          <p:grpSpPr>
            <a:xfrm>
              <a:off x="788100" y="208488"/>
              <a:ext cx="175013" cy="27000"/>
              <a:chOff x="5662375" y="212375"/>
              <a:chExt cx="175013" cy="27000"/>
            </a:xfrm>
          </p:grpSpPr>
          <p:sp>
            <p:nvSpPr>
              <p:cNvPr id="1470" name="Google Shape;1470;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3" name="Google Shape;1473;p34"/>
            <p:cNvGrpSpPr/>
            <p:nvPr/>
          </p:nvGrpSpPr>
          <p:grpSpPr>
            <a:xfrm>
              <a:off x="8129350" y="4988725"/>
              <a:ext cx="175013" cy="27000"/>
              <a:chOff x="5662375" y="212375"/>
              <a:chExt cx="175013" cy="27000"/>
            </a:xfrm>
          </p:grpSpPr>
          <p:sp>
            <p:nvSpPr>
              <p:cNvPr id="1474" name="Google Shape;1474;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7" name="Google Shape;1477;p34"/>
            <p:cNvGrpSpPr/>
            <p:nvPr/>
          </p:nvGrpSpPr>
          <p:grpSpPr>
            <a:xfrm>
              <a:off x="8497550" y="3429425"/>
              <a:ext cx="175013" cy="27000"/>
              <a:chOff x="5662375" y="212375"/>
              <a:chExt cx="175013" cy="27000"/>
            </a:xfrm>
          </p:grpSpPr>
          <p:sp>
            <p:nvSpPr>
              <p:cNvPr id="1478" name="Google Shape;1478;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81" name="Google Shape;1481;p34"/>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482" name="Google Shape;1482;p34"/>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483" name="Google Shape;1483;p3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comments" Target="../comments/comment2.xml"/><Relationship Id="rId4" Type="http://schemas.openxmlformats.org/officeDocument/2006/relationships/image" Target="../media/image12.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comments" Target="../comments/comment3.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21.png"/><Relationship Id="rId5"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9.xml"/><Relationship Id="rId3" Type="http://schemas.openxmlformats.org/officeDocument/2006/relationships/hyperlink" Target="https://www.kaggle.com/datasets/sobhanmoosavi/us-weather-events" TargetMode="External"/><Relationship Id="rId4" Type="http://schemas.openxmlformats.org/officeDocument/2006/relationships/hyperlink" Target="https://www.kaggle.com/datasets/sobhanmoosavi/us-accidents" TargetMode="External"/><Relationship Id="rId5" Type="http://schemas.openxmlformats.org/officeDocument/2006/relationships/hyperlink" Target="https://en.wikipedia.org/wiki/List_of_flags_of_the_United_Stat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comments" Target="../comments/comment1.xml"/><Relationship Id="rId4" Type="http://schemas.openxmlformats.org/officeDocument/2006/relationships/image" Target="../media/image8.png"/><Relationship Id="rId5" Type="http://schemas.openxmlformats.org/officeDocument/2006/relationships/image" Target="../media/image15.png"/><Relationship Id="rId6" Type="http://schemas.openxmlformats.org/officeDocument/2006/relationships/image" Target="../media/image6.png"/><Relationship Id="rId7" Type="http://schemas.openxmlformats.org/officeDocument/2006/relationships/image" Target="../media/image1.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0" name="Shape 1490"/>
        <p:cNvGrpSpPr/>
        <p:nvPr/>
      </p:nvGrpSpPr>
      <p:grpSpPr>
        <a:xfrm>
          <a:off x="0" y="0"/>
          <a:ext cx="0" cy="0"/>
          <a:chOff x="0" y="0"/>
          <a:chExt cx="0" cy="0"/>
        </a:xfrm>
      </p:grpSpPr>
      <p:grpSp>
        <p:nvGrpSpPr>
          <p:cNvPr id="1491" name="Google Shape;1491;p35"/>
          <p:cNvGrpSpPr/>
          <p:nvPr/>
        </p:nvGrpSpPr>
        <p:grpSpPr>
          <a:xfrm>
            <a:off x="303210" y="959719"/>
            <a:ext cx="5343540" cy="4183680"/>
            <a:chOff x="469775" y="238125"/>
            <a:chExt cx="6679425" cy="5229600"/>
          </a:xfrm>
        </p:grpSpPr>
        <p:sp>
          <p:nvSpPr>
            <p:cNvPr id="1492" name="Google Shape;1492;p35"/>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93" name="Google Shape;1493;p35"/>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94" name="Google Shape;1494;p35"/>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95" name="Google Shape;1495;p35"/>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96" name="Google Shape;1496;p35"/>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97" name="Google Shape;1497;p35"/>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98" name="Google Shape;1498;p35"/>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99" name="Google Shape;1499;p35"/>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00" name="Google Shape;1500;p35"/>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01" name="Google Shape;1501;p35"/>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02" name="Google Shape;1502;p35"/>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03" name="Google Shape;1503;p35"/>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04" name="Google Shape;1504;p35"/>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05" name="Google Shape;1505;p35"/>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06" name="Google Shape;1506;p35"/>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07" name="Google Shape;1507;p35"/>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08" name="Google Shape;1508;p35"/>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09" name="Google Shape;1509;p35"/>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10" name="Google Shape;1510;p35"/>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11" name="Google Shape;1511;p35"/>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12" name="Google Shape;1512;p35"/>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13" name="Google Shape;1513;p35"/>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14" name="Google Shape;1514;p35"/>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15" name="Google Shape;1515;p35"/>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16" name="Google Shape;1516;p35"/>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17" name="Google Shape;1517;p35"/>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18" name="Google Shape;1518;p35"/>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19" name="Google Shape;1519;p35"/>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20" name="Google Shape;1520;p35"/>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21" name="Google Shape;1521;p35"/>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22" name="Google Shape;1522;p35"/>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23" name="Google Shape;1523;p35"/>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24" name="Google Shape;1524;p35"/>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25" name="Google Shape;1525;p35"/>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26" name="Google Shape;1526;p35"/>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27" name="Google Shape;1527;p35"/>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28" name="Google Shape;1528;p35"/>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29" name="Google Shape;1529;p35"/>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30" name="Google Shape;1530;p35"/>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31" name="Google Shape;1531;p35"/>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32" name="Google Shape;1532;p35"/>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33" name="Google Shape;1533;p35"/>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34" name="Google Shape;1534;p35"/>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35" name="Google Shape;1535;p35"/>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36" name="Google Shape;1536;p35"/>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37" name="Google Shape;1537;p35"/>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38" name="Google Shape;1538;p35"/>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39" name="Google Shape;1539;p35"/>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40" name="Google Shape;1540;p35"/>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41" name="Google Shape;1541;p35"/>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42" name="Google Shape;1542;p35"/>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43" name="Google Shape;1543;p35"/>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44" name="Google Shape;1544;p35"/>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45" name="Google Shape;1545;p35"/>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46" name="Google Shape;1546;p35"/>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47" name="Google Shape;1547;p35"/>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48" name="Google Shape;1548;p35"/>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49" name="Google Shape;1549;p35"/>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50" name="Google Shape;1550;p35"/>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51" name="Google Shape;1551;p35"/>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52" name="Google Shape;1552;p35"/>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53" name="Google Shape;1553;p35"/>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54" name="Google Shape;1554;p35"/>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55" name="Google Shape;1555;p35"/>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56" name="Google Shape;1556;p35"/>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57" name="Google Shape;1557;p35"/>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58" name="Google Shape;1558;p35"/>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59" name="Google Shape;1559;p35"/>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60" name="Google Shape;1560;p35"/>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61" name="Google Shape;1561;p35"/>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62" name="Google Shape;1562;p35"/>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63" name="Google Shape;1563;p35"/>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64" name="Google Shape;1564;p35"/>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65" name="Google Shape;1565;p35"/>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66" name="Google Shape;1566;p35"/>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67" name="Google Shape;1567;p35"/>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68" name="Google Shape;1568;p35"/>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69" name="Google Shape;1569;p35"/>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70" name="Google Shape;1570;p35"/>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71" name="Google Shape;1571;p35"/>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72" name="Google Shape;1572;p35"/>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73" name="Google Shape;1573;p35"/>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74" name="Google Shape;1574;p35"/>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75" name="Google Shape;1575;p35"/>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76" name="Google Shape;1576;p35"/>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77" name="Google Shape;1577;p35"/>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78" name="Google Shape;1578;p35"/>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79" name="Google Shape;1579;p35"/>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80" name="Google Shape;1580;p35"/>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81" name="Google Shape;1581;p35"/>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82" name="Google Shape;1582;p35"/>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83" name="Google Shape;1583;p35"/>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84" name="Google Shape;1584;p35"/>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85" name="Google Shape;1585;p35"/>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86" name="Google Shape;1586;p35"/>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87" name="Google Shape;1587;p35"/>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88" name="Google Shape;1588;p35"/>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89" name="Google Shape;1589;p35"/>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90" name="Google Shape;1590;p35"/>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91" name="Google Shape;1591;p35"/>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92" name="Google Shape;1592;p35"/>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93" name="Google Shape;1593;p35"/>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94" name="Google Shape;1594;p35"/>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95" name="Google Shape;1595;p35"/>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96" name="Google Shape;1596;p35"/>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97" name="Google Shape;1597;p35"/>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98" name="Google Shape;1598;p35"/>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99" name="Google Shape;1599;p35"/>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00" name="Google Shape;1600;p35"/>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01" name="Google Shape;1601;p35"/>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02" name="Google Shape;1602;p35"/>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03" name="Google Shape;1603;p35"/>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04" name="Google Shape;1604;p35"/>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05" name="Google Shape;1605;p35"/>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06" name="Google Shape;1606;p35"/>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07" name="Google Shape;1607;p35"/>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08" name="Google Shape;1608;p35"/>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09" name="Google Shape;1609;p35"/>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10" name="Google Shape;1610;p35"/>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11" name="Google Shape;1611;p35"/>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12" name="Google Shape;1612;p35"/>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13" name="Google Shape;1613;p35"/>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14" name="Google Shape;1614;p35"/>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15" name="Google Shape;1615;p35"/>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16" name="Google Shape;1616;p35"/>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17" name="Google Shape;1617;p35"/>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18" name="Google Shape;1618;p35"/>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19" name="Google Shape;1619;p35"/>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20" name="Google Shape;1620;p35"/>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21" name="Google Shape;1621;p35"/>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22" name="Google Shape;1622;p35"/>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23" name="Google Shape;1623;p35"/>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24" name="Google Shape;1624;p35"/>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25" name="Google Shape;1625;p35"/>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26" name="Google Shape;1626;p35"/>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27" name="Google Shape;1627;p35"/>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28" name="Google Shape;1628;p35"/>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29" name="Google Shape;1629;p35"/>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30" name="Google Shape;1630;p35"/>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31" name="Google Shape;1631;p35"/>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32" name="Google Shape;1632;p35"/>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33" name="Google Shape;1633;p35"/>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34" name="Google Shape;1634;p35"/>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35" name="Google Shape;1635;p35"/>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36" name="Google Shape;1636;p35"/>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37" name="Google Shape;1637;p35"/>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38" name="Google Shape;1638;p35"/>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39" name="Google Shape;1639;p35"/>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40" name="Google Shape;1640;p35"/>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41" name="Google Shape;1641;p35"/>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42" name="Google Shape;1642;p35"/>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43" name="Google Shape;1643;p35"/>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44" name="Google Shape;1644;p35"/>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45" name="Google Shape;1645;p35"/>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46" name="Google Shape;1646;p35"/>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47" name="Google Shape;1647;p35"/>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48" name="Google Shape;1648;p35"/>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49" name="Google Shape;1649;p35"/>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50" name="Google Shape;1650;p35"/>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51" name="Google Shape;1651;p35"/>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52" name="Google Shape;1652;p35"/>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53" name="Google Shape;1653;p35"/>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54" name="Google Shape;1654;p35"/>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55" name="Google Shape;1655;p35"/>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56" name="Google Shape;1656;p35"/>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57" name="Google Shape;1657;p35"/>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58" name="Google Shape;1658;p35"/>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59" name="Google Shape;1659;p35"/>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60" name="Google Shape;1660;p35"/>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61" name="Google Shape;1661;p35"/>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62" name="Google Shape;1662;p35"/>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63" name="Google Shape;1663;p35"/>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64" name="Google Shape;1664;p35"/>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65" name="Google Shape;1665;p35"/>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66" name="Google Shape;1666;p35"/>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67" name="Google Shape;1667;p35"/>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68" name="Google Shape;1668;p35"/>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69" name="Google Shape;1669;p35"/>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70" name="Google Shape;1670;p35"/>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71" name="Google Shape;1671;p35"/>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72" name="Google Shape;1672;p35"/>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73" name="Google Shape;1673;p35"/>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74" name="Google Shape;1674;p35"/>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75" name="Google Shape;1675;p35"/>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76" name="Google Shape;1676;p35"/>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77" name="Google Shape;1677;p35"/>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78" name="Google Shape;1678;p35"/>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79" name="Google Shape;1679;p35"/>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80" name="Google Shape;1680;p35"/>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81" name="Google Shape;1681;p35"/>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82" name="Google Shape;1682;p35"/>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83" name="Google Shape;1683;p35"/>
            <p:cNvSpPr/>
            <p:nvPr/>
          </p:nvSpPr>
          <p:spPr>
            <a:xfrm>
              <a:off x="1026300" y="5458550"/>
              <a:ext cx="6114750" cy="25"/>
            </a:xfrm>
            <a:custGeom>
              <a:rect b="b" l="l" r="r" t="t"/>
              <a:pathLst>
                <a:path extrusionOk="0" h="1" w="244590">
                  <a:moveTo>
                    <a:pt x="0" y="0"/>
                  </a:moveTo>
                  <a:lnTo>
                    <a:pt x="244590"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84" name="Google Shape;1684;p35"/>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1685" name="Google Shape;1685;p35"/>
          <p:cNvSpPr txBox="1"/>
          <p:nvPr>
            <p:ph type="ctrTitle"/>
          </p:nvPr>
        </p:nvSpPr>
        <p:spPr>
          <a:xfrm>
            <a:off x="5248656" y="2002536"/>
            <a:ext cx="3264300" cy="1792200"/>
          </a:xfrm>
          <a:prstGeom prst="rect">
            <a:avLst/>
          </a:prstGeom>
          <a:ln>
            <a:noFill/>
          </a:ln>
        </p:spPr>
        <p:txBody>
          <a:bodyPr anchorCtr="0" anchor="b" bIns="91425" lIns="91425" spcFirstLastPara="1" rIns="91425" wrap="square" tIns="91425">
            <a:noAutofit/>
          </a:bodyPr>
          <a:lstStyle/>
          <a:p>
            <a:pPr indent="0" lvl="0" marL="0" rtl="0" algn="r">
              <a:spcBef>
                <a:spcPts val="0"/>
              </a:spcBef>
              <a:spcAft>
                <a:spcPts val="0"/>
              </a:spcAft>
              <a:buSzPts val="990"/>
              <a:buNone/>
            </a:pPr>
            <a:r>
              <a:rPr lang="en" sz="3520"/>
              <a:t>Does </a:t>
            </a:r>
            <a:r>
              <a:rPr lang="en" sz="3520" u="sng"/>
              <a:t>Weather </a:t>
            </a:r>
            <a:r>
              <a:rPr lang="en" sz="3520"/>
              <a:t>cause </a:t>
            </a:r>
            <a:r>
              <a:rPr lang="en" sz="3520" u="sng"/>
              <a:t>Traffic Accidents</a:t>
            </a:r>
            <a:r>
              <a:rPr lang="en" sz="3520"/>
              <a:t>?</a:t>
            </a:r>
            <a:endParaRPr sz="3700">
              <a:solidFill>
                <a:schemeClr val="dk2"/>
              </a:solidFill>
            </a:endParaRPr>
          </a:p>
        </p:txBody>
      </p:sp>
      <p:sp>
        <p:nvSpPr>
          <p:cNvPr id="1686" name="Google Shape;1686;p35"/>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2400"/>
              <a:t>By</a:t>
            </a:r>
            <a:r>
              <a:rPr lang="en" sz="2400"/>
              <a:t> SC18/</a:t>
            </a:r>
            <a:r>
              <a:rPr lang="en" sz="2400"/>
              <a:t>Grp 7:</a:t>
            </a:r>
            <a:endParaRPr sz="2400">
              <a:solidFill>
                <a:schemeClr val="accent1"/>
              </a:solidFill>
            </a:endParaRPr>
          </a:p>
          <a:p>
            <a:pPr indent="0" lvl="0" marL="0" rtl="0" algn="r">
              <a:spcBef>
                <a:spcPts val="0"/>
              </a:spcBef>
              <a:spcAft>
                <a:spcPts val="0"/>
              </a:spcAft>
              <a:buClr>
                <a:schemeClr val="dk1"/>
              </a:buClr>
              <a:buSzPts val="1100"/>
              <a:buFont typeface="Arial"/>
              <a:buNone/>
            </a:pPr>
            <a:r>
              <a:rPr lang="en" sz="2400"/>
              <a:t>Vernon, Jing Kai, Jarrel</a:t>
            </a:r>
            <a:endParaRPr sz="2400">
              <a:solidFill>
                <a:schemeClr val="accent1"/>
              </a:solidFill>
            </a:endParaRPr>
          </a:p>
          <a:p>
            <a:pPr indent="0" lvl="0" marL="0" rtl="0" algn="r">
              <a:spcBef>
                <a:spcPts val="0"/>
              </a:spcBef>
              <a:spcAft>
                <a:spcPts val="0"/>
              </a:spcAft>
              <a:buNone/>
            </a:pPr>
            <a:r>
              <a:t/>
            </a:r>
            <a:endParaRPr sz="2300">
              <a:solidFill>
                <a:schemeClr val="accent1"/>
              </a:solidFill>
            </a:endParaRPr>
          </a:p>
        </p:txBody>
      </p:sp>
      <p:sp>
        <p:nvSpPr>
          <p:cNvPr id="1687" name="Google Shape;1687;p35"/>
          <p:cNvSpPr txBox="1"/>
          <p:nvPr>
            <p:ph idx="4294967295" type="title"/>
          </p:nvPr>
        </p:nvSpPr>
        <p:spPr>
          <a:xfrm>
            <a:off x="196700" y="147525"/>
            <a:ext cx="2812800" cy="727800"/>
          </a:xfrm>
          <a:prstGeom prst="rect">
            <a:avLst/>
          </a:prstGeom>
          <a:ln cap="flat" cmpd="sng" w="2857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820"/>
              <a:t>SC-1015 Mini </a:t>
            </a:r>
            <a:r>
              <a:rPr lang="en" sz="2820"/>
              <a:t>Project</a:t>
            </a:r>
            <a:endParaRPr sz="28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3" name="Shape 2063"/>
        <p:cNvGrpSpPr/>
        <p:nvPr/>
      </p:nvGrpSpPr>
      <p:grpSpPr>
        <a:xfrm>
          <a:off x="0" y="0"/>
          <a:ext cx="0" cy="0"/>
          <a:chOff x="0" y="0"/>
          <a:chExt cx="0" cy="0"/>
        </a:xfrm>
      </p:grpSpPr>
      <p:sp>
        <p:nvSpPr>
          <p:cNvPr id="2064" name="Google Shape;2064;p44"/>
          <p:cNvSpPr txBox="1"/>
          <p:nvPr>
            <p:ph type="title"/>
          </p:nvPr>
        </p:nvSpPr>
        <p:spPr>
          <a:xfrm>
            <a:off x="1568850" y="442350"/>
            <a:ext cx="6006300" cy="595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Cleaned Dataset</a:t>
            </a:r>
            <a:r>
              <a:rPr lang="en"/>
              <a:t> </a:t>
            </a:r>
            <a:r>
              <a:rPr b="0" i="1" lang="en" sz="1577"/>
              <a:t>!= (Unnecessary Details) </a:t>
            </a:r>
            <a:endParaRPr b="0" i="1" sz="1577"/>
          </a:p>
          <a:p>
            <a:pPr indent="0" lvl="0" marL="0" rtl="0" algn="ctr">
              <a:spcBef>
                <a:spcPts val="0"/>
              </a:spcBef>
              <a:spcAft>
                <a:spcPts val="0"/>
              </a:spcAft>
              <a:buNone/>
            </a:pPr>
            <a:r>
              <a:t/>
            </a:r>
            <a:endParaRPr/>
          </a:p>
        </p:txBody>
      </p:sp>
      <p:pic>
        <p:nvPicPr>
          <p:cNvPr id="2065" name="Google Shape;2065;p44"/>
          <p:cNvPicPr preferRelativeResize="0"/>
          <p:nvPr/>
        </p:nvPicPr>
        <p:blipFill rotWithShape="1">
          <a:blip r:embed="rId4">
            <a:alphaModFix/>
          </a:blip>
          <a:srcRect b="-16240" l="-2390" r="2390" t="16240"/>
          <a:stretch/>
        </p:blipFill>
        <p:spPr>
          <a:xfrm>
            <a:off x="240850" y="1225575"/>
            <a:ext cx="8238577" cy="3756551"/>
          </a:xfrm>
          <a:prstGeom prst="rect">
            <a:avLst/>
          </a:prstGeom>
          <a:noFill/>
          <a:ln>
            <a:noFill/>
          </a:ln>
        </p:spPr>
      </p:pic>
      <p:pic>
        <p:nvPicPr>
          <p:cNvPr id="2066" name="Google Shape;2066;p44"/>
          <p:cNvPicPr preferRelativeResize="0"/>
          <p:nvPr/>
        </p:nvPicPr>
        <p:blipFill>
          <a:blip r:embed="rId5">
            <a:alphaModFix/>
          </a:blip>
          <a:stretch>
            <a:fillRect/>
          </a:stretch>
        </p:blipFill>
        <p:spPr>
          <a:xfrm>
            <a:off x="926650" y="1038151"/>
            <a:ext cx="7010474" cy="39227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1000"/>
                                        <p:tgtEl>
                                          <p:spTgt spid="2065"/>
                                        </p:tgtEl>
                                        <p:attrNameLst>
                                          <p:attrName>ppt_y</p:attrName>
                                        </p:attrNameLst>
                                      </p:cBhvr>
                                      <p:tavLst>
                                        <p:tav fmla="" tm="0">
                                          <p:val>
                                            <p:strVal val="#ppt_y"/>
                                          </p:val>
                                        </p:tav>
                                        <p:tav fmla="" tm="100000">
                                          <p:val>
                                            <p:strVal val="#ppt_y+1"/>
                                          </p:val>
                                        </p:tav>
                                      </p:tavLst>
                                    </p:anim>
                                    <p:set>
                                      <p:cBhvr>
                                        <p:cTn dur="1" fill="hold">
                                          <p:stCondLst>
                                            <p:cond delay="1000"/>
                                          </p:stCondLst>
                                        </p:cTn>
                                        <p:tgtEl>
                                          <p:spTgt spid="2065"/>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2066"/>
                                        </p:tgtEl>
                                        <p:attrNameLst>
                                          <p:attrName>style.visibility</p:attrName>
                                        </p:attrNameLst>
                                      </p:cBhvr>
                                      <p:to>
                                        <p:strVal val="visible"/>
                                      </p:to>
                                    </p:set>
                                    <p:anim calcmode="lin" valueType="num">
                                      <p:cBhvr additive="base">
                                        <p:cTn dur="1000"/>
                                        <p:tgtEl>
                                          <p:spTgt spid="206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0" name="Shape 2070"/>
        <p:cNvGrpSpPr/>
        <p:nvPr/>
      </p:nvGrpSpPr>
      <p:grpSpPr>
        <a:xfrm>
          <a:off x="0" y="0"/>
          <a:ext cx="0" cy="0"/>
          <a:chOff x="0" y="0"/>
          <a:chExt cx="0" cy="0"/>
        </a:xfrm>
      </p:grpSpPr>
      <p:sp>
        <p:nvSpPr>
          <p:cNvPr id="2071" name="Google Shape;2071;p45"/>
          <p:cNvSpPr txBox="1"/>
          <p:nvPr>
            <p:ph type="title"/>
          </p:nvPr>
        </p:nvSpPr>
        <p:spPr>
          <a:xfrm>
            <a:off x="2879825" y="2231100"/>
            <a:ext cx="3457500" cy="804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4700"/>
              <a:t>Our Analysis</a:t>
            </a:r>
            <a:endParaRPr sz="4700"/>
          </a:p>
          <a:p>
            <a:pPr indent="0" lvl="0" marL="0" rtl="0" algn="ctr">
              <a:spcBef>
                <a:spcPts val="0"/>
              </a:spcBef>
              <a:spcAft>
                <a:spcPts val="0"/>
              </a:spcAft>
              <a:buNone/>
            </a:pPr>
            <a:r>
              <a:rPr lang="en" sz="1466"/>
              <a:t>==</a:t>
            </a:r>
            <a:endParaRPr sz="1466"/>
          </a:p>
          <a:p>
            <a:pPr indent="0" lvl="0" marL="0" rtl="0" algn="ctr">
              <a:lnSpc>
                <a:spcPct val="115000"/>
              </a:lnSpc>
              <a:spcBef>
                <a:spcPts val="0"/>
              </a:spcBef>
              <a:spcAft>
                <a:spcPts val="1200"/>
              </a:spcAft>
              <a:buNone/>
            </a:pPr>
            <a:r>
              <a:rPr b="0" i="1" lang="en" sz="1400">
                <a:latin typeface="Barlow Semi Condensed"/>
                <a:ea typeface="Barlow Semi Condensed"/>
                <a:cs typeface="Barlow Semi Condensed"/>
                <a:sym typeface="Barlow Semi Condensed"/>
              </a:rPr>
              <a:t>/*What we found out*/</a:t>
            </a:r>
            <a:endParaRPr sz="1466"/>
          </a:p>
        </p:txBody>
      </p:sp>
      <p:grpSp>
        <p:nvGrpSpPr>
          <p:cNvPr id="2072" name="Google Shape;2072;p45"/>
          <p:cNvGrpSpPr/>
          <p:nvPr/>
        </p:nvGrpSpPr>
        <p:grpSpPr>
          <a:xfrm>
            <a:off x="3806208" y="792410"/>
            <a:ext cx="1385864" cy="1364219"/>
            <a:chOff x="3614228" y="234880"/>
            <a:chExt cx="1915500" cy="1915500"/>
          </a:xfrm>
        </p:grpSpPr>
        <p:sp>
          <p:nvSpPr>
            <p:cNvPr id="2073" name="Google Shape;2073;p45"/>
            <p:cNvSpPr/>
            <p:nvPr/>
          </p:nvSpPr>
          <p:spPr>
            <a:xfrm>
              <a:off x="3614228" y="234880"/>
              <a:ext cx="1915500" cy="19155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45"/>
            <p:cNvSpPr/>
            <p:nvPr/>
          </p:nvSpPr>
          <p:spPr>
            <a:xfrm>
              <a:off x="3869711" y="490401"/>
              <a:ext cx="1404000" cy="14040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5" name="Google Shape;2075;p45"/>
          <p:cNvGrpSpPr/>
          <p:nvPr/>
        </p:nvGrpSpPr>
        <p:grpSpPr>
          <a:xfrm>
            <a:off x="4226172" y="1194127"/>
            <a:ext cx="545878" cy="618889"/>
            <a:chOff x="1190625" y="238125"/>
            <a:chExt cx="5238750" cy="5231525"/>
          </a:xfrm>
        </p:grpSpPr>
        <p:sp>
          <p:nvSpPr>
            <p:cNvPr id="2076" name="Google Shape;2076;p45"/>
            <p:cNvSpPr/>
            <p:nvPr/>
          </p:nvSpPr>
          <p:spPr>
            <a:xfrm>
              <a:off x="1190625" y="259325"/>
              <a:ext cx="5238750" cy="5210325"/>
            </a:xfrm>
            <a:custGeom>
              <a:rect b="b" l="l" r="r" t="t"/>
              <a:pathLst>
                <a:path extrusionOk="0" h="208413" w="20955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077" name="Google Shape;2077;p45"/>
            <p:cNvSpPr/>
            <p:nvPr/>
          </p:nvSpPr>
          <p:spPr>
            <a:xfrm>
              <a:off x="4202861" y="1284806"/>
              <a:ext cx="1389300" cy="1389300"/>
            </a:xfrm>
            <a:custGeom>
              <a:rect b="b" l="l" r="r" t="t"/>
              <a:pathLst>
                <a:path extrusionOk="0" h="55572" w="55572">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078" name="Google Shape;2078;p45"/>
            <p:cNvSpPr/>
            <p:nvPr/>
          </p:nvSpPr>
          <p:spPr>
            <a:xfrm>
              <a:off x="3730400" y="4080350"/>
              <a:ext cx="173675" cy="260500"/>
            </a:xfrm>
            <a:custGeom>
              <a:rect b="b" l="l" r="r" t="t"/>
              <a:pathLst>
                <a:path extrusionOk="0" h="10420" w="6947">
                  <a:moveTo>
                    <a:pt x="0" y="0"/>
                  </a:moveTo>
                  <a:lnTo>
                    <a:pt x="0" y="10420"/>
                  </a:lnTo>
                  <a:lnTo>
                    <a:pt x="6947" y="10420"/>
                  </a:lnTo>
                  <a:lnTo>
                    <a:pt x="694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079" name="Google Shape;2079;p45"/>
            <p:cNvSpPr/>
            <p:nvPr/>
          </p:nvSpPr>
          <p:spPr>
            <a:xfrm>
              <a:off x="2430350" y="1227000"/>
              <a:ext cx="1473725" cy="2679700"/>
            </a:xfrm>
            <a:custGeom>
              <a:rect b="b" l="l" r="r" t="t"/>
              <a:pathLst>
                <a:path extrusionOk="0" h="107188" w="58949">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080" name="Google Shape;2080;p45"/>
            <p:cNvSpPr/>
            <p:nvPr/>
          </p:nvSpPr>
          <p:spPr>
            <a:xfrm>
              <a:off x="5467000" y="3472525"/>
              <a:ext cx="607825" cy="173700"/>
            </a:xfrm>
            <a:custGeom>
              <a:rect b="b" l="l" r="r" t="t"/>
              <a:pathLst>
                <a:path extrusionOk="0" h="6948" w="24313">
                  <a:moveTo>
                    <a:pt x="0" y="1"/>
                  </a:moveTo>
                  <a:lnTo>
                    <a:pt x="0" y="6947"/>
                  </a:lnTo>
                  <a:lnTo>
                    <a:pt x="24313" y="6947"/>
                  </a:lnTo>
                  <a:lnTo>
                    <a:pt x="243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081" name="Google Shape;2081;p45"/>
            <p:cNvSpPr/>
            <p:nvPr/>
          </p:nvSpPr>
          <p:spPr>
            <a:xfrm>
              <a:off x="5324700" y="3925975"/>
              <a:ext cx="631950" cy="566850"/>
            </a:xfrm>
            <a:custGeom>
              <a:rect b="b" l="l" r="r" t="t"/>
              <a:pathLst>
                <a:path extrusionOk="0" h="22674" w="25278">
                  <a:moveTo>
                    <a:pt x="4438" y="1"/>
                  </a:moveTo>
                  <a:lnTo>
                    <a:pt x="0" y="5307"/>
                  </a:lnTo>
                  <a:lnTo>
                    <a:pt x="20839" y="22673"/>
                  </a:lnTo>
                  <a:lnTo>
                    <a:pt x="25277" y="17367"/>
                  </a:lnTo>
                  <a:lnTo>
                    <a:pt x="44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082" name="Google Shape;2082;p45"/>
            <p:cNvSpPr/>
            <p:nvPr/>
          </p:nvSpPr>
          <p:spPr>
            <a:xfrm>
              <a:off x="4946025" y="4167175"/>
              <a:ext cx="173675" cy="607825"/>
            </a:xfrm>
            <a:custGeom>
              <a:rect b="b" l="l" r="r" t="t"/>
              <a:pathLst>
                <a:path extrusionOk="0" h="24313" w="6947">
                  <a:moveTo>
                    <a:pt x="0" y="1"/>
                  </a:moveTo>
                  <a:lnTo>
                    <a:pt x="0" y="24313"/>
                  </a:lnTo>
                  <a:lnTo>
                    <a:pt x="6947" y="24313"/>
                  </a:lnTo>
                  <a:lnTo>
                    <a:pt x="69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083" name="Google Shape;2083;p45"/>
            <p:cNvSpPr/>
            <p:nvPr/>
          </p:nvSpPr>
          <p:spPr>
            <a:xfrm>
              <a:off x="1279850" y="1564675"/>
              <a:ext cx="735675" cy="342525"/>
            </a:xfrm>
            <a:custGeom>
              <a:rect b="b" l="l" r="r" t="t"/>
              <a:pathLst>
                <a:path extrusionOk="0" h="13701" w="29427">
                  <a:moveTo>
                    <a:pt x="27786" y="1"/>
                  </a:moveTo>
                  <a:lnTo>
                    <a:pt x="1" y="6947"/>
                  </a:lnTo>
                  <a:lnTo>
                    <a:pt x="1641" y="13701"/>
                  </a:lnTo>
                  <a:lnTo>
                    <a:pt x="29426" y="6754"/>
                  </a:lnTo>
                  <a:lnTo>
                    <a:pt x="277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084" name="Google Shape;2084;p45"/>
            <p:cNvSpPr/>
            <p:nvPr/>
          </p:nvSpPr>
          <p:spPr>
            <a:xfrm>
              <a:off x="1424575" y="710850"/>
              <a:ext cx="706725" cy="574075"/>
            </a:xfrm>
            <a:custGeom>
              <a:rect b="b" l="l" r="r" t="t"/>
              <a:pathLst>
                <a:path extrusionOk="0" h="22963" w="28269">
                  <a:moveTo>
                    <a:pt x="3956" y="1"/>
                  </a:moveTo>
                  <a:lnTo>
                    <a:pt x="0" y="5596"/>
                  </a:lnTo>
                  <a:lnTo>
                    <a:pt x="24313" y="22962"/>
                  </a:lnTo>
                  <a:lnTo>
                    <a:pt x="28268" y="17367"/>
                  </a:lnTo>
                  <a:lnTo>
                    <a:pt x="395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085" name="Google Shape;2085;p45"/>
            <p:cNvSpPr/>
            <p:nvPr/>
          </p:nvSpPr>
          <p:spPr>
            <a:xfrm>
              <a:off x="2167450" y="238125"/>
              <a:ext cx="344925" cy="738075"/>
            </a:xfrm>
            <a:custGeom>
              <a:rect b="b" l="l" r="r" t="t"/>
              <a:pathLst>
                <a:path extrusionOk="0" h="29523" w="13797">
                  <a:moveTo>
                    <a:pt x="6754" y="0"/>
                  </a:moveTo>
                  <a:lnTo>
                    <a:pt x="1" y="1737"/>
                  </a:lnTo>
                  <a:lnTo>
                    <a:pt x="7140" y="29522"/>
                  </a:lnTo>
                  <a:lnTo>
                    <a:pt x="13797" y="27786"/>
                  </a:lnTo>
                  <a:lnTo>
                    <a:pt x="675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9" name="Shape 2089"/>
        <p:cNvGrpSpPr/>
        <p:nvPr/>
      </p:nvGrpSpPr>
      <p:grpSpPr>
        <a:xfrm>
          <a:off x="0" y="0"/>
          <a:ext cx="0" cy="0"/>
          <a:chOff x="0" y="0"/>
          <a:chExt cx="0" cy="0"/>
        </a:xfrm>
      </p:grpSpPr>
      <p:grpSp>
        <p:nvGrpSpPr>
          <p:cNvPr id="2090" name="Google Shape;2090;p46"/>
          <p:cNvGrpSpPr/>
          <p:nvPr/>
        </p:nvGrpSpPr>
        <p:grpSpPr>
          <a:xfrm>
            <a:off x="1819024" y="3893816"/>
            <a:ext cx="175013" cy="27000"/>
            <a:chOff x="5662375" y="212375"/>
            <a:chExt cx="175013" cy="27000"/>
          </a:xfrm>
        </p:grpSpPr>
        <p:sp>
          <p:nvSpPr>
            <p:cNvPr id="2091" name="Google Shape;2091;p4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092" name="Google Shape;2092;p4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093" name="Google Shape;2093;p4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nvGrpSpPr>
          <p:cNvPr id="2094" name="Google Shape;2094;p46"/>
          <p:cNvGrpSpPr/>
          <p:nvPr/>
        </p:nvGrpSpPr>
        <p:grpSpPr>
          <a:xfrm>
            <a:off x="4484494" y="3893828"/>
            <a:ext cx="175013" cy="27000"/>
            <a:chOff x="5662375" y="212375"/>
            <a:chExt cx="175013" cy="27000"/>
          </a:xfrm>
        </p:grpSpPr>
        <p:sp>
          <p:nvSpPr>
            <p:cNvPr id="2095" name="Google Shape;2095;p4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096" name="Google Shape;2096;p4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097" name="Google Shape;2097;p4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nvGrpSpPr>
          <p:cNvPr id="2098" name="Google Shape;2098;p46"/>
          <p:cNvGrpSpPr/>
          <p:nvPr/>
        </p:nvGrpSpPr>
        <p:grpSpPr>
          <a:xfrm>
            <a:off x="7149964" y="3893816"/>
            <a:ext cx="175013" cy="27000"/>
            <a:chOff x="5662375" y="212375"/>
            <a:chExt cx="175013" cy="27000"/>
          </a:xfrm>
        </p:grpSpPr>
        <p:sp>
          <p:nvSpPr>
            <p:cNvPr id="2099" name="Google Shape;2099;p4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00" name="Google Shape;2100;p4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01" name="Google Shape;2101;p4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sp>
        <p:nvSpPr>
          <p:cNvPr id="2102" name="Google Shape;2102;p46"/>
          <p:cNvSpPr txBox="1"/>
          <p:nvPr>
            <p:ph type="title"/>
          </p:nvPr>
        </p:nvSpPr>
        <p:spPr>
          <a:xfrm>
            <a:off x="1783622" y="199053"/>
            <a:ext cx="5577900" cy="594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Variables </a:t>
            </a:r>
            <a:endParaRPr sz="3355"/>
          </a:p>
          <a:p>
            <a:pPr indent="0" lvl="0" marL="0" rtl="0" algn="ctr">
              <a:spcBef>
                <a:spcPts val="0"/>
              </a:spcBef>
              <a:spcAft>
                <a:spcPts val="0"/>
              </a:spcAft>
              <a:buNone/>
            </a:pPr>
            <a:r>
              <a:rPr lang="en" sz="1911"/>
              <a:t>=</a:t>
            </a:r>
            <a:r>
              <a:rPr lang="en" sz="1800"/>
              <a:t>=</a:t>
            </a:r>
            <a:endParaRPr sz="1800"/>
          </a:p>
          <a:p>
            <a:pPr indent="0" lvl="0" marL="0" rtl="0" algn="ctr">
              <a:spcBef>
                <a:spcPts val="0"/>
              </a:spcBef>
              <a:spcAft>
                <a:spcPts val="0"/>
              </a:spcAft>
              <a:buNone/>
            </a:pPr>
            <a:r>
              <a:rPr b="0" i="1" lang="en" sz="1577"/>
              <a:t>(Will it cause traffic accidents?)</a:t>
            </a:r>
            <a:endParaRPr b="0" i="1" sz="1577"/>
          </a:p>
        </p:txBody>
      </p:sp>
      <p:sp>
        <p:nvSpPr>
          <p:cNvPr id="2103" name="Google Shape;2103;p46"/>
          <p:cNvSpPr txBox="1"/>
          <p:nvPr>
            <p:ph idx="1" type="subTitle"/>
          </p:nvPr>
        </p:nvSpPr>
        <p:spPr>
          <a:xfrm>
            <a:off x="3689551" y="1587641"/>
            <a:ext cx="1764900" cy="3291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1200"/>
              </a:spcAft>
              <a:buSzPts val="605"/>
              <a:buNone/>
            </a:pPr>
            <a:r>
              <a:rPr b="1" lang="en" sz="1290">
                <a:latin typeface="Barlow Semi Condensed"/>
                <a:ea typeface="Barlow Semi Condensed"/>
                <a:cs typeface="Barlow Semi Condensed"/>
                <a:sym typeface="Barlow Semi Condensed"/>
              </a:rPr>
              <a:t>Weather Type</a:t>
            </a:r>
            <a:endParaRPr b="1" sz="1290">
              <a:latin typeface="Barlow Semi Condensed"/>
              <a:ea typeface="Barlow Semi Condensed"/>
              <a:cs typeface="Barlow Semi Condensed"/>
              <a:sym typeface="Barlow Semi Condensed"/>
            </a:endParaRPr>
          </a:p>
        </p:txBody>
      </p:sp>
      <p:sp>
        <p:nvSpPr>
          <p:cNvPr id="2104" name="Google Shape;2104;p46"/>
          <p:cNvSpPr txBox="1"/>
          <p:nvPr>
            <p:ph idx="3" type="subTitle"/>
          </p:nvPr>
        </p:nvSpPr>
        <p:spPr>
          <a:xfrm>
            <a:off x="6355030" y="1587641"/>
            <a:ext cx="1764900" cy="3291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1200"/>
              </a:spcAft>
              <a:buSzPts val="605"/>
              <a:buNone/>
            </a:pPr>
            <a:r>
              <a:rPr b="1" lang="en" sz="1290">
                <a:latin typeface="Barlow Semi Condensed"/>
                <a:ea typeface="Barlow Semi Condensed"/>
                <a:cs typeface="Barlow Semi Condensed"/>
                <a:sym typeface="Barlow Semi Condensed"/>
              </a:rPr>
              <a:t>Weather Severity</a:t>
            </a:r>
            <a:endParaRPr b="1" sz="1290">
              <a:latin typeface="Barlow Semi Condensed"/>
              <a:ea typeface="Barlow Semi Condensed"/>
              <a:cs typeface="Barlow Semi Condensed"/>
              <a:sym typeface="Barlow Semi Condensed"/>
            </a:endParaRPr>
          </a:p>
        </p:txBody>
      </p:sp>
      <p:sp>
        <p:nvSpPr>
          <p:cNvPr id="2105" name="Google Shape;2105;p46"/>
          <p:cNvSpPr txBox="1"/>
          <p:nvPr>
            <p:ph idx="4" type="subTitle"/>
          </p:nvPr>
        </p:nvSpPr>
        <p:spPr>
          <a:xfrm>
            <a:off x="3743325" y="2773900"/>
            <a:ext cx="1764900" cy="153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300">
                <a:latin typeface="Nunito"/>
                <a:ea typeface="Nunito"/>
                <a:cs typeface="Nunito"/>
                <a:sym typeface="Nunito"/>
              </a:rPr>
              <a:t>Or is it the type of weather that affects it?</a:t>
            </a:r>
            <a:endParaRPr sz="1300">
              <a:latin typeface="Nunito"/>
              <a:ea typeface="Nunito"/>
              <a:cs typeface="Nunito"/>
              <a:sym typeface="Nunito"/>
            </a:endParaRPr>
          </a:p>
          <a:p>
            <a:pPr indent="0" lvl="0" marL="0" rtl="0" algn="ctr">
              <a:lnSpc>
                <a:spcPct val="105000"/>
              </a:lnSpc>
              <a:spcBef>
                <a:spcPts val="1200"/>
              </a:spcBef>
              <a:spcAft>
                <a:spcPts val="1200"/>
              </a:spcAft>
              <a:buNone/>
            </a:pPr>
            <a:r>
              <a:t/>
            </a:r>
            <a:endParaRPr sz="1300">
              <a:latin typeface="Nunito"/>
              <a:ea typeface="Nunito"/>
              <a:cs typeface="Nunito"/>
              <a:sym typeface="Nunito"/>
            </a:endParaRPr>
          </a:p>
        </p:txBody>
      </p:sp>
      <p:sp>
        <p:nvSpPr>
          <p:cNvPr id="2106" name="Google Shape;2106;p46"/>
          <p:cNvSpPr txBox="1"/>
          <p:nvPr>
            <p:ph idx="5" type="subTitle"/>
          </p:nvPr>
        </p:nvSpPr>
        <p:spPr>
          <a:xfrm>
            <a:off x="1123325" y="2773900"/>
            <a:ext cx="1665600" cy="11823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1200"/>
              </a:spcAft>
              <a:buNone/>
            </a:pPr>
            <a:r>
              <a:rPr lang="en" sz="1300">
                <a:latin typeface="Nunito"/>
                <a:ea typeface="Nunito"/>
                <a:cs typeface="Nunito"/>
                <a:sym typeface="Nunito"/>
              </a:rPr>
              <a:t>Does the precipitation</a:t>
            </a:r>
            <a:r>
              <a:rPr lang="en" sz="1300">
                <a:latin typeface="Nunito"/>
                <a:ea typeface="Nunito"/>
                <a:cs typeface="Nunito"/>
                <a:sym typeface="Nunito"/>
              </a:rPr>
              <a:t> level have anything to do with accident count?</a:t>
            </a:r>
            <a:endParaRPr sz="1300">
              <a:latin typeface="Nunito"/>
              <a:ea typeface="Nunito"/>
              <a:cs typeface="Nunito"/>
              <a:sym typeface="Nunito"/>
            </a:endParaRPr>
          </a:p>
        </p:txBody>
      </p:sp>
      <p:sp>
        <p:nvSpPr>
          <p:cNvPr id="2107" name="Google Shape;2107;p46"/>
          <p:cNvSpPr txBox="1"/>
          <p:nvPr>
            <p:ph idx="6" type="subTitle"/>
          </p:nvPr>
        </p:nvSpPr>
        <p:spPr>
          <a:xfrm>
            <a:off x="6462630" y="2773896"/>
            <a:ext cx="1764900" cy="107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Nunito"/>
                <a:ea typeface="Nunito"/>
                <a:cs typeface="Nunito"/>
                <a:sym typeface="Nunito"/>
              </a:rPr>
              <a:t>Perhaps it’s the </a:t>
            </a:r>
            <a:r>
              <a:rPr lang="en" sz="1300">
                <a:latin typeface="Nunito"/>
                <a:ea typeface="Nunito"/>
                <a:cs typeface="Nunito"/>
                <a:sym typeface="Nunito"/>
              </a:rPr>
              <a:t>severity of weather?</a:t>
            </a:r>
            <a:endParaRPr sz="1300"/>
          </a:p>
          <a:p>
            <a:pPr indent="0" lvl="0" marL="0" rtl="0" algn="ctr">
              <a:spcBef>
                <a:spcPts val="1200"/>
              </a:spcBef>
              <a:spcAft>
                <a:spcPts val="1200"/>
              </a:spcAft>
              <a:buNone/>
            </a:pPr>
            <a:r>
              <a:t/>
            </a:r>
            <a:endParaRPr sz="1300"/>
          </a:p>
        </p:txBody>
      </p:sp>
      <p:sp>
        <p:nvSpPr>
          <p:cNvPr id="2108" name="Google Shape;2108;p46"/>
          <p:cNvSpPr txBox="1"/>
          <p:nvPr>
            <p:ph idx="1" type="subTitle"/>
          </p:nvPr>
        </p:nvSpPr>
        <p:spPr>
          <a:xfrm>
            <a:off x="1244426" y="1596125"/>
            <a:ext cx="1324200" cy="3750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770"/>
              <a:buNone/>
            </a:pPr>
            <a:r>
              <a:rPr b="1" lang="en" sz="1360">
                <a:latin typeface="Barlow Semi Condensed"/>
                <a:ea typeface="Barlow Semi Condensed"/>
                <a:cs typeface="Barlow Semi Condensed"/>
                <a:sym typeface="Barlow Semi Condensed"/>
              </a:rPr>
              <a:t>Precipitation</a:t>
            </a:r>
            <a:endParaRPr b="1" sz="1080">
              <a:latin typeface="Barlow Semi Condensed"/>
              <a:ea typeface="Barlow Semi Condensed"/>
              <a:cs typeface="Barlow Semi Condensed"/>
              <a:sym typeface="Barlow Semi Condensed"/>
            </a:endParaRPr>
          </a:p>
        </p:txBody>
      </p:sp>
      <p:grpSp>
        <p:nvGrpSpPr>
          <p:cNvPr id="2109" name="Google Shape;2109;p46"/>
          <p:cNvGrpSpPr/>
          <p:nvPr/>
        </p:nvGrpSpPr>
        <p:grpSpPr>
          <a:xfrm>
            <a:off x="1691692" y="1998213"/>
            <a:ext cx="425778" cy="492068"/>
            <a:chOff x="6242825" y="2615925"/>
            <a:chExt cx="483125" cy="483225"/>
          </a:xfrm>
        </p:grpSpPr>
        <p:sp>
          <p:nvSpPr>
            <p:cNvPr id="2110" name="Google Shape;2110;p46"/>
            <p:cNvSpPr/>
            <p:nvPr/>
          </p:nvSpPr>
          <p:spPr>
            <a:xfrm>
              <a:off x="6242825" y="2672550"/>
              <a:ext cx="483125" cy="426600"/>
            </a:xfrm>
            <a:custGeom>
              <a:rect b="b" l="l" r="r" t="t"/>
              <a:pathLst>
                <a:path extrusionOk="0" h="17064" w="19325">
                  <a:moveTo>
                    <a:pt x="10230" y="2331"/>
                  </a:moveTo>
                  <a:cubicBezTo>
                    <a:pt x="11387" y="2603"/>
                    <a:pt x="12437" y="3687"/>
                    <a:pt x="13056" y="5299"/>
                  </a:cubicBezTo>
                  <a:cubicBezTo>
                    <a:pt x="13144" y="5524"/>
                    <a:pt x="13357" y="5662"/>
                    <a:pt x="13583" y="5662"/>
                  </a:cubicBezTo>
                  <a:cubicBezTo>
                    <a:pt x="13652" y="5662"/>
                    <a:pt x="13722" y="5649"/>
                    <a:pt x="13790" y="5623"/>
                  </a:cubicBezTo>
                  <a:cubicBezTo>
                    <a:pt x="14083" y="5511"/>
                    <a:pt x="14228" y="5185"/>
                    <a:pt x="14113" y="4892"/>
                  </a:cubicBezTo>
                  <a:cubicBezTo>
                    <a:pt x="13790" y="4049"/>
                    <a:pt x="13349" y="3307"/>
                    <a:pt x="12830" y="2712"/>
                  </a:cubicBezTo>
                  <a:lnTo>
                    <a:pt x="12830" y="2712"/>
                  </a:lnTo>
                  <a:cubicBezTo>
                    <a:pt x="13911" y="3029"/>
                    <a:pt x="14901" y="3512"/>
                    <a:pt x="15750" y="4143"/>
                  </a:cubicBezTo>
                  <a:cubicBezTo>
                    <a:pt x="16882" y="4988"/>
                    <a:pt x="17649" y="6024"/>
                    <a:pt x="17990" y="7147"/>
                  </a:cubicBezTo>
                  <a:cubicBezTo>
                    <a:pt x="17519" y="6915"/>
                    <a:pt x="17000" y="6794"/>
                    <a:pt x="16476" y="6794"/>
                  </a:cubicBezTo>
                  <a:cubicBezTo>
                    <a:pt x="16469" y="6794"/>
                    <a:pt x="16463" y="6794"/>
                    <a:pt x="16456" y="6794"/>
                  </a:cubicBezTo>
                  <a:cubicBezTo>
                    <a:pt x="15729" y="6794"/>
                    <a:pt x="15040" y="7012"/>
                    <a:pt x="14515" y="7404"/>
                  </a:cubicBezTo>
                  <a:cubicBezTo>
                    <a:pt x="14400" y="7492"/>
                    <a:pt x="14291" y="7588"/>
                    <a:pt x="14192" y="7694"/>
                  </a:cubicBezTo>
                  <a:cubicBezTo>
                    <a:pt x="14092" y="7588"/>
                    <a:pt x="13983" y="7492"/>
                    <a:pt x="13869" y="7404"/>
                  </a:cubicBezTo>
                  <a:cubicBezTo>
                    <a:pt x="13343" y="7012"/>
                    <a:pt x="12655" y="6794"/>
                    <a:pt x="11927" y="6794"/>
                  </a:cubicBezTo>
                  <a:cubicBezTo>
                    <a:pt x="11199" y="6794"/>
                    <a:pt x="10511" y="7012"/>
                    <a:pt x="9986" y="7404"/>
                  </a:cubicBezTo>
                  <a:cubicBezTo>
                    <a:pt x="9871" y="7492"/>
                    <a:pt x="9762" y="7588"/>
                    <a:pt x="9662" y="7694"/>
                  </a:cubicBezTo>
                  <a:cubicBezTo>
                    <a:pt x="9563" y="7588"/>
                    <a:pt x="9454" y="7492"/>
                    <a:pt x="9339" y="7404"/>
                  </a:cubicBezTo>
                  <a:cubicBezTo>
                    <a:pt x="8814" y="7012"/>
                    <a:pt x="8126" y="6794"/>
                    <a:pt x="7398" y="6794"/>
                  </a:cubicBezTo>
                  <a:cubicBezTo>
                    <a:pt x="6670" y="6794"/>
                    <a:pt x="5982" y="7012"/>
                    <a:pt x="5456" y="7404"/>
                  </a:cubicBezTo>
                  <a:cubicBezTo>
                    <a:pt x="5342" y="7492"/>
                    <a:pt x="5233" y="7588"/>
                    <a:pt x="5133" y="7694"/>
                  </a:cubicBezTo>
                  <a:cubicBezTo>
                    <a:pt x="5034" y="7588"/>
                    <a:pt x="4925" y="7492"/>
                    <a:pt x="4810" y="7404"/>
                  </a:cubicBezTo>
                  <a:cubicBezTo>
                    <a:pt x="4285" y="7012"/>
                    <a:pt x="3596" y="6794"/>
                    <a:pt x="2869" y="6794"/>
                  </a:cubicBezTo>
                  <a:cubicBezTo>
                    <a:pt x="2862" y="6794"/>
                    <a:pt x="2856" y="6794"/>
                    <a:pt x="2849" y="6794"/>
                  </a:cubicBezTo>
                  <a:cubicBezTo>
                    <a:pt x="2324" y="6794"/>
                    <a:pt x="1806" y="6915"/>
                    <a:pt x="1335" y="7147"/>
                  </a:cubicBezTo>
                  <a:cubicBezTo>
                    <a:pt x="1676" y="6024"/>
                    <a:pt x="2443" y="4988"/>
                    <a:pt x="3578" y="4143"/>
                  </a:cubicBezTo>
                  <a:cubicBezTo>
                    <a:pt x="4424" y="3512"/>
                    <a:pt x="5414" y="3029"/>
                    <a:pt x="6498" y="2712"/>
                  </a:cubicBezTo>
                  <a:lnTo>
                    <a:pt x="6498" y="2712"/>
                  </a:lnTo>
                  <a:cubicBezTo>
                    <a:pt x="5976" y="3307"/>
                    <a:pt x="5538" y="4049"/>
                    <a:pt x="5212" y="4892"/>
                  </a:cubicBezTo>
                  <a:cubicBezTo>
                    <a:pt x="5097" y="5185"/>
                    <a:pt x="5245" y="5511"/>
                    <a:pt x="5535" y="5623"/>
                  </a:cubicBezTo>
                  <a:cubicBezTo>
                    <a:pt x="5603" y="5649"/>
                    <a:pt x="5673" y="5662"/>
                    <a:pt x="5742" y="5662"/>
                  </a:cubicBezTo>
                  <a:cubicBezTo>
                    <a:pt x="5968" y="5662"/>
                    <a:pt x="6181" y="5524"/>
                    <a:pt x="6269" y="5299"/>
                  </a:cubicBezTo>
                  <a:cubicBezTo>
                    <a:pt x="6891" y="3687"/>
                    <a:pt x="7941" y="2603"/>
                    <a:pt x="9098" y="2331"/>
                  </a:cubicBezTo>
                  <a:lnTo>
                    <a:pt x="9098" y="5097"/>
                  </a:lnTo>
                  <a:cubicBezTo>
                    <a:pt x="9098" y="5408"/>
                    <a:pt x="9351" y="5662"/>
                    <a:pt x="9662" y="5662"/>
                  </a:cubicBezTo>
                  <a:cubicBezTo>
                    <a:pt x="9976" y="5662"/>
                    <a:pt x="10230" y="5408"/>
                    <a:pt x="10230" y="5097"/>
                  </a:cubicBezTo>
                  <a:lnTo>
                    <a:pt x="10230" y="2331"/>
                  </a:lnTo>
                  <a:close/>
                  <a:moveTo>
                    <a:pt x="9662" y="0"/>
                  </a:moveTo>
                  <a:cubicBezTo>
                    <a:pt x="9348" y="0"/>
                    <a:pt x="9098" y="254"/>
                    <a:pt x="9098" y="568"/>
                  </a:cubicBezTo>
                  <a:lnTo>
                    <a:pt x="9098" y="1145"/>
                  </a:lnTo>
                  <a:cubicBezTo>
                    <a:pt x="6764" y="1247"/>
                    <a:pt x="4584" y="1981"/>
                    <a:pt x="2899" y="3234"/>
                  </a:cubicBezTo>
                  <a:cubicBezTo>
                    <a:pt x="1030" y="4629"/>
                    <a:pt x="0" y="6495"/>
                    <a:pt x="0" y="8494"/>
                  </a:cubicBezTo>
                  <a:lnTo>
                    <a:pt x="0" y="9059"/>
                  </a:lnTo>
                  <a:cubicBezTo>
                    <a:pt x="0" y="9373"/>
                    <a:pt x="254" y="9626"/>
                    <a:pt x="568" y="9626"/>
                  </a:cubicBezTo>
                  <a:cubicBezTo>
                    <a:pt x="879" y="9626"/>
                    <a:pt x="1133" y="9373"/>
                    <a:pt x="1133" y="9059"/>
                  </a:cubicBezTo>
                  <a:cubicBezTo>
                    <a:pt x="1133" y="8455"/>
                    <a:pt x="1945" y="7926"/>
                    <a:pt x="2869" y="7926"/>
                  </a:cubicBezTo>
                  <a:cubicBezTo>
                    <a:pt x="3793" y="7926"/>
                    <a:pt x="4569" y="8446"/>
                    <a:pt x="4569" y="9059"/>
                  </a:cubicBezTo>
                  <a:cubicBezTo>
                    <a:pt x="4569" y="9373"/>
                    <a:pt x="4819" y="9623"/>
                    <a:pt x="5133" y="9623"/>
                  </a:cubicBezTo>
                  <a:cubicBezTo>
                    <a:pt x="5447" y="9623"/>
                    <a:pt x="5701" y="9373"/>
                    <a:pt x="5701" y="9059"/>
                  </a:cubicBezTo>
                  <a:cubicBezTo>
                    <a:pt x="5701" y="8446"/>
                    <a:pt x="6477" y="7926"/>
                    <a:pt x="7398" y="7926"/>
                  </a:cubicBezTo>
                  <a:cubicBezTo>
                    <a:pt x="8319" y="7926"/>
                    <a:pt x="9098" y="8446"/>
                    <a:pt x="9098" y="9059"/>
                  </a:cubicBezTo>
                  <a:lnTo>
                    <a:pt x="9098" y="9475"/>
                  </a:lnTo>
                  <a:cubicBezTo>
                    <a:pt x="9098" y="9500"/>
                    <a:pt x="9098" y="9527"/>
                    <a:pt x="9101" y="9551"/>
                  </a:cubicBezTo>
                  <a:cubicBezTo>
                    <a:pt x="9098" y="9575"/>
                    <a:pt x="9098" y="9602"/>
                    <a:pt x="9098" y="9626"/>
                  </a:cubicBezTo>
                  <a:lnTo>
                    <a:pt x="9098" y="14799"/>
                  </a:lnTo>
                  <a:cubicBezTo>
                    <a:pt x="9098" y="15424"/>
                    <a:pt x="8591" y="15931"/>
                    <a:pt x="7966" y="15931"/>
                  </a:cubicBezTo>
                  <a:cubicBezTo>
                    <a:pt x="7337" y="15931"/>
                    <a:pt x="6833" y="15424"/>
                    <a:pt x="6833" y="14799"/>
                  </a:cubicBezTo>
                  <a:lnTo>
                    <a:pt x="6833" y="14231"/>
                  </a:lnTo>
                  <a:cubicBezTo>
                    <a:pt x="6833" y="13920"/>
                    <a:pt x="6580" y="13666"/>
                    <a:pt x="6266" y="13666"/>
                  </a:cubicBezTo>
                  <a:cubicBezTo>
                    <a:pt x="5952" y="13666"/>
                    <a:pt x="5701" y="13920"/>
                    <a:pt x="5701" y="14231"/>
                  </a:cubicBezTo>
                  <a:lnTo>
                    <a:pt x="5701" y="14799"/>
                  </a:lnTo>
                  <a:cubicBezTo>
                    <a:pt x="5701" y="16049"/>
                    <a:pt x="6712" y="17063"/>
                    <a:pt x="7966" y="17063"/>
                  </a:cubicBezTo>
                  <a:cubicBezTo>
                    <a:pt x="9216" y="17063"/>
                    <a:pt x="10230" y="16049"/>
                    <a:pt x="10230" y="14799"/>
                  </a:cubicBezTo>
                  <a:lnTo>
                    <a:pt x="10230" y="9626"/>
                  </a:lnTo>
                  <a:cubicBezTo>
                    <a:pt x="10227" y="9599"/>
                    <a:pt x="10227" y="9575"/>
                    <a:pt x="10224" y="9551"/>
                  </a:cubicBezTo>
                  <a:cubicBezTo>
                    <a:pt x="10227" y="9524"/>
                    <a:pt x="10227" y="9500"/>
                    <a:pt x="10230" y="9475"/>
                  </a:cubicBezTo>
                  <a:lnTo>
                    <a:pt x="10230" y="9059"/>
                  </a:lnTo>
                  <a:cubicBezTo>
                    <a:pt x="10230" y="8446"/>
                    <a:pt x="11006" y="7926"/>
                    <a:pt x="11927" y="7926"/>
                  </a:cubicBezTo>
                  <a:cubicBezTo>
                    <a:pt x="12848" y="7926"/>
                    <a:pt x="13627" y="8446"/>
                    <a:pt x="13627" y="9059"/>
                  </a:cubicBezTo>
                  <a:cubicBezTo>
                    <a:pt x="13627" y="9373"/>
                    <a:pt x="13878" y="9623"/>
                    <a:pt x="14192" y="9623"/>
                  </a:cubicBezTo>
                  <a:cubicBezTo>
                    <a:pt x="14506" y="9623"/>
                    <a:pt x="14759" y="9373"/>
                    <a:pt x="14759" y="9059"/>
                  </a:cubicBezTo>
                  <a:cubicBezTo>
                    <a:pt x="14759" y="8446"/>
                    <a:pt x="15535" y="7926"/>
                    <a:pt x="16456" y="7926"/>
                  </a:cubicBezTo>
                  <a:cubicBezTo>
                    <a:pt x="17377" y="7926"/>
                    <a:pt x="18192" y="8455"/>
                    <a:pt x="18192" y="9059"/>
                  </a:cubicBezTo>
                  <a:cubicBezTo>
                    <a:pt x="18192" y="9373"/>
                    <a:pt x="18446" y="9623"/>
                    <a:pt x="18760" y="9623"/>
                  </a:cubicBezTo>
                  <a:cubicBezTo>
                    <a:pt x="19071" y="9623"/>
                    <a:pt x="19325" y="9373"/>
                    <a:pt x="19325" y="9059"/>
                  </a:cubicBezTo>
                  <a:lnTo>
                    <a:pt x="19325" y="8494"/>
                  </a:lnTo>
                  <a:cubicBezTo>
                    <a:pt x="19325" y="6495"/>
                    <a:pt x="18295" y="4629"/>
                    <a:pt x="16426" y="3234"/>
                  </a:cubicBezTo>
                  <a:cubicBezTo>
                    <a:pt x="14744" y="1981"/>
                    <a:pt x="12561" y="1247"/>
                    <a:pt x="10230" y="1145"/>
                  </a:cubicBezTo>
                  <a:lnTo>
                    <a:pt x="10230" y="568"/>
                  </a:lnTo>
                  <a:cubicBezTo>
                    <a:pt x="10230" y="254"/>
                    <a:pt x="9976" y="0"/>
                    <a:pt x="966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212121"/>
                </a:solidFill>
              </a:endParaRPr>
            </a:p>
          </p:txBody>
        </p:sp>
        <p:sp>
          <p:nvSpPr>
            <p:cNvPr id="2111" name="Google Shape;2111;p46"/>
            <p:cNvSpPr/>
            <p:nvPr/>
          </p:nvSpPr>
          <p:spPr>
            <a:xfrm>
              <a:off x="6413650" y="2615925"/>
              <a:ext cx="28325" cy="56650"/>
            </a:xfrm>
            <a:custGeom>
              <a:rect b="b" l="l" r="r" t="t"/>
              <a:pathLst>
                <a:path extrusionOk="0" h="2266" w="1133">
                  <a:moveTo>
                    <a:pt x="565" y="1"/>
                  </a:moveTo>
                  <a:cubicBezTo>
                    <a:pt x="251" y="1"/>
                    <a:pt x="0" y="254"/>
                    <a:pt x="0" y="568"/>
                  </a:cubicBezTo>
                  <a:lnTo>
                    <a:pt x="0" y="1701"/>
                  </a:lnTo>
                  <a:cubicBezTo>
                    <a:pt x="0" y="2012"/>
                    <a:pt x="251" y="2265"/>
                    <a:pt x="565" y="2265"/>
                  </a:cubicBezTo>
                  <a:cubicBezTo>
                    <a:pt x="879" y="2265"/>
                    <a:pt x="1133" y="2012"/>
                    <a:pt x="1133" y="1701"/>
                  </a:cubicBezTo>
                  <a:lnTo>
                    <a:pt x="1133" y="568"/>
                  </a:lnTo>
                  <a:cubicBezTo>
                    <a:pt x="1133" y="254"/>
                    <a:pt x="879" y="1"/>
                    <a:pt x="56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212121"/>
                </a:solidFill>
              </a:endParaRPr>
            </a:p>
          </p:txBody>
        </p:sp>
        <p:sp>
          <p:nvSpPr>
            <p:cNvPr id="2112" name="Google Shape;2112;p46"/>
            <p:cNvSpPr/>
            <p:nvPr/>
          </p:nvSpPr>
          <p:spPr>
            <a:xfrm>
              <a:off x="6526875" y="2615925"/>
              <a:ext cx="28325" cy="56650"/>
            </a:xfrm>
            <a:custGeom>
              <a:rect b="b" l="l" r="r" t="t"/>
              <a:pathLst>
                <a:path extrusionOk="0" h="2266" w="1133">
                  <a:moveTo>
                    <a:pt x="565" y="1"/>
                  </a:moveTo>
                  <a:cubicBezTo>
                    <a:pt x="251" y="1"/>
                    <a:pt x="0" y="254"/>
                    <a:pt x="0" y="568"/>
                  </a:cubicBezTo>
                  <a:lnTo>
                    <a:pt x="0" y="1701"/>
                  </a:lnTo>
                  <a:cubicBezTo>
                    <a:pt x="0" y="2012"/>
                    <a:pt x="251" y="2265"/>
                    <a:pt x="565" y="2265"/>
                  </a:cubicBezTo>
                  <a:cubicBezTo>
                    <a:pt x="879" y="2265"/>
                    <a:pt x="1133" y="2012"/>
                    <a:pt x="1133" y="1701"/>
                  </a:cubicBezTo>
                  <a:lnTo>
                    <a:pt x="1133" y="568"/>
                  </a:lnTo>
                  <a:cubicBezTo>
                    <a:pt x="1133" y="254"/>
                    <a:pt x="879" y="1"/>
                    <a:pt x="56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212121"/>
                </a:solidFill>
              </a:endParaRPr>
            </a:p>
          </p:txBody>
        </p:sp>
        <p:sp>
          <p:nvSpPr>
            <p:cNvPr id="2113" name="Google Shape;2113;p46"/>
            <p:cNvSpPr/>
            <p:nvPr/>
          </p:nvSpPr>
          <p:spPr>
            <a:xfrm>
              <a:off x="6611800" y="2644250"/>
              <a:ext cx="28325" cy="56625"/>
            </a:xfrm>
            <a:custGeom>
              <a:rect b="b" l="l" r="r" t="t"/>
              <a:pathLst>
                <a:path extrusionOk="0" h="2265" w="1133">
                  <a:moveTo>
                    <a:pt x="565" y="0"/>
                  </a:moveTo>
                  <a:cubicBezTo>
                    <a:pt x="251" y="0"/>
                    <a:pt x="0" y="254"/>
                    <a:pt x="0" y="568"/>
                  </a:cubicBezTo>
                  <a:lnTo>
                    <a:pt x="0" y="1700"/>
                  </a:lnTo>
                  <a:cubicBezTo>
                    <a:pt x="0" y="2011"/>
                    <a:pt x="251" y="2265"/>
                    <a:pt x="565" y="2265"/>
                  </a:cubicBezTo>
                  <a:cubicBezTo>
                    <a:pt x="879" y="2265"/>
                    <a:pt x="1133" y="2011"/>
                    <a:pt x="1133" y="1700"/>
                  </a:cubicBezTo>
                  <a:lnTo>
                    <a:pt x="1133" y="568"/>
                  </a:lnTo>
                  <a:cubicBezTo>
                    <a:pt x="1133" y="254"/>
                    <a:pt x="879" y="0"/>
                    <a:pt x="56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212121"/>
                </a:solidFill>
              </a:endParaRPr>
            </a:p>
          </p:txBody>
        </p:sp>
        <p:sp>
          <p:nvSpPr>
            <p:cNvPr id="2114" name="Google Shape;2114;p46"/>
            <p:cNvSpPr/>
            <p:nvPr/>
          </p:nvSpPr>
          <p:spPr>
            <a:xfrm>
              <a:off x="6328725" y="2644250"/>
              <a:ext cx="28325" cy="56625"/>
            </a:xfrm>
            <a:custGeom>
              <a:rect b="b" l="l" r="r" t="t"/>
              <a:pathLst>
                <a:path extrusionOk="0" h="2265" w="1133">
                  <a:moveTo>
                    <a:pt x="565" y="0"/>
                  </a:moveTo>
                  <a:cubicBezTo>
                    <a:pt x="251" y="0"/>
                    <a:pt x="0" y="254"/>
                    <a:pt x="0" y="568"/>
                  </a:cubicBezTo>
                  <a:lnTo>
                    <a:pt x="0" y="1700"/>
                  </a:lnTo>
                  <a:cubicBezTo>
                    <a:pt x="0" y="2011"/>
                    <a:pt x="251" y="2265"/>
                    <a:pt x="565" y="2265"/>
                  </a:cubicBezTo>
                  <a:cubicBezTo>
                    <a:pt x="879" y="2265"/>
                    <a:pt x="1133" y="2011"/>
                    <a:pt x="1133" y="1700"/>
                  </a:cubicBezTo>
                  <a:lnTo>
                    <a:pt x="1133" y="568"/>
                  </a:lnTo>
                  <a:cubicBezTo>
                    <a:pt x="1133" y="254"/>
                    <a:pt x="879" y="0"/>
                    <a:pt x="56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212121"/>
                </a:solidFill>
              </a:endParaRPr>
            </a:p>
          </p:txBody>
        </p:sp>
      </p:grpSp>
      <p:sp>
        <p:nvSpPr>
          <p:cNvPr id="2115" name="Google Shape;2115;p46"/>
          <p:cNvSpPr/>
          <p:nvPr/>
        </p:nvSpPr>
        <p:spPr>
          <a:xfrm>
            <a:off x="4338066" y="2032680"/>
            <a:ext cx="468984" cy="469023"/>
          </a:xfrm>
          <a:custGeom>
            <a:rect b="b" l="l" r="r" t="t"/>
            <a:pathLst>
              <a:path extrusionOk="0" h="12068" w="12067">
                <a:moveTo>
                  <a:pt x="5955" y="1104"/>
                </a:moveTo>
                <a:lnTo>
                  <a:pt x="6270" y="1734"/>
                </a:lnTo>
                <a:lnTo>
                  <a:pt x="5955" y="2364"/>
                </a:lnTo>
                <a:lnTo>
                  <a:pt x="5640" y="1734"/>
                </a:lnTo>
                <a:lnTo>
                  <a:pt x="5955" y="1104"/>
                </a:lnTo>
                <a:close/>
                <a:moveTo>
                  <a:pt x="9420" y="2521"/>
                </a:moveTo>
                <a:lnTo>
                  <a:pt x="9168" y="3183"/>
                </a:lnTo>
                <a:lnTo>
                  <a:pt x="8507" y="3435"/>
                </a:lnTo>
                <a:lnTo>
                  <a:pt x="8759" y="2773"/>
                </a:lnTo>
                <a:lnTo>
                  <a:pt x="9420" y="2521"/>
                </a:lnTo>
                <a:close/>
                <a:moveTo>
                  <a:pt x="2489" y="2553"/>
                </a:moveTo>
                <a:lnTo>
                  <a:pt x="3151" y="2805"/>
                </a:lnTo>
                <a:lnTo>
                  <a:pt x="3403" y="3466"/>
                </a:lnTo>
                <a:lnTo>
                  <a:pt x="2710" y="3246"/>
                </a:lnTo>
                <a:lnTo>
                  <a:pt x="2489" y="2553"/>
                </a:lnTo>
                <a:close/>
                <a:moveTo>
                  <a:pt x="4663" y="2931"/>
                </a:moveTo>
                <a:lnTo>
                  <a:pt x="5608" y="3403"/>
                </a:lnTo>
                <a:lnTo>
                  <a:pt x="5608" y="4254"/>
                </a:lnTo>
                <a:cubicBezTo>
                  <a:pt x="5356" y="4286"/>
                  <a:pt x="5167" y="4380"/>
                  <a:pt x="4978" y="4538"/>
                </a:cubicBezTo>
                <a:lnTo>
                  <a:pt x="4348" y="3908"/>
                </a:lnTo>
                <a:lnTo>
                  <a:pt x="4663" y="2931"/>
                </a:lnTo>
                <a:close/>
                <a:moveTo>
                  <a:pt x="7246" y="2931"/>
                </a:moveTo>
                <a:lnTo>
                  <a:pt x="7561" y="3908"/>
                </a:lnTo>
                <a:lnTo>
                  <a:pt x="6931" y="4538"/>
                </a:lnTo>
                <a:cubicBezTo>
                  <a:pt x="6742" y="4412"/>
                  <a:pt x="6553" y="4349"/>
                  <a:pt x="6301" y="4254"/>
                </a:cubicBezTo>
                <a:lnTo>
                  <a:pt x="6301" y="3403"/>
                </a:lnTo>
                <a:lnTo>
                  <a:pt x="7246" y="2931"/>
                </a:lnTo>
                <a:close/>
                <a:moveTo>
                  <a:pt x="3812" y="4412"/>
                </a:moveTo>
                <a:lnTo>
                  <a:pt x="4442" y="5042"/>
                </a:lnTo>
                <a:cubicBezTo>
                  <a:pt x="4348" y="5231"/>
                  <a:pt x="4253" y="5451"/>
                  <a:pt x="4190" y="5672"/>
                </a:cubicBezTo>
                <a:lnTo>
                  <a:pt x="3308" y="5672"/>
                </a:lnTo>
                <a:lnTo>
                  <a:pt x="2836" y="4727"/>
                </a:lnTo>
                <a:lnTo>
                  <a:pt x="3812" y="4412"/>
                </a:lnTo>
                <a:close/>
                <a:moveTo>
                  <a:pt x="8034" y="4412"/>
                </a:moveTo>
                <a:lnTo>
                  <a:pt x="9011" y="4727"/>
                </a:lnTo>
                <a:lnTo>
                  <a:pt x="8538" y="5672"/>
                </a:lnTo>
                <a:lnTo>
                  <a:pt x="7687" y="5672"/>
                </a:lnTo>
                <a:cubicBezTo>
                  <a:pt x="7656" y="5451"/>
                  <a:pt x="7561" y="5231"/>
                  <a:pt x="7404" y="5042"/>
                </a:cubicBezTo>
                <a:lnTo>
                  <a:pt x="8034" y="4412"/>
                </a:lnTo>
                <a:close/>
                <a:moveTo>
                  <a:pt x="1670" y="5703"/>
                </a:moveTo>
                <a:lnTo>
                  <a:pt x="2300" y="6018"/>
                </a:lnTo>
                <a:lnTo>
                  <a:pt x="1670" y="6333"/>
                </a:lnTo>
                <a:lnTo>
                  <a:pt x="1040" y="6018"/>
                </a:lnTo>
                <a:lnTo>
                  <a:pt x="1670" y="5703"/>
                </a:lnTo>
                <a:close/>
                <a:moveTo>
                  <a:pt x="10239" y="5703"/>
                </a:moveTo>
                <a:lnTo>
                  <a:pt x="10869" y="6018"/>
                </a:lnTo>
                <a:lnTo>
                  <a:pt x="10239" y="6333"/>
                </a:lnTo>
                <a:lnTo>
                  <a:pt x="9609" y="6018"/>
                </a:lnTo>
                <a:lnTo>
                  <a:pt x="10239" y="5703"/>
                </a:lnTo>
                <a:close/>
                <a:moveTo>
                  <a:pt x="5955" y="4979"/>
                </a:moveTo>
                <a:cubicBezTo>
                  <a:pt x="6553" y="4979"/>
                  <a:pt x="7026" y="5451"/>
                  <a:pt x="7026" y="6018"/>
                </a:cubicBezTo>
                <a:cubicBezTo>
                  <a:pt x="7026" y="6617"/>
                  <a:pt x="6553" y="7089"/>
                  <a:pt x="5955" y="7089"/>
                </a:cubicBezTo>
                <a:cubicBezTo>
                  <a:pt x="5356" y="7089"/>
                  <a:pt x="4884" y="6617"/>
                  <a:pt x="4884" y="6018"/>
                </a:cubicBezTo>
                <a:cubicBezTo>
                  <a:pt x="4884" y="5451"/>
                  <a:pt x="5356" y="4979"/>
                  <a:pt x="5955" y="4979"/>
                </a:cubicBezTo>
                <a:close/>
                <a:moveTo>
                  <a:pt x="4222" y="6365"/>
                </a:moveTo>
                <a:lnTo>
                  <a:pt x="4222" y="6396"/>
                </a:lnTo>
                <a:cubicBezTo>
                  <a:pt x="4253" y="6617"/>
                  <a:pt x="4348" y="6806"/>
                  <a:pt x="4505" y="7026"/>
                </a:cubicBezTo>
                <a:lnTo>
                  <a:pt x="3875" y="7657"/>
                </a:lnTo>
                <a:lnTo>
                  <a:pt x="2867" y="7310"/>
                </a:lnTo>
                <a:lnTo>
                  <a:pt x="3340" y="6365"/>
                </a:lnTo>
                <a:close/>
                <a:moveTo>
                  <a:pt x="8601" y="6396"/>
                </a:moveTo>
                <a:lnTo>
                  <a:pt x="9074" y="7342"/>
                </a:lnTo>
                <a:lnTo>
                  <a:pt x="8066" y="7657"/>
                </a:lnTo>
                <a:lnTo>
                  <a:pt x="7435" y="7026"/>
                </a:lnTo>
                <a:cubicBezTo>
                  <a:pt x="7561" y="6806"/>
                  <a:pt x="7656" y="6617"/>
                  <a:pt x="7719" y="6396"/>
                </a:cubicBezTo>
                <a:close/>
                <a:moveTo>
                  <a:pt x="4978" y="7531"/>
                </a:moveTo>
                <a:cubicBezTo>
                  <a:pt x="5167" y="7657"/>
                  <a:pt x="5356" y="7720"/>
                  <a:pt x="5608" y="7814"/>
                </a:cubicBezTo>
                <a:lnTo>
                  <a:pt x="5608" y="8665"/>
                </a:lnTo>
                <a:lnTo>
                  <a:pt x="4663" y="9137"/>
                </a:lnTo>
                <a:lnTo>
                  <a:pt x="4348" y="8161"/>
                </a:lnTo>
                <a:lnTo>
                  <a:pt x="4978" y="7531"/>
                </a:lnTo>
                <a:close/>
                <a:moveTo>
                  <a:pt x="6931" y="7531"/>
                </a:moveTo>
                <a:lnTo>
                  <a:pt x="7561" y="8161"/>
                </a:lnTo>
                <a:lnTo>
                  <a:pt x="7246" y="9137"/>
                </a:lnTo>
                <a:lnTo>
                  <a:pt x="6301" y="8665"/>
                </a:lnTo>
                <a:lnTo>
                  <a:pt x="6301" y="7814"/>
                </a:lnTo>
                <a:cubicBezTo>
                  <a:pt x="6553" y="7751"/>
                  <a:pt x="6742" y="7688"/>
                  <a:pt x="6931" y="7531"/>
                </a:cubicBezTo>
                <a:close/>
                <a:moveTo>
                  <a:pt x="8507" y="8602"/>
                </a:moveTo>
                <a:lnTo>
                  <a:pt x="9168" y="8822"/>
                </a:lnTo>
                <a:lnTo>
                  <a:pt x="9420" y="9484"/>
                </a:lnTo>
                <a:lnTo>
                  <a:pt x="8759" y="9263"/>
                </a:lnTo>
                <a:lnTo>
                  <a:pt x="8507" y="8602"/>
                </a:lnTo>
                <a:close/>
                <a:moveTo>
                  <a:pt x="3403" y="8633"/>
                </a:moveTo>
                <a:lnTo>
                  <a:pt x="3151" y="9295"/>
                </a:lnTo>
                <a:lnTo>
                  <a:pt x="2489" y="9547"/>
                </a:lnTo>
                <a:lnTo>
                  <a:pt x="2710" y="8854"/>
                </a:lnTo>
                <a:lnTo>
                  <a:pt x="3403" y="8633"/>
                </a:lnTo>
                <a:close/>
                <a:moveTo>
                  <a:pt x="5955" y="9704"/>
                </a:moveTo>
                <a:lnTo>
                  <a:pt x="6270" y="10334"/>
                </a:lnTo>
                <a:lnTo>
                  <a:pt x="5955" y="10965"/>
                </a:lnTo>
                <a:lnTo>
                  <a:pt x="5640" y="10334"/>
                </a:lnTo>
                <a:lnTo>
                  <a:pt x="5955" y="9704"/>
                </a:lnTo>
                <a:close/>
                <a:moveTo>
                  <a:pt x="6018" y="1"/>
                </a:moveTo>
                <a:cubicBezTo>
                  <a:pt x="5923" y="1"/>
                  <a:pt x="5766" y="95"/>
                  <a:pt x="5703" y="190"/>
                </a:cubicBezTo>
                <a:lnTo>
                  <a:pt x="5010" y="1671"/>
                </a:lnTo>
                <a:cubicBezTo>
                  <a:pt x="4978" y="1765"/>
                  <a:pt x="4978" y="1891"/>
                  <a:pt x="5010" y="1986"/>
                </a:cubicBezTo>
                <a:lnTo>
                  <a:pt x="5230" y="2458"/>
                </a:lnTo>
                <a:lnTo>
                  <a:pt x="4758" y="2206"/>
                </a:lnTo>
                <a:cubicBezTo>
                  <a:pt x="4710" y="2190"/>
                  <a:pt x="4655" y="2183"/>
                  <a:pt x="4596" y="2183"/>
                </a:cubicBezTo>
                <a:cubicBezTo>
                  <a:pt x="4537" y="2183"/>
                  <a:pt x="4474" y="2190"/>
                  <a:pt x="4411" y="2206"/>
                </a:cubicBezTo>
                <a:cubicBezTo>
                  <a:pt x="4285" y="2238"/>
                  <a:pt x="4222" y="2332"/>
                  <a:pt x="4190" y="2458"/>
                </a:cubicBezTo>
                <a:lnTo>
                  <a:pt x="4033" y="2962"/>
                </a:lnTo>
                <a:lnTo>
                  <a:pt x="3875" y="2458"/>
                </a:lnTo>
                <a:cubicBezTo>
                  <a:pt x="3812" y="2332"/>
                  <a:pt x="3749" y="2238"/>
                  <a:pt x="3623" y="2206"/>
                </a:cubicBezTo>
                <a:lnTo>
                  <a:pt x="2143" y="1702"/>
                </a:lnTo>
                <a:cubicBezTo>
                  <a:pt x="2109" y="1694"/>
                  <a:pt x="2073" y="1690"/>
                  <a:pt x="2036" y="1690"/>
                </a:cubicBezTo>
                <a:cubicBezTo>
                  <a:pt x="1937" y="1690"/>
                  <a:pt x="1834" y="1719"/>
                  <a:pt x="1765" y="1765"/>
                </a:cubicBezTo>
                <a:cubicBezTo>
                  <a:pt x="1702" y="1860"/>
                  <a:pt x="1670" y="2017"/>
                  <a:pt x="1702" y="2143"/>
                </a:cubicBezTo>
                <a:lnTo>
                  <a:pt x="2206" y="3624"/>
                </a:lnTo>
                <a:cubicBezTo>
                  <a:pt x="2237" y="3750"/>
                  <a:pt x="2332" y="3813"/>
                  <a:pt x="2458" y="3876"/>
                </a:cubicBezTo>
                <a:lnTo>
                  <a:pt x="2962" y="4034"/>
                </a:lnTo>
                <a:lnTo>
                  <a:pt x="2458" y="4191"/>
                </a:lnTo>
                <a:cubicBezTo>
                  <a:pt x="2332" y="4223"/>
                  <a:pt x="2237" y="4286"/>
                  <a:pt x="2206" y="4412"/>
                </a:cubicBezTo>
                <a:cubicBezTo>
                  <a:pt x="2174" y="4538"/>
                  <a:pt x="2143" y="4664"/>
                  <a:pt x="2206" y="4758"/>
                </a:cubicBezTo>
                <a:lnTo>
                  <a:pt x="2458" y="5231"/>
                </a:lnTo>
                <a:lnTo>
                  <a:pt x="1985" y="5010"/>
                </a:lnTo>
                <a:cubicBezTo>
                  <a:pt x="1922" y="4994"/>
                  <a:pt x="1859" y="4987"/>
                  <a:pt x="1804" y="4987"/>
                </a:cubicBezTo>
                <a:cubicBezTo>
                  <a:pt x="1749" y="4987"/>
                  <a:pt x="1702" y="4994"/>
                  <a:pt x="1670" y="5010"/>
                </a:cubicBezTo>
                <a:lnTo>
                  <a:pt x="189" y="5703"/>
                </a:lnTo>
                <a:cubicBezTo>
                  <a:pt x="95" y="5798"/>
                  <a:pt x="0" y="5924"/>
                  <a:pt x="0" y="6018"/>
                </a:cubicBezTo>
                <a:cubicBezTo>
                  <a:pt x="0" y="6144"/>
                  <a:pt x="95" y="6302"/>
                  <a:pt x="189" y="6333"/>
                </a:cubicBezTo>
                <a:lnTo>
                  <a:pt x="1670" y="7058"/>
                </a:lnTo>
                <a:cubicBezTo>
                  <a:pt x="1717" y="7074"/>
                  <a:pt x="1772" y="7082"/>
                  <a:pt x="1828" y="7082"/>
                </a:cubicBezTo>
                <a:cubicBezTo>
                  <a:pt x="1883" y="7082"/>
                  <a:pt x="1938" y="7074"/>
                  <a:pt x="1985" y="7058"/>
                </a:cubicBezTo>
                <a:lnTo>
                  <a:pt x="2458" y="6806"/>
                </a:lnTo>
                <a:lnTo>
                  <a:pt x="2206" y="7279"/>
                </a:lnTo>
                <a:cubicBezTo>
                  <a:pt x="2174" y="7405"/>
                  <a:pt x="2174" y="7531"/>
                  <a:pt x="2206" y="7657"/>
                </a:cubicBezTo>
                <a:cubicBezTo>
                  <a:pt x="2237" y="7751"/>
                  <a:pt x="2332" y="7846"/>
                  <a:pt x="2458" y="7877"/>
                </a:cubicBezTo>
                <a:lnTo>
                  <a:pt x="2962" y="8035"/>
                </a:lnTo>
                <a:lnTo>
                  <a:pt x="2458" y="8192"/>
                </a:lnTo>
                <a:cubicBezTo>
                  <a:pt x="2332" y="8224"/>
                  <a:pt x="2237" y="8318"/>
                  <a:pt x="2206" y="8444"/>
                </a:cubicBezTo>
                <a:lnTo>
                  <a:pt x="1702" y="9925"/>
                </a:lnTo>
                <a:cubicBezTo>
                  <a:pt x="1623" y="10161"/>
                  <a:pt x="1784" y="10397"/>
                  <a:pt x="2004" y="10397"/>
                </a:cubicBezTo>
                <a:cubicBezTo>
                  <a:pt x="2048" y="10397"/>
                  <a:pt x="2095" y="10387"/>
                  <a:pt x="2143" y="10366"/>
                </a:cubicBezTo>
                <a:lnTo>
                  <a:pt x="3623" y="9862"/>
                </a:lnTo>
                <a:cubicBezTo>
                  <a:pt x="3749" y="9799"/>
                  <a:pt x="3812" y="9736"/>
                  <a:pt x="3875" y="9610"/>
                </a:cubicBezTo>
                <a:lnTo>
                  <a:pt x="4033" y="9106"/>
                </a:lnTo>
                <a:lnTo>
                  <a:pt x="4190" y="9610"/>
                </a:lnTo>
                <a:cubicBezTo>
                  <a:pt x="4222" y="9736"/>
                  <a:pt x="4285" y="9799"/>
                  <a:pt x="4411" y="9862"/>
                </a:cubicBezTo>
                <a:cubicBezTo>
                  <a:pt x="4484" y="9880"/>
                  <a:pt x="4556" y="9898"/>
                  <a:pt x="4623" y="9898"/>
                </a:cubicBezTo>
                <a:cubicBezTo>
                  <a:pt x="4672" y="9898"/>
                  <a:pt x="4718" y="9889"/>
                  <a:pt x="4758" y="9862"/>
                </a:cubicBezTo>
                <a:lnTo>
                  <a:pt x="5230" y="9610"/>
                </a:lnTo>
                <a:lnTo>
                  <a:pt x="5010" y="10082"/>
                </a:lnTo>
                <a:cubicBezTo>
                  <a:pt x="4978" y="10208"/>
                  <a:pt x="4978" y="10334"/>
                  <a:pt x="5010" y="10398"/>
                </a:cubicBezTo>
                <a:lnTo>
                  <a:pt x="5703" y="11847"/>
                </a:lnTo>
                <a:cubicBezTo>
                  <a:pt x="5797" y="11973"/>
                  <a:pt x="5923" y="12067"/>
                  <a:pt x="6018" y="12067"/>
                </a:cubicBezTo>
                <a:cubicBezTo>
                  <a:pt x="6144" y="12067"/>
                  <a:pt x="6301" y="11973"/>
                  <a:pt x="6333" y="11847"/>
                </a:cubicBezTo>
                <a:lnTo>
                  <a:pt x="7057" y="10398"/>
                </a:lnTo>
                <a:cubicBezTo>
                  <a:pt x="7089" y="10271"/>
                  <a:pt x="7089" y="10177"/>
                  <a:pt x="7057" y="10082"/>
                </a:cubicBezTo>
                <a:lnTo>
                  <a:pt x="6805" y="9610"/>
                </a:lnTo>
                <a:lnTo>
                  <a:pt x="7278" y="9862"/>
                </a:lnTo>
                <a:cubicBezTo>
                  <a:pt x="7341" y="9878"/>
                  <a:pt x="7404" y="9886"/>
                  <a:pt x="7467" y="9886"/>
                </a:cubicBezTo>
                <a:cubicBezTo>
                  <a:pt x="7530" y="9886"/>
                  <a:pt x="7593" y="9878"/>
                  <a:pt x="7656" y="9862"/>
                </a:cubicBezTo>
                <a:cubicBezTo>
                  <a:pt x="7750" y="9799"/>
                  <a:pt x="7845" y="9736"/>
                  <a:pt x="7877" y="9610"/>
                </a:cubicBezTo>
                <a:lnTo>
                  <a:pt x="8034" y="9106"/>
                </a:lnTo>
                <a:lnTo>
                  <a:pt x="8192" y="9610"/>
                </a:lnTo>
                <a:cubicBezTo>
                  <a:pt x="8223" y="9736"/>
                  <a:pt x="8318" y="9799"/>
                  <a:pt x="8444" y="9862"/>
                </a:cubicBezTo>
                <a:lnTo>
                  <a:pt x="9924" y="10366"/>
                </a:lnTo>
                <a:cubicBezTo>
                  <a:pt x="9957" y="10373"/>
                  <a:pt x="9990" y="10377"/>
                  <a:pt x="10023" y="10377"/>
                </a:cubicBezTo>
                <a:cubicBezTo>
                  <a:pt x="10268" y="10377"/>
                  <a:pt x="10477" y="10175"/>
                  <a:pt x="10365" y="9925"/>
                </a:cubicBezTo>
                <a:lnTo>
                  <a:pt x="9861" y="8444"/>
                </a:lnTo>
                <a:cubicBezTo>
                  <a:pt x="9798" y="8318"/>
                  <a:pt x="9735" y="8224"/>
                  <a:pt x="9609" y="8192"/>
                </a:cubicBezTo>
                <a:lnTo>
                  <a:pt x="9105" y="8035"/>
                </a:lnTo>
                <a:lnTo>
                  <a:pt x="9609" y="7877"/>
                </a:lnTo>
                <a:cubicBezTo>
                  <a:pt x="9735" y="7846"/>
                  <a:pt x="9798" y="7751"/>
                  <a:pt x="9861" y="7657"/>
                </a:cubicBezTo>
                <a:cubicBezTo>
                  <a:pt x="9893" y="7531"/>
                  <a:pt x="9924" y="7405"/>
                  <a:pt x="9861" y="7279"/>
                </a:cubicBezTo>
                <a:lnTo>
                  <a:pt x="9609" y="6806"/>
                </a:lnTo>
                <a:lnTo>
                  <a:pt x="10082" y="7058"/>
                </a:lnTo>
                <a:cubicBezTo>
                  <a:pt x="10145" y="7074"/>
                  <a:pt x="10208" y="7082"/>
                  <a:pt x="10263" y="7082"/>
                </a:cubicBezTo>
                <a:cubicBezTo>
                  <a:pt x="10318" y="7082"/>
                  <a:pt x="10365" y="7074"/>
                  <a:pt x="10397" y="7058"/>
                </a:cubicBezTo>
                <a:lnTo>
                  <a:pt x="11846" y="6333"/>
                </a:lnTo>
                <a:cubicBezTo>
                  <a:pt x="11972" y="6270"/>
                  <a:pt x="12067" y="6144"/>
                  <a:pt x="12067" y="6018"/>
                </a:cubicBezTo>
                <a:cubicBezTo>
                  <a:pt x="12067" y="5924"/>
                  <a:pt x="11972" y="5766"/>
                  <a:pt x="11846" y="5703"/>
                </a:cubicBezTo>
                <a:lnTo>
                  <a:pt x="10397" y="5010"/>
                </a:lnTo>
                <a:cubicBezTo>
                  <a:pt x="10334" y="4994"/>
                  <a:pt x="10279" y="4987"/>
                  <a:pt x="10228" y="4987"/>
                </a:cubicBezTo>
                <a:cubicBezTo>
                  <a:pt x="10176" y="4987"/>
                  <a:pt x="10129" y="4994"/>
                  <a:pt x="10082" y="5010"/>
                </a:cubicBezTo>
                <a:lnTo>
                  <a:pt x="9609" y="5231"/>
                </a:lnTo>
                <a:lnTo>
                  <a:pt x="9861" y="4758"/>
                </a:lnTo>
                <a:cubicBezTo>
                  <a:pt x="9893" y="4664"/>
                  <a:pt x="9893" y="4538"/>
                  <a:pt x="9861" y="4412"/>
                </a:cubicBezTo>
                <a:cubicBezTo>
                  <a:pt x="9798" y="4286"/>
                  <a:pt x="9735" y="4223"/>
                  <a:pt x="9609" y="4191"/>
                </a:cubicBezTo>
                <a:lnTo>
                  <a:pt x="9105" y="4034"/>
                </a:lnTo>
                <a:lnTo>
                  <a:pt x="9609" y="3876"/>
                </a:lnTo>
                <a:cubicBezTo>
                  <a:pt x="9735" y="3813"/>
                  <a:pt x="9798" y="3750"/>
                  <a:pt x="9861" y="3624"/>
                </a:cubicBezTo>
                <a:lnTo>
                  <a:pt x="10365" y="2143"/>
                </a:lnTo>
                <a:cubicBezTo>
                  <a:pt x="10397" y="2017"/>
                  <a:pt x="10365" y="1860"/>
                  <a:pt x="10271" y="1765"/>
                </a:cubicBezTo>
                <a:cubicBezTo>
                  <a:pt x="10226" y="1721"/>
                  <a:pt x="10135" y="1676"/>
                  <a:pt x="10040" y="1676"/>
                </a:cubicBezTo>
                <a:cubicBezTo>
                  <a:pt x="10001" y="1676"/>
                  <a:pt x="9961" y="1684"/>
                  <a:pt x="9924" y="1702"/>
                </a:cubicBezTo>
                <a:lnTo>
                  <a:pt x="8444" y="2206"/>
                </a:lnTo>
                <a:cubicBezTo>
                  <a:pt x="8318" y="2238"/>
                  <a:pt x="8223" y="2332"/>
                  <a:pt x="8192" y="2458"/>
                </a:cubicBezTo>
                <a:lnTo>
                  <a:pt x="8034" y="2962"/>
                </a:lnTo>
                <a:lnTo>
                  <a:pt x="7877" y="2458"/>
                </a:lnTo>
                <a:cubicBezTo>
                  <a:pt x="7845" y="2332"/>
                  <a:pt x="7750" y="2238"/>
                  <a:pt x="7656" y="2206"/>
                </a:cubicBezTo>
                <a:cubicBezTo>
                  <a:pt x="7583" y="2188"/>
                  <a:pt x="7510" y="2170"/>
                  <a:pt x="7438" y="2170"/>
                </a:cubicBezTo>
                <a:cubicBezTo>
                  <a:pt x="7384" y="2170"/>
                  <a:pt x="7331" y="2180"/>
                  <a:pt x="7278" y="2206"/>
                </a:cubicBezTo>
                <a:lnTo>
                  <a:pt x="6805" y="2458"/>
                </a:lnTo>
                <a:lnTo>
                  <a:pt x="7057" y="1986"/>
                </a:lnTo>
                <a:cubicBezTo>
                  <a:pt x="7089" y="1860"/>
                  <a:pt x="7089" y="1734"/>
                  <a:pt x="7057" y="1671"/>
                </a:cubicBezTo>
                <a:lnTo>
                  <a:pt x="6333" y="190"/>
                </a:lnTo>
                <a:cubicBezTo>
                  <a:pt x="6270" y="95"/>
                  <a:pt x="6144" y="1"/>
                  <a:pt x="601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grpSp>
        <p:nvGrpSpPr>
          <p:cNvPr id="2116" name="Google Shape;2116;p46"/>
          <p:cNvGrpSpPr/>
          <p:nvPr/>
        </p:nvGrpSpPr>
        <p:grpSpPr>
          <a:xfrm>
            <a:off x="7027653" y="2030838"/>
            <a:ext cx="473920" cy="472676"/>
            <a:chOff x="-16442200" y="2801175"/>
            <a:chExt cx="304850" cy="304050"/>
          </a:xfrm>
        </p:grpSpPr>
        <p:sp>
          <p:nvSpPr>
            <p:cNvPr id="2117" name="Google Shape;2117;p46"/>
            <p:cNvSpPr/>
            <p:nvPr/>
          </p:nvSpPr>
          <p:spPr>
            <a:xfrm>
              <a:off x="-16369725" y="2942950"/>
              <a:ext cx="17350" cy="17350"/>
            </a:xfrm>
            <a:custGeom>
              <a:rect b="b" l="l" r="r" t="t"/>
              <a:pathLst>
                <a:path extrusionOk="0" h="694" w="694">
                  <a:moveTo>
                    <a:pt x="347" y="0"/>
                  </a:moveTo>
                  <a:cubicBezTo>
                    <a:pt x="158" y="0"/>
                    <a:pt x="0" y="158"/>
                    <a:pt x="0" y="347"/>
                  </a:cubicBezTo>
                  <a:cubicBezTo>
                    <a:pt x="0" y="536"/>
                    <a:pt x="158" y="693"/>
                    <a:pt x="347" y="693"/>
                  </a:cubicBezTo>
                  <a:cubicBezTo>
                    <a:pt x="536" y="693"/>
                    <a:pt x="694" y="536"/>
                    <a:pt x="694" y="347"/>
                  </a:cubicBezTo>
                  <a:cubicBezTo>
                    <a:pt x="694" y="158"/>
                    <a:pt x="536" y="0"/>
                    <a:pt x="34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46"/>
            <p:cNvSpPr/>
            <p:nvPr/>
          </p:nvSpPr>
          <p:spPr>
            <a:xfrm>
              <a:off x="-16442200" y="2801175"/>
              <a:ext cx="304850" cy="304050"/>
            </a:xfrm>
            <a:custGeom>
              <a:rect b="b" l="l" r="r" t="t"/>
              <a:pathLst>
                <a:path extrusionOk="0" h="12162" w="12194">
                  <a:moveTo>
                    <a:pt x="7940" y="694"/>
                  </a:moveTo>
                  <a:cubicBezTo>
                    <a:pt x="8255" y="694"/>
                    <a:pt x="8539" y="914"/>
                    <a:pt x="8602" y="1229"/>
                  </a:cubicBezTo>
                  <a:cubicBezTo>
                    <a:pt x="8633" y="1324"/>
                    <a:pt x="8728" y="1418"/>
                    <a:pt x="8854" y="1450"/>
                  </a:cubicBezTo>
                  <a:cubicBezTo>
                    <a:pt x="9169" y="1544"/>
                    <a:pt x="9358" y="1796"/>
                    <a:pt x="9358" y="2111"/>
                  </a:cubicBezTo>
                  <a:cubicBezTo>
                    <a:pt x="9358" y="2426"/>
                    <a:pt x="9169" y="2710"/>
                    <a:pt x="8854" y="2804"/>
                  </a:cubicBezTo>
                  <a:cubicBezTo>
                    <a:pt x="8728" y="2836"/>
                    <a:pt x="8633" y="2899"/>
                    <a:pt x="8602" y="3025"/>
                  </a:cubicBezTo>
                  <a:cubicBezTo>
                    <a:pt x="8539" y="3340"/>
                    <a:pt x="8255" y="3529"/>
                    <a:pt x="7940" y="3529"/>
                  </a:cubicBezTo>
                  <a:cubicBezTo>
                    <a:pt x="7625" y="3529"/>
                    <a:pt x="7373" y="3340"/>
                    <a:pt x="7279" y="3056"/>
                  </a:cubicBezTo>
                  <a:cubicBezTo>
                    <a:pt x="7216" y="2899"/>
                    <a:pt x="7058" y="2836"/>
                    <a:pt x="6901" y="2836"/>
                  </a:cubicBezTo>
                  <a:lnTo>
                    <a:pt x="6806" y="2836"/>
                  </a:lnTo>
                  <a:cubicBezTo>
                    <a:pt x="6649" y="2836"/>
                    <a:pt x="6522" y="2899"/>
                    <a:pt x="6428" y="3056"/>
                  </a:cubicBezTo>
                  <a:cubicBezTo>
                    <a:pt x="6333" y="3340"/>
                    <a:pt x="6081" y="3529"/>
                    <a:pt x="5766" y="3529"/>
                  </a:cubicBezTo>
                  <a:cubicBezTo>
                    <a:pt x="5451" y="3529"/>
                    <a:pt x="5231" y="3340"/>
                    <a:pt x="5105" y="3056"/>
                  </a:cubicBezTo>
                  <a:cubicBezTo>
                    <a:pt x="5073" y="2899"/>
                    <a:pt x="4916" y="2836"/>
                    <a:pt x="4758" y="2836"/>
                  </a:cubicBezTo>
                  <a:lnTo>
                    <a:pt x="4632" y="2836"/>
                  </a:lnTo>
                  <a:cubicBezTo>
                    <a:pt x="4475" y="2836"/>
                    <a:pt x="4349" y="2899"/>
                    <a:pt x="4254" y="3056"/>
                  </a:cubicBezTo>
                  <a:cubicBezTo>
                    <a:pt x="4191" y="3340"/>
                    <a:pt x="3908" y="3529"/>
                    <a:pt x="3593" y="3529"/>
                  </a:cubicBezTo>
                  <a:cubicBezTo>
                    <a:pt x="3277" y="3529"/>
                    <a:pt x="2994" y="3340"/>
                    <a:pt x="2931" y="3025"/>
                  </a:cubicBezTo>
                  <a:cubicBezTo>
                    <a:pt x="2899" y="2899"/>
                    <a:pt x="2805" y="2836"/>
                    <a:pt x="2679" y="2804"/>
                  </a:cubicBezTo>
                  <a:cubicBezTo>
                    <a:pt x="2395" y="2710"/>
                    <a:pt x="2175" y="2426"/>
                    <a:pt x="2175" y="2111"/>
                  </a:cubicBezTo>
                  <a:cubicBezTo>
                    <a:pt x="2175" y="1796"/>
                    <a:pt x="2395" y="1544"/>
                    <a:pt x="2679" y="1450"/>
                  </a:cubicBezTo>
                  <a:cubicBezTo>
                    <a:pt x="2805" y="1418"/>
                    <a:pt x="2899" y="1324"/>
                    <a:pt x="2931" y="1229"/>
                  </a:cubicBezTo>
                  <a:cubicBezTo>
                    <a:pt x="2994" y="914"/>
                    <a:pt x="3277" y="694"/>
                    <a:pt x="3593" y="694"/>
                  </a:cubicBezTo>
                  <a:cubicBezTo>
                    <a:pt x="3908" y="694"/>
                    <a:pt x="4160" y="914"/>
                    <a:pt x="4254" y="1166"/>
                  </a:cubicBezTo>
                  <a:cubicBezTo>
                    <a:pt x="4317" y="1324"/>
                    <a:pt x="4475" y="1418"/>
                    <a:pt x="4632" y="1418"/>
                  </a:cubicBezTo>
                  <a:lnTo>
                    <a:pt x="4758" y="1418"/>
                  </a:lnTo>
                  <a:cubicBezTo>
                    <a:pt x="4916" y="1418"/>
                    <a:pt x="5010" y="1324"/>
                    <a:pt x="5105" y="1166"/>
                  </a:cubicBezTo>
                  <a:cubicBezTo>
                    <a:pt x="5231" y="914"/>
                    <a:pt x="5451" y="694"/>
                    <a:pt x="5766" y="694"/>
                  </a:cubicBezTo>
                  <a:cubicBezTo>
                    <a:pt x="6081" y="694"/>
                    <a:pt x="6333" y="914"/>
                    <a:pt x="6428" y="1166"/>
                  </a:cubicBezTo>
                  <a:cubicBezTo>
                    <a:pt x="6491" y="1324"/>
                    <a:pt x="6649" y="1418"/>
                    <a:pt x="6806" y="1418"/>
                  </a:cubicBezTo>
                  <a:lnTo>
                    <a:pt x="6901" y="1418"/>
                  </a:lnTo>
                  <a:cubicBezTo>
                    <a:pt x="7058" y="1418"/>
                    <a:pt x="7184" y="1324"/>
                    <a:pt x="7279" y="1166"/>
                  </a:cubicBezTo>
                  <a:cubicBezTo>
                    <a:pt x="7373" y="914"/>
                    <a:pt x="7625" y="694"/>
                    <a:pt x="7940" y="694"/>
                  </a:cubicBezTo>
                  <a:close/>
                  <a:moveTo>
                    <a:pt x="6459" y="4065"/>
                  </a:moveTo>
                  <a:cubicBezTo>
                    <a:pt x="6522" y="4128"/>
                    <a:pt x="7184" y="4632"/>
                    <a:pt x="7184" y="5671"/>
                  </a:cubicBezTo>
                  <a:cubicBezTo>
                    <a:pt x="7184" y="6207"/>
                    <a:pt x="6995" y="6711"/>
                    <a:pt x="6585" y="7120"/>
                  </a:cubicBezTo>
                  <a:cubicBezTo>
                    <a:pt x="6428" y="7120"/>
                    <a:pt x="6270" y="7089"/>
                    <a:pt x="6081" y="7089"/>
                  </a:cubicBezTo>
                  <a:cubicBezTo>
                    <a:pt x="5798" y="7089"/>
                    <a:pt x="5514" y="7120"/>
                    <a:pt x="5294" y="7152"/>
                  </a:cubicBezTo>
                  <a:cubicBezTo>
                    <a:pt x="5577" y="6711"/>
                    <a:pt x="5735" y="6175"/>
                    <a:pt x="5735" y="5608"/>
                  </a:cubicBezTo>
                  <a:cubicBezTo>
                    <a:pt x="5735" y="5104"/>
                    <a:pt x="5577" y="4569"/>
                    <a:pt x="5294" y="4128"/>
                  </a:cubicBezTo>
                  <a:lnTo>
                    <a:pt x="5294" y="4128"/>
                  </a:lnTo>
                  <a:cubicBezTo>
                    <a:pt x="5420" y="4159"/>
                    <a:pt x="5577" y="4191"/>
                    <a:pt x="5735" y="4191"/>
                  </a:cubicBezTo>
                  <a:cubicBezTo>
                    <a:pt x="5792" y="4205"/>
                    <a:pt x="5848" y="4211"/>
                    <a:pt x="5905" y="4211"/>
                  </a:cubicBezTo>
                  <a:cubicBezTo>
                    <a:pt x="6099" y="4211"/>
                    <a:pt x="6289" y="4138"/>
                    <a:pt x="6459" y="4065"/>
                  </a:cubicBezTo>
                  <a:close/>
                  <a:moveTo>
                    <a:pt x="8602" y="4065"/>
                  </a:moveTo>
                  <a:cubicBezTo>
                    <a:pt x="8633" y="4128"/>
                    <a:pt x="9295" y="4632"/>
                    <a:pt x="9295" y="5671"/>
                  </a:cubicBezTo>
                  <a:cubicBezTo>
                    <a:pt x="9295" y="6459"/>
                    <a:pt x="9043" y="7404"/>
                    <a:pt x="8287" y="7751"/>
                  </a:cubicBezTo>
                  <a:cubicBezTo>
                    <a:pt x="8003" y="7562"/>
                    <a:pt x="7688" y="7404"/>
                    <a:pt x="7373" y="7310"/>
                  </a:cubicBezTo>
                  <a:cubicBezTo>
                    <a:pt x="7751" y="6837"/>
                    <a:pt x="7909" y="6270"/>
                    <a:pt x="7909" y="5671"/>
                  </a:cubicBezTo>
                  <a:cubicBezTo>
                    <a:pt x="7877" y="5167"/>
                    <a:pt x="7720" y="4632"/>
                    <a:pt x="7468" y="4159"/>
                  </a:cubicBezTo>
                  <a:lnTo>
                    <a:pt x="7468" y="4159"/>
                  </a:lnTo>
                  <a:cubicBezTo>
                    <a:pt x="7619" y="4209"/>
                    <a:pt x="7775" y="4235"/>
                    <a:pt x="7930" y="4235"/>
                  </a:cubicBezTo>
                  <a:cubicBezTo>
                    <a:pt x="8163" y="4235"/>
                    <a:pt x="8394" y="4178"/>
                    <a:pt x="8602" y="4065"/>
                  </a:cubicBezTo>
                  <a:close/>
                  <a:moveTo>
                    <a:pt x="9894" y="2710"/>
                  </a:moveTo>
                  <a:cubicBezTo>
                    <a:pt x="10870" y="3371"/>
                    <a:pt x="11469" y="4474"/>
                    <a:pt x="11469" y="5671"/>
                  </a:cubicBezTo>
                  <a:cubicBezTo>
                    <a:pt x="11469" y="7367"/>
                    <a:pt x="9957" y="9278"/>
                    <a:pt x="8454" y="9278"/>
                  </a:cubicBezTo>
                  <a:cubicBezTo>
                    <a:pt x="8141" y="9278"/>
                    <a:pt x="7829" y="9195"/>
                    <a:pt x="7531" y="9011"/>
                  </a:cubicBezTo>
                  <a:lnTo>
                    <a:pt x="7405" y="8948"/>
                  </a:lnTo>
                  <a:cubicBezTo>
                    <a:pt x="7011" y="8648"/>
                    <a:pt x="6562" y="8499"/>
                    <a:pt x="6117" y="8499"/>
                  </a:cubicBezTo>
                  <a:cubicBezTo>
                    <a:pt x="5672" y="8499"/>
                    <a:pt x="5231" y="8648"/>
                    <a:pt x="4853" y="8948"/>
                  </a:cubicBezTo>
                  <a:cubicBezTo>
                    <a:pt x="4601" y="9137"/>
                    <a:pt x="4309" y="9231"/>
                    <a:pt x="4018" y="9231"/>
                  </a:cubicBezTo>
                  <a:cubicBezTo>
                    <a:pt x="3726" y="9231"/>
                    <a:pt x="3435" y="9137"/>
                    <a:pt x="3183" y="8948"/>
                  </a:cubicBezTo>
                  <a:cubicBezTo>
                    <a:pt x="2789" y="8622"/>
                    <a:pt x="2329" y="8464"/>
                    <a:pt x="1870" y="8464"/>
                  </a:cubicBezTo>
                  <a:cubicBezTo>
                    <a:pt x="1486" y="8464"/>
                    <a:pt x="1102" y="8575"/>
                    <a:pt x="757" y="8790"/>
                  </a:cubicBezTo>
                  <a:lnTo>
                    <a:pt x="757" y="7940"/>
                  </a:lnTo>
                  <a:cubicBezTo>
                    <a:pt x="1080" y="7815"/>
                    <a:pt x="1423" y="7752"/>
                    <a:pt x="1769" y="7752"/>
                  </a:cubicBezTo>
                  <a:cubicBezTo>
                    <a:pt x="2469" y="7752"/>
                    <a:pt x="3180" y="8011"/>
                    <a:pt x="3750" y="8538"/>
                  </a:cubicBezTo>
                  <a:cubicBezTo>
                    <a:pt x="3813" y="8601"/>
                    <a:pt x="3900" y="8633"/>
                    <a:pt x="3986" y="8633"/>
                  </a:cubicBezTo>
                  <a:cubicBezTo>
                    <a:pt x="4073" y="8633"/>
                    <a:pt x="4160" y="8601"/>
                    <a:pt x="4223" y="8538"/>
                  </a:cubicBezTo>
                  <a:cubicBezTo>
                    <a:pt x="4724" y="8069"/>
                    <a:pt x="5416" y="7833"/>
                    <a:pt x="6124" y="7833"/>
                  </a:cubicBezTo>
                  <a:cubicBezTo>
                    <a:pt x="6796" y="7833"/>
                    <a:pt x="7483" y="8046"/>
                    <a:pt x="8035" y="8475"/>
                  </a:cubicBezTo>
                  <a:cubicBezTo>
                    <a:pt x="8090" y="8512"/>
                    <a:pt x="8167" y="8527"/>
                    <a:pt x="8234" y="8527"/>
                  </a:cubicBezTo>
                  <a:cubicBezTo>
                    <a:pt x="8281" y="8527"/>
                    <a:pt x="8324" y="8520"/>
                    <a:pt x="8350" y="8507"/>
                  </a:cubicBezTo>
                  <a:cubicBezTo>
                    <a:pt x="8917" y="8318"/>
                    <a:pt x="9358" y="7908"/>
                    <a:pt x="9673" y="7373"/>
                  </a:cubicBezTo>
                  <a:cubicBezTo>
                    <a:pt x="9894" y="6900"/>
                    <a:pt x="10051" y="6301"/>
                    <a:pt x="10051" y="5671"/>
                  </a:cubicBezTo>
                  <a:cubicBezTo>
                    <a:pt x="10051" y="4884"/>
                    <a:pt x="9736" y="4128"/>
                    <a:pt x="9137" y="3560"/>
                  </a:cubicBezTo>
                  <a:lnTo>
                    <a:pt x="9106" y="3529"/>
                  </a:lnTo>
                  <a:cubicBezTo>
                    <a:pt x="9137" y="3497"/>
                    <a:pt x="9200" y="3403"/>
                    <a:pt x="9200" y="3371"/>
                  </a:cubicBezTo>
                  <a:cubicBezTo>
                    <a:pt x="9515" y="3214"/>
                    <a:pt x="9736" y="2993"/>
                    <a:pt x="9894" y="2710"/>
                  </a:cubicBezTo>
                  <a:close/>
                  <a:moveTo>
                    <a:pt x="11500" y="8034"/>
                  </a:moveTo>
                  <a:lnTo>
                    <a:pt x="11500" y="11468"/>
                  </a:lnTo>
                  <a:lnTo>
                    <a:pt x="726" y="11468"/>
                  </a:lnTo>
                  <a:lnTo>
                    <a:pt x="726" y="11405"/>
                  </a:lnTo>
                  <a:lnTo>
                    <a:pt x="726" y="9672"/>
                  </a:lnTo>
                  <a:cubicBezTo>
                    <a:pt x="789" y="9641"/>
                    <a:pt x="883" y="9578"/>
                    <a:pt x="946" y="9515"/>
                  </a:cubicBezTo>
                  <a:cubicBezTo>
                    <a:pt x="1214" y="9326"/>
                    <a:pt x="1521" y="9231"/>
                    <a:pt x="1824" y="9231"/>
                  </a:cubicBezTo>
                  <a:cubicBezTo>
                    <a:pt x="2128" y="9231"/>
                    <a:pt x="2427" y="9326"/>
                    <a:pt x="2679" y="9515"/>
                  </a:cubicBezTo>
                  <a:cubicBezTo>
                    <a:pt x="3073" y="9830"/>
                    <a:pt x="3530" y="9987"/>
                    <a:pt x="3986" y="9987"/>
                  </a:cubicBezTo>
                  <a:cubicBezTo>
                    <a:pt x="4443" y="9987"/>
                    <a:pt x="4900" y="9830"/>
                    <a:pt x="5294" y="9515"/>
                  </a:cubicBezTo>
                  <a:cubicBezTo>
                    <a:pt x="5546" y="9326"/>
                    <a:pt x="5837" y="9231"/>
                    <a:pt x="6133" y="9231"/>
                  </a:cubicBezTo>
                  <a:cubicBezTo>
                    <a:pt x="6428" y="9231"/>
                    <a:pt x="6727" y="9326"/>
                    <a:pt x="6995" y="9515"/>
                  </a:cubicBezTo>
                  <a:cubicBezTo>
                    <a:pt x="7027" y="9515"/>
                    <a:pt x="7027" y="9578"/>
                    <a:pt x="7184" y="9641"/>
                  </a:cubicBezTo>
                  <a:cubicBezTo>
                    <a:pt x="7562" y="9893"/>
                    <a:pt x="8003" y="9987"/>
                    <a:pt x="8476" y="9987"/>
                  </a:cubicBezTo>
                  <a:cubicBezTo>
                    <a:pt x="9704" y="9987"/>
                    <a:pt x="10839" y="9105"/>
                    <a:pt x="11500" y="8034"/>
                  </a:cubicBezTo>
                  <a:close/>
                  <a:moveTo>
                    <a:pt x="3624" y="0"/>
                  </a:moveTo>
                  <a:cubicBezTo>
                    <a:pt x="3088" y="0"/>
                    <a:pt x="2584" y="315"/>
                    <a:pt x="2332" y="820"/>
                  </a:cubicBezTo>
                  <a:cubicBezTo>
                    <a:pt x="1828" y="1040"/>
                    <a:pt x="1513" y="1544"/>
                    <a:pt x="1513" y="2111"/>
                  </a:cubicBezTo>
                  <a:cubicBezTo>
                    <a:pt x="1513" y="2678"/>
                    <a:pt x="1828" y="3182"/>
                    <a:pt x="2332" y="3434"/>
                  </a:cubicBezTo>
                  <a:cubicBezTo>
                    <a:pt x="2584" y="3939"/>
                    <a:pt x="3057" y="4254"/>
                    <a:pt x="3624" y="4254"/>
                  </a:cubicBezTo>
                  <a:cubicBezTo>
                    <a:pt x="3876" y="4254"/>
                    <a:pt x="4160" y="4159"/>
                    <a:pt x="4349" y="4065"/>
                  </a:cubicBezTo>
                  <a:cubicBezTo>
                    <a:pt x="4380" y="4128"/>
                    <a:pt x="5042" y="4632"/>
                    <a:pt x="5042" y="5671"/>
                  </a:cubicBezTo>
                  <a:cubicBezTo>
                    <a:pt x="5042" y="6522"/>
                    <a:pt x="4538" y="7278"/>
                    <a:pt x="3750" y="7625"/>
                  </a:cubicBezTo>
                  <a:cubicBezTo>
                    <a:pt x="3164" y="7245"/>
                    <a:pt x="2502" y="7045"/>
                    <a:pt x="1837" y="7045"/>
                  </a:cubicBezTo>
                  <a:cubicBezTo>
                    <a:pt x="1287" y="7045"/>
                    <a:pt x="735" y="7182"/>
                    <a:pt x="221" y="7467"/>
                  </a:cubicBezTo>
                  <a:cubicBezTo>
                    <a:pt x="95" y="7562"/>
                    <a:pt x="1" y="7688"/>
                    <a:pt x="1" y="7782"/>
                  </a:cubicBezTo>
                  <a:lnTo>
                    <a:pt x="1" y="11815"/>
                  </a:lnTo>
                  <a:cubicBezTo>
                    <a:pt x="1" y="12004"/>
                    <a:pt x="158" y="12161"/>
                    <a:pt x="379" y="12161"/>
                  </a:cubicBezTo>
                  <a:lnTo>
                    <a:pt x="11815" y="12161"/>
                  </a:lnTo>
                  <a:cubicBezTo>
                    <a:pt x="12036" y="12161"/>
                    <a:pt x="12193" y="12004"/>
                    <a:pt x="12193" y="11815"/>
                  </a:cubicBezTo>
                  <a:lnTo>
                    <a:pt x="12193" y="5671"/>
                  </a:lnTo>
                  <a:cubicBezTo>
                    <a:pt x="12193" y="4128"/>
                    <a:pt x="11343" y="2710"/>
                    <a:pt x="10020" y="1954"/>
                  </a:cubicBezTo>
                  <a:cubicBezTo>
                    <a:pt x="9988" y="1450"/>
                    <a:pt x="9673" y="1009"/>
                    <a:pt x="9200" y="820"/>
                  </a:cubicBezTo>
                  <a:cubicBezTo>
                    <a:pt x="8948" y="315"/>
                    <a:pt x="8476" y="0"/>
                    <a:pt x="7909" y="0"/>
                  </a:cubicBezTo>
                  <a:cubicBezTo>
                    <a:pt x="7468" y="0"/>
                    <a:pt x="7121" y="189"/>
                    <a:pt x="6838" y="473"/>
                  </a:cubicBezTo>
                  <a:cubicBezTo>
                    <a:pt x="6554" y="158"/>
                    <a:pt x="6144" y="0"/>
                    <a:pt x="5766" y="0"/>
                  </a:cubicBezTo>
                  <a:cubicBezTo>
                    <a:pt x="5357" y="0"/>
                    <a:pt x="4979" y="189"/>
                    <a:pt x="4695" y="473"/>
                  </a:cubicBezTo>
                  <a:cubicBezTo>
                    <a:pt x="4412" y="158"/>
                    <a:pt x="4034" y="0"/>
                    <a:pt x="3624"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46"/>
            <p:cNvSpPr/>
            <p:nvPr/>
          </p:nvSpPr>
          <p:spPr>
            <a:xfrm>
              <a:off x="-16423275" y="2907500"/>
              <a:ext cx="35450" cy="35475"/>
            </a:xfrm>
            <a:custGeom>
              <a:rect b="b" l="l" r="r" t="t"/>
              <a:pathLst>
                <a:path extrusionOk="0" h="1419" w="1418">
                  <a:moveTo>
                    <a:pt x="725" y="1"/>
                  </a:moveTo>
                  <a:cubicBezTo>
                    <a:pt x="315" y="1"/>
                    <a:pt x="0" y="316"/>
                    <a:pt x="0" y="694"/>
                  </a:cubicBezTo>
                  <a:cubicBezTo>
                    <a:pt x="0" y="1103"/>
                    <a:pt x="315" y="1418"/>
                    <a:pt x="725" y="1418"/>
                  </a:cubicBezTo>
                  <a:cubicBezTo>
                    <a:pt x="1103" y="1418"/>
                    <a:pt x="1418" y="1103"/>
                    <a:pt x="1418" y="694"/>
                  </a:cubicBezTo>
                  <a:cubicBezTo>
                    <a:pt x="1418" y="316"/>
                    <a:pt x="1103" y="1"/>
                    <a:pt x="72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0" name="Google Shape;2120;p46"/>
          <p:cNvSpPr txBox="1"/>
          <p:nvPr/>
        </p:nvSpPr>
        <p:spPr>
          <a:xfrm>
            <a:off x="1908725" y="1798225"/>
            <a:ext cx="57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4" name="Shape 2124"/>
        <p:cNvGrpSpPr/>
        <p:nvPr/>
      </p:nvGrpSpPr>
      <p:grpSpPr>
        <a:xfrm>
          <a:off x="0" y="0"/>
          <a:ext cx="0" cy="0"/>
          <a:chOff x="0" y="0"/>
          <a:chExt cx="0" cy="0"/>
        </a:xfrm>
      </p:grpSpPr>
      <p:sp>
        <p:nvSpPr>
          <p:cNvPr id="2125" name="Google Shape;2125;p47"/>
          <p:cNvSpPr txBox="1"/>
          <p:nvPr>
            <p:ph type="title"/>
          </p:nvPr>
        </p:nvSpPr>
        <p:spPr>
          <a:xfrm>
            <a:off x="723750" y="526925"/>
            <a:ext cx="7696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dk2"/>
                </a:solidFill>
              </a:rPr>
              <a:t>Analysis </a:t>
            </a:r>
            <a:r>
              <a:rPr b="0" i="1" lang="en" sz="1577"/>
              <a:t>== (Looking Deeper)</a:t>
            </a:r>
            <a:endParaRPr/>
          </a:p>
        </p:txBody>
      </p:sp>
      <p:pic>
        <p:nvPicPr>
          <p:cNvPr id="2126" name="Google Shape;2126;p47"/>
          <p:cNvPicPr preferRelativeResize="0"/>
          <p:nvPr/>
        </p:nvPicPr>
        <p:blipFill>
          <a:blip r:embed="rId3">
            <a:alphaModFix/>
          </a:blip>
          <a:stretch>
            <a:fillRect/>
          </a:stretch>
        </p:blipFill>
        <p:spPr>
          <a:xfrm>
            <a:off x="2385863" y="1324175"/>
            <a:ext cx="3824424" cy="34739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0" name="Shape 2130"/>
        <p:cNvGrpSpPr/>
        <p:nvPr/>
      </p:nvGrpSpPr>
      <p:grpSpPr>
        <a:xfrm>
          <a:off x="0" y="0"/>
          <a:ext cx="0" cy="0"/>
          <a:chOff x="0" y="0"/>
          <a:chExt cx="0" cy="0"/>
        </a:xfrm>
      </p:grpSpPr>
      <p:sp>
        <p:nvSpPr>
          <p:cNvPr id="2131" name="Google Shape;2131;p48"/>
          <p:cNvSpPr txBox="1"/>
          <p:nvPr>
            <p:ph type="title"/>
          </p:nvPr>
        </p:nvSpPr>
        <p:spPr>
          <a:xfrm>
            <a:off x="723750" y="526925"/>
            <a:ext cx="7696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dk2"/>
                </a:solidFill>
              </a:rPr>
              <a:t>Analysis </a:t>
            </a:r>
            <a:r>
              <a:rPr b="0" i="1" lang="en" sz="1577"/>
              <a:t>== (Looking Deeper)</a:t>
            </a:r>
            <a:endParaRPr/>
          </a:p>
        </p:txBody>
      </p:sp>
      <p:pic>
        <p:nvPicPr>
          <p:cNvPr id="2132" name="Google Shape;2132;p48"/>
          <p:cNvPicPr preferRelativeResize="0"/>
          <p:nvPr/>
        </p:nvPicPr>
        <p:blipFill>
          <a:blip r:embed="rId4">
            <a:alphaModFix/>
          </a:blip>
          <a:stretch>
            <a:fillRect/>
          </a:stretch>
        </p:blipFill>
        <p:spPr>
          <a:xfrm>
            <a:off x="1501825" y="1193350"/>
            <a:ext cx="6280932" cy="3739076"/>
          </a:xfrm>
          <a:prstGeom prst="rect">
            <a:avLst/>
          </a:prstGeom>
          <a:noFill/>
          <a:ln>
            <a:noFill/>
          </a:ln>
        </p:spPr>
      </p:pic>
      <p:sp>
        <p:nvSpPr>
          <p:cNvPr id="2133" name="Google Shape;2133;p48"/>
          <p:cNvSpPr txBox="1"/>
          <p:nvPr>
            <p:ph idx="4294967295" type="subTitle"/>
          </p:nvPr>
        </p:nvSpPr>
        <p:spPr>
          <a:xfrm>
            <a:off x="5974675" y="3356250"/>
            <a:ext cx="1593900" cy="5199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770"/>
              <a:buNone/>
            </a:pPr>
            <a:r>
              <a:rPr b="1" lang="en" sz="1660">
                <a:latin typeface="Barlow Semi Condensed"/>
                <a:ea typeface="Barlow Semi Condensed"/>
                <a:cs typeface="Barlow Semi Condensed"/>
                <a:sym typeface="Barlow Semi Condensed"/>
              </a:rPr>
              <a:t>Precipitation</a:t>
            </a:r>
            <a:endParaRPr b="1" sz="1380">
              <a:latin typeface="Barlow Semi Condensed"/>
              <a:ea typeface="Barlow Semi Condensed"/>
              <a:cs typeface="Barlow Semi Condensed"/>
              <a:sym typeface="Barlow Semi Condensed"/>
            </a:endParaRPr>
          </a:p>
        </p:txBody>
      </p:sp>
      <p:grpSp>
        <p:nvGrpSpPr>
          <p:cNvPr id="2134" name="Google Shape;2134;p48"/>
          <p:cNvGrpSpPr/>
          <p:nvPr/>
        </p:nvGrpSpPr>
        <p:grpSpPr>
          <a:xfrm>
            <a:off x="6515381" y="3876154"/>
            <a:ext cx="512499" cy="682217"/>
            <a:chOff x="6242825" y="2615925"/>
            <a:chExt cx="483125" cy="483225"/>
          </a:xfrm>
        </p:grpSpPr>
        <p:sp>
          <p:nvSpPr>
            <p:cNvPr id="2135" name="Google Shape;2135;p48"/>
            <p:cNvSpPr/>
            <p:nvPr/>
          </p:nvSpPr>
          <p:spPr>
            <a:xfrm>
              <a:off x="6242825" y="2672550"/>
              <a:ext cx="483125" cy="426600"/>
            </a:xfrm>
            <a:custGeom>
              <a:rect b="b" l="l" r="r" t="t"/>
              <a:pathLst>
                <a:path extrusionOk="0" h="17064" w="19325">
                  <a:moveTo>
                    <a:pt x="10230" y="2331"/>
                  </a:moveTo>
                  <a:cubicBezTo>
                    <a:pt x="11387" y="2603"/>
                    <a:pt x="12437" y="3687"/>
                    <a:pt x="13056" y="5299"/>
                  </a:cubicBezTo>
                  <a:cubicBezTo>
                    <a:pt x="13144" y="5524"/>
                    <a:pt x="13357" y="5662"/>
                    <a:pt x="13583" y="5662"/>
                  </a:cubicBezTo>
                  <a:cubicBezTo>
                    <a:pt x="13652" y="5662"/>
                    <a:pt x="13722" y="5649"/>
                    <a:pt x="13790" y="5623"/>
                  </a:cubicBezTo>
                  <a:cubicBezTo>
                    <a:pt x="14083" y="5511"/>
                    <a:pt x="14228" y="5185"/>
                    <a:pt x="14113" y="4892"/>
                  </a:cubicBezTo>
                  <a:cubicBezTo>
                    <a:pt x="13790" y="4049"/>
                    <a:pt x="13349" y="3307"/>
                    <a:pt x="12830" y="2712"/>
                  </a:cubicBezTo>
                  <a:lnTo>
                    <a:pt x="12830" y="2712"/>
                  </a:lnTo>
                  <a:cubicBezTo>
                    <a:pt x="13911" y="3029"/>
                    <a:pt x="14901" y="3512"/>
                    <a:pt x="15750" y="4143"/>
                  </a:cubicBezTo>
                  <a:cubicBezTo>
                    <a:pt x="16882" y="4988"/>
                    <a:pt x="17649" y="6024"/>
                    <a:pt x="17990" y="7147"/>
                  </a:cubicBezTo>
                  <a:cubicBezTo>
                    <a:pt x="17519" y="6915"/>
                    <a:pt x="17000" y="6794"/>
                    <a:pt x="16476" y="6794"/>
                  </a:cubicBezTo>
                  <a:cubicBezTo>
                    <a:pt x="16469" y="6794"/>
                    <a:pt x="16463" y="6794"/>
                    <a:pt x="16456" y="6794"/>
                  </a:cubicBezTo>
                  <a:cubicBezTo>
                    <a:pt x="15729" y="6794"/>
                    <a:pt x="15040" y="7012"/>
                    <a:pt x="14515" y="7404"/>
                  </a:cubicBezTo>
                  <a:cubicBezTo>
                    <a:pt x="14400" y="7492"/>
                    <a:pt x="14291" y="7588"/>
                    <a:pt x="14192" y="7694"/>
                  </a:cubicBezTo>
                  <a:cubicBezTo>
                    <a:pt x="14092" y="7588"/>
                    <a:pt x="13983" y="7492"/>
                    <a:pt x="13869" y="7404"/>
                  </a:cubicBezTo>
                  <a:cubicBezTo>
                    <a:pt x="13343" y="7012"/>
                    <a:pt x="12655" y="6794"/>
                    <a:pt x="11927" y="6794"/>
                  </a:cubicBezTo>
                  <a:cubicBezTo>
                    <a:pt x="11199" y="6794"/>
                    <a:pt x="10511" y="7012"/>
                    <a:pt x="9986" y="7404"/>
                  </a:cubicBezTo>
                  <a:cubicBezTo>
                    <a:pt x="9871" y="7492"/>
                    <a:pt x="9762" y="7588"/>
                    <a:pt x="9662" y="7694"/>
                  </a:cubicBezTo>
                  <a:cubicBezTo>
                    <a:pt x="9563" y="7588"/>
                    <a:pt x="9454" y="7492"/>
                    <a:pt x="9339" y="7404"/>
                  </a:cubicBezTo>
                  <a:cubicBezTo>
                    <a:pt x="8814" y="7012"/>
                    <a:pt x="8126" y="6794"/>
                    <a:pt x="7398" y="6794"/>
                  </a:cubicBezTo>
                  <a:cubicBezTo>
                    <a:pt x="6670" y="6794"/>
                    <a:pt x="5982" y="7012"/>
                    <a:pt x="5456" y="7404"/>
                  </a:cubicBezTo>
                  <a:cubicBezTo>
                    <a:pt x="5342" y="7492"/>
                    <a:pt x="5233" y="7588"/>
                    <a:pt x="5133" y="7694"/>
                  </a:cubicBezTo>
                  <a:cubicBezTo>
                    <a:pt x="5034" y="7588"/>
                    <a:pt x="4925" y="7492"/>
                    <a:pt x="4810" y="7404"/>
                  </a:cubicBezTo>
                  <a:cubicBezTo>
                    <a:pt x="4285" y="7012"/>
                    <a:pt x="3596" y="6794"/>
                    <a:pt x="2869" y="6794"/>
                  </a:cubicBezTo>
                  <a:cubicBezTo>
                    <a:pt x="2862" y="6794"/>
                    <a:pt x="2856" y="6794"/>
                    <a:pt x="2849" y="6794"/>
                  </a:cubicBezTo>
                  <a:cubicBezTo>
                    <a:pt x="2324" y="6794"/>
                    <a:pt x="1806" y="6915"/>
                    <a:pt x="1335" y="7147"/>
                  </a:cubicBezTo>
                  <a:cubicBezTo>
                    <a:pt x="1676" y="6024"/>
                    <a:pt x="2443" y="4988"/>
                    <a:pt x="3578" y="4143"/>
                  </a:cubicBezTo>
                  <a:cubicBezTo>
                    <a:pt x="4424" y="3512"/>
                    <a:pt x="5414" y="3029"/>
                    <a:pt x="6498" y="2712"/>
                  </a:cubicBezTo>
                  <a:lnTo>
                    <a:pt x="6498" y="2712"/>
                  </a:lnTo>
                  <a:cubicBezTo>
                    <a:pt x="5976" y="3307"/>
                    <a:pt x="5538" y="4049"/>
                    <a:pt x="5212" y="4892"/>
                  </a:cubicBezTo>
                  <a:cubicBezTo>
                    <a:pt x="5097" y="5185"/>
                    <a:pt x="5245" y="5511"/>
                    <a:pt x="5535" y="5623"/>
                  </a:cubicBezTo>
                  <a:cubicBezTo>
                    <a:pt x="5603" y="5649"/>
                    <a:pt x="5673" y="5662"/>
                    <a:pt x="5742" y="5662"/>
                  </a:cubicBezTo>
                  <a:cubicBezTo>
                    <a:pt x="5968" y="5662"/>
                    <a:pt x="6181" y="5524"/>
                    <a:pt x="6269" y="5299"/>
                  </a:cubicBezTo>
                  <a:cubicBezTo>
                    <a:pt x="6891" y="3687"/>
                    <a:pt x="7941" y="2603"/>
                    <a:pt x="9098" y="2331"/>
                  </a:cubicBezTo>
                  <a:lnTo>
                    <a:pt x="9098" y="5097"/>
                  </a:lnTo>
                  <a:cubicBezTo>
                    <a:pt x="9098" y="5408"/>
                    <a:pt x="9351" y="5662"/>
                    <a:pt x="9662" y="5662"/>
                  </a:cubicBezTo>
                  <a:cubicBezTo>
                    <a:pt x="9976" y="5662"/>
                    <a:pt x="10230" y="5408"/>
                    <a:pt x="10230" y="5097"/>
                  </a:cubicBezTo>
                  <a:lnTo>
                    <a:pt x="10230" y="2331"/>
                  </a:lnTo>
                  <a:close/>
                  <a:moveTo>
                    <a:pt x="9662" y="0"/>
                  </a:moveTo>
                  <a:cubicBezTo>
                    <a:pt x="9348" y="0"/>
                    <a:pt x="9098" y="254"/>
                    <a:pt x="9098" y="568"/>
                  </a:cubicBezTo>
                  <a:lnTo>
                    <a:pt x="9098" y="1145"/>
                  </a:lnTo>
                  <a:cubicBezTo>
                    <a:pt x="6764" y="1247"/>
                    <a:pt x="4584" y="1981"/>
                    <a:pt x="2899" y="3234"/>
                  </a:cubicBezTo>
                  <a:cubicBezTo>
                    <a:pt x="1030" y="4629"/>
                    <a:pt x="0" y="6495"/>
                    <a:pt x="0" y="8494"/>
                  </a:cubicBezTo>
                  <a:lnTo>
                    <a:pt x="0" y="9059"/>
                  </a:lnTo>
                  <a:cubicBezTo>
                    <a:pt x="0" y="9373"/>
                    <a:pt x="254" y="9626"/>
                    <a:pt x="568" y="9626"/>
                  </a:cubicBezTo>
                  <a:cubicBezTo>
                    <a:pt x="879" y="9626"/>
                    <a:pt x="1133" y="9373"/>
                    <a:pt x="1133" y="9059"/>
                  </a:cubicBezTo>
                  <a:cubicBezTo>
                    <a:pt x="1133" y="8455"/>
                    <a:pt x="1945" y="7926"/>
                    <a:pt x="2869" y="7926"/>
                  </a:cubicBezTo>
                  <a:cubicBezTo>
                    <a:pt x="3793" y="7926"/>
                    <a:pt x="4569" y="8446"/>
                    <a:pt x="4569" y="9059"/>
                  </a:cubicBezTo>
                  <a:cubicBezTo>
                    <a:pt x="4569" y="9373"/>
                    <a:pt x="4819" y="9623"/>
                    <a:pt x="5133" y="9623"/>
                  </a:cubicBezTo>
                  <a:cubicBezTo>
                    <a:pt x="5447" y="9623"/>
                    <a:pt x="5701" y="9373"/>
                    <a:pt x="5701" y="9059"/>
                  </a:cubicBezTo>
                  <a:cubicBezTo>
                    <a:pt x="5701" y="8446"/>
                    <a:pt x="6477" y="7926"/>
                    <a:pt x="7398" y="7926"/>
                  </a:cubicBezTo>
                  <a:cubicBezTo>
                    <a:pt x="8319" y="7926"/>
                    <a:pt x="9098" y="8446"/>
                    <a:pt x="9098" y="9059"/>
                  </a:cubicBezTo>
                  <a:lnTo>
                    <a:pt x="9098" y="9475"/>
                  </a:lnTo>
                  <a:cubicBezTo>
                    <a:pt x="9098" y="9500"/>
                    <a:pt x="9098" y="9527"/>
                    <a:pt x="9101" y="9551"/>
                  </a:cubicBezTo>
                  <a:cubicBezTo>
                    <a:pt x="9098" y="9575"/>
                    <a:pt x="9098" y="9602"/>
                    <a:pt x="9098" y="9626"/>
                  </a:cubicBezTo>
                  <a:lnTo>
                    <a:pt x="9098" y="14799"/>
                  </a:lnTo>
                  <a:cubicBezTo>
                    <a:pt x="9098" y="15424"/>
                    <a:pt x="8591" y="15931"/>
                    <a:pt x="7966" y="15931"/>
                  </a:cubicBezTo>
                  <a:cubicBezTo>
                    <a:pt x="7337" y="15931"/>
                    <a:pt x="6833" y="15424"/>
                    <a:pt x="6833" y="14799"/>
                  </a:cubicBezTo>
                  <a:lnTo>
                    <a:pt x="6833" y="14231"/>
                  </a:lnTo>
                  <a:cubicBezTo>
                    <a:pt x="6833" y="13920"/>
                    <a:pt x="6580" y="13666"/>
                    <a:pt x="6266" y="13666"/>
                  </a:cubicBezTo>
                  <a:cubicBezTo>
                    <a:pt x="5952" y="13666"/>
                    <a:pt x="5701" y="13920"/>
                    <a:pt x="5701" y="14231"/>
                  </a:cubicBezTo>
                  <a:lnTo>
                    <a:pt x="5701" y="14799"/>
                  </a:lnTo>
                  <a:cubicBezTo>
                    <a:pt x="5701" y="16049"/>
                    <a:pt x="6712" y="17063"/>
                    <a:pt x="7966" y="17063"/>
                  </a:cubicBezTo>
                  <a:cubicBezTo>
                    <a:pt x="9216" y="17063"/>
                    <a:pt x="10230" y="16049"/>
                    <a:pt x="10230" y="14799"/>
                  </a:cubicBezTo>
                  <a:lnTo>
                    <a:pt x="10230" y="9626"/>
                  </a:lnTo>
                  <a:cubicBezTo>
                    <a:pt x="10227" y="9599"/>
                    <a:pt x="10227" y="9575"/>
                    <a:pt x="10224" y="9551"/>
                  </a:cubicBezTo>
                  <a:cubicBezTo>
                    <a:pt x="10227" y="9524"/>
                    <a:pt x="10227" y="9500"/>
                    <a:pt x="10230" y="9475"/>
                  </a:cubicBezTo>
                  <a:lnTo>
                    <a:pt x="10230" y="9059"/>
                  </a:lnTo>
                  <a:cubicBezTo>
                    <a:pt x="10230" y="8446"/>
                    <a:pt x="11006" y="7926"/>
                    <a:pt x="11927" y="7926"/>
                  </a:cubicBezTo>
                  <a:cubicBezTo>
                    <a:pt x="12848" y="7926"/>
                    <a:pt x="13627" y="8446"/>
                    <a:pt x="13627" y="9059"/>
                  </a:cubicBezTo>
                  <a:cubicBezTo>
                    <a:pt x="13627" y="9373"/>
                    <a:pt x="13878" y="9623"/>
                    <a:pt x="14192" y="9623"/>
                  </a:cubicBezTo>
                  <a:cubicBezTo>
                    <a:pt x="14506" y="9623"/>
                    <a:pt x="14759" y="9373"/>
                    <a:pt x="14759" y="9059"/>
                  </a:cubicBezTo>
                  <a:cubicBezTo>
                    <a:pt x="14759" y="8446"/>
                    <a:pt x="15535" y="7926"/>
                    <a:pt x="16456" y="7926"/>
                  </a:cubicBezTo>
                  <a:cubicBezTo>
                    <a:pt x="17377" y="7926"/>
                    <a:pt x="18192" y="8455"/>
                    <a:pt x="18192" y="9059"/>
                  </a:cubicBezTo>
                  <a:cubicBezTo>
                    <a:pt x="18192" y="9373"/>
                    <a:pt x="18446" y="9623"/>
                    <a:pt x="18760" y="9623"/>
                  </a:cubicBezTo>
                  <a:cubicBezTo>
                    <a:pt x="19071" y="9623"/>
                    <a:pt x="19325" y="9373"/>
                    <a:pt x="19325" y="9059"/>
                  </a:cubicBezTo>
                  <a:lnTo>
                    <a:pt x="19325" y="8494"/>
                  </a:lnTo>
                  <a:cubicBezTo>
                    <a:pt x="19325" y="6495"/>
                    <a:pt x="18295" y="4629"/>
                    <a:pt x="16426" y="3234"/>
                  </a:cubicBezTo>
                  <a:cubicBezTo>
                    <a:pt x="14744" y="1981"/>
                    <a:pt x="12561" y="1247"/>
                    <a:pt x="10230" y="1145"/>
                  </a:cubicBezTo>
                  <a:lnTo>
                    <a:pt x="10230" y="568"/>
                  </a:lnTo>
                  <a:cubicBezTo>
                    <a:pt x="10230" y="254"/>
                    <a:pt x="9976" y="0"/>
                    <a:pt x="966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700">
                <a:solidFill>
                  <a:srgbClr val="212121"/>
                </a:solidFill>
              </a:endParaRPr>
            </a:p>
          </p:txBody>
        </p:sp>
        <p:sp>
          <p:nvSpPr>
            <p:cNvPr id="2136" name="Google Shape;2136;p48"/>
            <p:cNvSpPr/>
            <p:nvPr/>
          </p:nvSpPr>
          <p:spPr>
            <a:xfrm>
              <a:off x="6413650" y="2615925"/>
              <a:ext cx="28325" cy="56650"/>
            </a:xfrm>
            <a:custGeom>
              <a:rect b="b" l="l" r="r" t="t"/>
              <a:pathLst>
                <a:path extrusionOk="0" h="2266" w="1133">
                  <a:moveTo>
                    <a:pt x="565" y="1"/>
                  </a:moveTo>
                  <a:cubicBezTo>
                    <a:pt x="251" y="1"/>
                    <a:pt x="0" y="254"/>
                    <a:pt x="0" y="568"/>
                  </a:cubicBezTo>
                  <a:lnTo>
                    <a:pt x="0" y="1701"/>
                  </a:lnTo>
                  <a:cubicBezTo>
                    <a:pt x="0" y="2012"/>
                    <a:pt x="251" y="2265"/>
                    <a:pt x="565" y="2265"/>
                  </a:cubicBezTo>
                  <a:cubicBezTo>
                    <a:pt x="879" y="2265"/>
                    <a:pt x="1133" y="2012"/>
                    <a:pt x="1133" y="1701"/>
                  </a:cubicBezTo>
                  <a:lnTo>
                    <a:pt x="1133" y="568"/>
                  </a:lnTo>
                  <a:cubicBezTo>
                    <a:pt x="1133" y="254"/>
                    <a:pt x="879" y="1"/>
                    <a:pt x="56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700">
                <a:solidFill>
                  <a:srgbClr val="212121"/>
                </a:solidFill>
              </a:endParaRPr>
            </a:p>
          </p:txBody>
        </p:sp>
        <p:sp>
          <p:nvSpPr>
            <p:cNvPr id="2137" name="Google Shape;2137;p48"/>
            <p:cNvSpPr/>
            <p:nvPr/>
          </p:nvSpPr>
          <p:spPr>
            <a:xfrm>
              <a:off x="6526875" y="2615925"/>
              <a:ext cx="28325" cy="56650"/>
            </a:xfrm>
            <a:custGeom>
              <a:rect b="b" l="l" r="r" t="t"/>
              <a:pathLst>
                <a:path extrusionOk="0" h="2266" w="1133">
                  <a:moveTo>
                    <a:pt x="565" y="1"/>
                  </a:moveTo>
                  <a:cubicBezTo>
                    <a:pt x="251" y="1"/>
                    <a:pt x="0" y="254"/>
                    <a:pt x="0" y="568"/>
                  </a:cubicBezTo>
                  <a:lnTo>
                    <a:pt x="0" y="1701"/>
                  </a:lnTo>
                  <a:cubicBezTo>
                    <a:pt x="0" y="2012"/>
                    <a:pt x="251" y="2265"/>
                    <a:pt x="565" y="2265"/>
                  </a:cubicBezTo>
                  <a:cubicBezTo>
                    <a:pt x="879" y="2265"/>
                    <a:pt x="1133" y="2012"/>
                    <a:pt x="1133" y="1701"/>
                  </a:cubicBezTo>
                  <a:lnTo>
                    <a:pt x="1133" y="568"/>
                  </a:lnTo>
                  <a:cubicBezTo>
                    <a:pt x="1133" y="254"/>
                    <a:pt x="879" y="1"/>
                    <a:pt x="56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700">
                <a:solidFill>
                  <a:srgbClr val="212121"/>
                </a:solidFill>
              </a:endParaRPr>
            </a:p>
          </p:txBody>
        </p:sp>
        <p:sp>
          <p:nvSpPr>
            <p:cNvPr id="2138" name="Google Shape;2138;p48"/>
            <p:cNvSpPr/>
            <p:nvPr/>
          </p:nvSpPr>
          <p:spPr>
            <a:xfrm>
              <a:off x="6611800" y="2644250"/>
              <a:ext cx="28325" cy="56625"/>
            </a:xfrm>
            <a:custGeom>
              <a:rect b="b" l="l" r="r" t="t"/>
              <a:pathLst>
                <a:path extrusionOk="0" h="2265" w="1133">
                  <a:moveTo>
                    <a:pt x="565" y="0"/>
                  </a:moveTo>
                  <a:cubicBezTo>
                    <a:pt x="251" y="0"/>
                    <a:pt x="0" y="254"/>
                    <a:pt x="0" y="568"/>
                  </a:cubicBezTo>
                  <a:lnTo>
                    <a:pt x="0" y="1700"/>
                  </a:lnTo>
                  <a:cubicBezTo>
                    <a:pt x="0" y="2011"/>
                    <a:pt x="251" y="2265"/>
                    <a:pt x="565" y="2265"/>
                  </a:cubicBezTo>
                  <a:cubicBezTo>
                    <a:pt x="879" y="2265"/>
                    <a:pt x="1133" y="2011"/>
                    <a:pt x="1133" y="1700"/>
                  </a:cubicBezTo>
                  <a:lnTo>
                    <a:pt x="1133" y="568"/>
                  </a:lnTo>
                  <a:cubicBezTo>
                    <a:pt x="1133" y="254"/>
                    <a:pt x="879" y="0"/>
                    <a:pt x="56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700">
                <a:solidFill>
                  <a:srgbClr val="212121"/>
                </a:solidFill>
              </a:endParaRPr>
            </a:p>
          </p:txBody>
        </p:sp>
        <p:sp>
          <p:nvSpPr>
            <p:cNvPr id="2139" name="Google Shape;2139;p48"/>
            <p:cNvSpPr/>
            <p:nvPr/>
          </p:nvSpPr>
          <p:spPr>
            <a:xfrm>
              <a:off x="6328725" y="2644250"/>
              <a:ext cx="28325" cy="56625"/>
            </a:xfrm>
            <a:custGeom>
              <a:rect b="b" l="l" r="r" t="t"/>
              <a:pathLst>
                <a:path extrusionOk="0" h="2265" w="1133">
                  <a:moveTo>
                    <a:pt x="565" y="0"/>
                  </a:moveTo>
                  <a:cubicBezTo>
                    <a:pt x="251" y="0"/>
                    <a:pt x="0" y="254"/>
                    <a:pt x="0" y="568"/>
                  </a:cubicBezTo>
                  <a:lnTo>
                    <a:pt x="0" y="1700"/>
                  </a:lnTo>
                  <a:cubicBezTo>
                    <a:pt x="0" y="2011"/>
                    <a:pt x="251" y="2265"/>
                    <a:pt x="565" y="2265"/>
                  </a:cubicBezTo>
                  <a:cubicBezTo>
                    <a:pt x="879" y="2265"/>
                    <a:pt x="1133" y="2011"/>
                    <a:pt x="1133" y="1700"/>
                  </a:cubicBezTo>
                  <a:lnTo>
                    <a:pt x="1133" y="568"/>
                  </a:lnTo>
                  <a:cubicBezTo>
                    <a:pt x="1133" y="254"/>
                    <a:pt x="879" y="0"/>
                    <a:pt x="56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700">
                <a:solidFill>
                  <a:srgbClr val="212121"/>
                </a:solidFil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3" name="Shape 2143"/>
        <p:cNvGrpSpPr/>
        <p:nvPr/>
      </p:nvGrpSpPr>
      <p:grpSpPr>
        <a:xfrm>
          <a:off x="0" y="0"/>
          <a:ext cx="0" cy="0"/>
          <a:chOff x="0" y="0"/>
          <a:chExt cx="0" cy="0"/>
        </a:xfrm>
      </p:grpSpPr>
      <p:sp>
        <p:nvSpPr>
          <p:cNvPr id="2144" name="Google Shape;2144;p49"/>
          <p:cNvSpPr txBox="1"/>
          <p:nvPr>
            <p:ph type="title"/>
          </p:nvPr>
        </p:nvSpPr>
        <p:spPr>
          <a:xfrm>
            <a:off x="723750" y="526925"/>
            <a:ext cx="7696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dk2"/>
                </a:solidFill>
              </a:rPr>
              <a:t>Analysis </a:t>
            </a:r>
            <a:r>
              <a:rPr b="0" i="1" lang="en" sz="1577"/>
              <a:t>== (Even Deeper)</a:t>
            </a:r>
            <a:endParaRPr/>
          </a:p>
        </p:txBody>
      </p:sp>
      <p:sp>
        <p:nvSpPr>
          <p:cNvPr id="2145" name="Google Shape;2145;p49"/>
          <p:cNvSpPr txBox="1"/>
          <p:nvPr>
            <p:ph idx="4294967295" type="subTitle"/>
          </p:nvPr>
        </p:nvSpPr>
        <p:spPr>
          <a:xfrm>
            <a:off x="446876" y="289241"/>
            <a:ext cx="1764900" cy="3291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1200"/>
              </a:spcAft>
              <a:buSzPts val="605"/>
              <a:buNone/>
            </a:pPr>
            <a:r>
              <a:rPr b="1" lang="en" sz="1490">
                <a:latin typeface="Barlow Semi Condensed"/>
                <a:ea typeface="Barlow Semi Condensed"/>
                <a:cs typeface="Barlow Semi Condensed"/>
                <a:sym typeface="Barlow Semi Condensed"/>
              </a:rPr>
              <a:t>Weather Type</a:t>
            </a:r>
            <a:endParaRPr b="1" sz="1490">
              <a:latin typeface="Barlow Semi Condensed"/>
              <a:ea typeface="Barlow Semi Condensed"/>
              <a:cs typeface="Barlow Semi Condensed"/>
              <a:sym typeface="Barlow Semi Condensed"/>
            </a:endParaRPr>
          </a:p>
        </p:txBody>
      </p:sp>
      <p:sp>
        <p:nvSpPr>
          <p:cNvPr id="2146" name="Google Shape;2146;p49"/>
          <p:cNvSpPr/>
          <p:nvPr/>
        </p:nvSpPr>
        <p:spPr>
          <a:xfrm>
            <a:off x="1094828" y="630605"/>
            <a:ext cx="468984" cy="469023"/>
          </a:xfrm>
          <a:custGeom>
            <a:rect b="b" l="l" r="r" t="t"/>
            <a:pathLst>
              <a:path extrusionOk="0" h="12068" w="12067">
                <a:moveTo>
                  <a:pt x="5955" y="1104"/>
                </a:moveTo>
                <a:lnTo>
                  <a:pt x="6270" y="1734"/>
                </a:lnTo>
                <a:lnTo>
                  <a:pt x="5955" y="2364"/>
                </a:lnTo>
                <a:lnTo>
                  <a:pt x="5640" y="1734"/>
                </a:lnTo>
                <a:lnTo>
                  <a:pt x="5955" y="1104"/>
                </a:lnTo>
                <a:close/>
                <a:moveTo>
                  <a:pt x="9420" y="2521"/>
                </a:moveTo>
                <a:lnTo>
                  <a:pt x="9168" y="3183"/>
                </a:lnTo>
                <a:lnTo>
                  <a:pt x="8507" y="3435"/>
                </a:lnTo>
                <a:lnTo>
                  <a:pt x="8759" y="2773"/>
                </a:lnTo>
                <a:lnTo>
                  <a:pt x="9420" y="2521"/>
                </a:lnTo>
                <a:close/>
                <a:moveTo>
                  <a:pt x="2489" y="2553"/>
                </a:moveTo>
                <a:lnTo>
                  <a:pt x="3151" y="2805"/>
                </a:lnTo>
                <a:lnTo>
                  <a:pt x="3403" y="3466"/>
                </a:lnTo>
                <a:lnTo>
                  <a:pt x="2710" y="3246"/>
                </a:lnTo>
                <a:lnTo>
                  <a:pt x="2489" y="2553"/>
                </a:lnTo>
                <a:close/>
                <a:moveTo>
                  <a:pt x="4663" y="2931"/>
                </a:moveTo>
                <a:lnTo>
                  <a:pt x="5608" y="3403"/>
                </a:lnTo>
                <a:lnTo>
                  <a:pt x="5608" y="4254"/>
                </a:lnTo>
                <a:cubicBezTo>
                  <a:pt x="5356" y="4286"/>
                  <a:pt x="5167" y="4380"/>
                  <a:pt x="4978" y="4538"/>
                </a:cubicBezTo>
                <a:lnTo>
                  <a:pt x="4348" y="3908"/>
                </a:lnTo>
                <a:lnTo>
                  <a:pt x="4663" y="2931"/>
                </a:lnTo>
                <a:close/>
                <a:moveTo>
                  <a:pt x="7246" y="2931"/>
                </a:moveTo>
                <a:lnTo>
                  <a:pt x="7561" y="3908"/>
                </a:lnTo>
                <a:lnTo>
                  <a:pt x="6931" y="4538"/>
                </a:lnTo>
                <a:cubicBezTo>
                  <a:pt x="6742" y="4412"/>
                  <a:pt x="6553" y="4349"/>
                  <a:pt x="6301" y="4254"/>
                </a:cubicBezTo>
                <a:lnTo>
                  <a:pt x="6301" y="3403"/>
                </a:lnTo>
                <a:lnTo>
                  <a:pt x="7246" y="2931"/>
                </a:lnTo>
                <a:close/>
                <a:moveTo>
                  <a:pt x="3812" y="4412"/>
                </a:moveTo>
                <a:lnTo>
                  <a:pt x="4442" y="5042"/>
                </a:lnTo>
                <a:cubicBezTo>
                  <a:pt x="4348" y="5231"/>
                  <a:pt x="4253" y="5451"/>
                  <a:pt x="4190" y="5672"/>
                </a:cubicBezTo>
                <a:lnTo>
                  <a:pt x="3308" y="5672"/>
                </a:lnTo>
                <a:lnTo>
                  <a:pt x="2836" y="4727"/>
                </a:lnTo>
                <a:lnTo>
                  <a:pt x="3812" y="4412"/>
                </a:lnTo>
                <a:close/>
                <a:moveTo>
                  <a:pt x="8034" y="4412"/>
                </a:moveTo>
                <a:lnTo>
                  <a:pt x="9011" y="4727"/>
                </a:lnTo>
                <a:lnTo>
                  <a:pt x="8538" y="5672"/>
                </a:lnTo>
                <a:lnTo>
                  <a:pt x="7687" y="5672"/>
                </a:lnTo>
                <a:cubicBezTo>
                  <a:pt x="7656" y="5451"/>
                  <a:pt x="7561" y="5231"/>
                  <a:pt x="7404" y="5042"/>
                </a:cubicBezTo>
                <a:lnTo>
                  <a:pt x="8034" y="4412"/>
                </a:lnTo>
                <a:close/>
                <a:moveTo>
                  <a:pt x="1670" y="5703"/>
                </a:moveTo>
                <a:lnTo>
                  <a:pt x="2300" y="6018"/>
                </a:lnTo>
                <a:lnTo>
                  <a:pt x="1670" y="6333"/>
                </a:lnTo>
                <a:lnTo>
                  <a:pt x="1040" y="6018"/>
                </a:lnTo>
                <a:lnTo>
                  <a:pt x="1670" y="5703"/>
                </a:lnTo>
                <a:close/>
                <a:moveTo>
                  <a:pt x="10239" y="5703"/>
                </a:moveTo>
                <a:lnTo>
                  <a:pt x="10869" y="6018"/>
                </a:lnTo>
                <a:lnTo>
                  <a:pt x="10239" y="6333"/>
                </a:lnTo>
                <a:lnTo>
                  <a:pt x="9609" y="6018"/>
                </a:lnTo>
                <a:lnTo>
                  <a:pt x="10239" y="5703"/>
                </a:lnTo>
                <a:close/>
                <a:moveTo>
                  <a:pt x="5955" y="4979"/>
                </a:moveTo>
                <a:cubicBezTo>
                  <a:pt x="6553" y="4979"/>
                  <a:pt x="7026" y="5451"/>
                  <a:pt x="7026" y="6018"/>
                </a:cubicBezTo>
                <a:cubicBezTo>
                  <a:pt x="7026" y="6617"/>
                  <a:pt x="6553" y="7089"/>
                  <a:pt x="5955" y="7089"/>
                </a:cubicBezTo>
                <a:cubicBezTo>
                  <a:pt x="5356" y="7089"/>
                  <a:pt x="4884" y="6617"/>
                  <a:pt x="4884" y="6018"/>
                </a:cubicBezTo>
                <a:cubicBezTo>
                  <a:pt x="4884" y="5451"/>
                  <a:pt x="5356" y="4979"/>
                  <a:pt x="5955" y="4979"/>
                </a:cubicBezTo>
                <a:close/>
                <a:moveTo>
                  <a:pt x="4222" y="6365"/>
                </a:moveTo>
                <a:lnTo>
                  <a:pt x="4222" y="6396"/>
                </a:lnTo>
                <a:cubicBezTo>
                  <a:pt x="4253" y="6617"/>
                  <a:pt x="4348" y="6806"/>
                  <a:pt x="4505" y="7026"/>
                </a:cubicBezTo>
                <a:lnTo>
                  <a:pt x="3875" y="7657"/>
                </a:lnTo>
                <a:lnTo>
                  <a:pt x="2867" y="7310"/>
                </a:lnTo>
                <a:lnTo>
                  <a:pt x="3340" y="6365"/>
                </a:lnTo>
                <a:close/>
                <a:moveTo>
                  <a:pt x="8601" y="6396"/>
                </a:moveTo>
                <a:lnTo>
                  <a:pt x="9074" y="7342"/>
                </a:lnTo>
                <a:lnTo>
                  <a:pt x="8066" y="7657"/>
                </a:lnTo>
                <a:lnTo>
                  <a:pt x="7435" y="7026"/>
                </a:lnTo>
                <a:cubicBezTo>
                  <a:pt x="7561" y="6806"/>
                  <a:pt x="7656" y="6617"/>
                  <a:pt x="7719" y="6396"/>
                </a:cubicBezTo>
                <a:close/>
                <a:moveTo>
                  <a:pt x="4978" y="7531"/>
                </a:moveTo>
                <a:cubicBezTo>
                  <a:pt x="5167" y="7657"/>
                  <a:pt x="5356" y="7720"/>
                  <a:pt x="5608" y="7814"/>
                </a:cubicBezTo>
                <a:lnTo>
                  <a:pt x="5608" y="8665"/>
                </a:lnTo>
                <a:lnTo>
                  <a:pt x="4663" y="9137"/>
                </a:lnTo>
                <a:lnTo>
                  <a:pt x="4348" y="8161"/>
                </a:lnTo>
                <a:lnTo>
                  <a:pt x="4978" y="7531"/>
                </a:lnTo>
                <a:close/>
                <a:moveTo>
                  <a:pt x="6931" y="7531"/>
                </a:moveTo>
                <a:lnTo>
                  <a:pt x="7561" y="8161"/>
                </a:lnTo>
                <a:lnTo>
                  <a:pt x="7246" y="9137"/>
                </a:lnTo>
                <a:lnTo>
                  <a:pt x="6301" y="8665"/>
                </a:lnTo>
                <a:lnTo>
                  <a:pt x="6301" y="7814"/>
                </a:lnTo>
                <a:cubicBezTo>
                  <a:pt x="6553" y="7751"/>
                  <a:pt x="6742" y="7688"/>
                  <a:pt x="6931" y="7531"/>
                </a:cubicBezTo>
                <a:close/>
                <a:moveTo>
                  <a:pt x="8507" y="8602"/>
                </a:moveTo>
                <a:lnTo>
                  <a:pt x="9168" y="8822"/>
                </a:lnTo>
                <a:lnTo>
                  <a:pt x="9420" y="9484"/>
                </a:lnTo>
                <a:lnTo>
                  <a:pt x="8759" y="9263"/>
                </a:lnTo>
                <a:lnTo>
                  <a:pt x="8507" y="8602"/>
                </a:lnTo>
                <a:close/>
                <a:moveTo>
                  <a:pt x="3403" y="8633"/>
                </a:moveTo>
                <a:lnTo>
                  <a:pt x="3151" y="9295"/>
                </a:lnTo>
                <a:lnTo>
                  <a:pt x="2489" y="9547"/>
                </a:lnTo>
                <a:lnTo>
                  <a:pt x="2710" y="8854"/>
                </a:lnTo>
                <a:lnTo>
                  <a:pt x="3403" y="8633"/>
                </a:lnTo>
                <a:close/>
                <a:moveTo>
                  <a:pt x="5955" y="9704"/>
                </a:moveTo>
                <a:lnTo>
                  <a:pt x="6270" y="10334"/>
                </a:lnTo>
                <a:lnTo>
                  <a:pt x="5955" y="10965"/>
                </a:lnTo>
                <a:lnTo>
                  <a:pt x="5640" y="10334"/>
                </a:lnTo>
                <a:lnTo>
                  <a:pt x="5955" y="9704"/>
                </a:lnTo>
                <a:close/>
                <a:moveTo>
                  <a:pt x="6018" y="1"/>
                </a:moveTo>
                <a:cubicBezTo>
                  <a:pt x="5923" y="1"/>
                  <a:pt x="5766" y="95"/>
                  <a:pt x="5703" y="190"/>
                </a:cubicBezTo>
                <a:lnTo>
                  <a:pt x="5010" y="1671"/>
                </a:lnTo>
                <a:cubicBezTo>
                  <a:pt x="4978" y="1765"/>
                  <a:pt x="4978" y="1891"/>
                  <a:pt x="5010" y="1986"/>
                </a:cubicBezTo>
                <a:lnTo>
                  <a:pt x="5230" y="2458"/>
                </a:lnTo>
                <a:lnTo>
                  <a:pt x="4758" y="2206"/>
                </a:lnTo>
                <a:cubicBezTo>
                  <a:pt x="4710" y="2190"/>
                  <a:pt x="4655" y="2183"/>
                  <a:pt x="4596" y="2183"/>
                </a:cubicBezTo>
                <a:cubicBezTo>
                  <a:pt x="4537" y="2183"/>
                  <a:pt x="4474" y="2190"/>
                  <a:pt x="4411" y="2206"/>
                </a:cubicBezTo>
                <a:cubicBezTo>
                  <a:pt x="4285" y="2238"/>
                  <a:pt x="4222" y="2332"/>
                  <a:pt x="4190" y="2458"/>
                </a:cubicBezTo>
                <a:lnTo>
                  <a:pt x="4033" y="2962"/>
                </a:lnTo>
                <a:lnTo>
                  <a:pt x="3875" y="2458"/>
                </a:lnTo>
                <a:cubicBezTo>
                  <a:pt x="3812" y="2332"/>
                  <a:pt x="3749" y="2238"/>
                  <a:pt x="3623" y="2206"/>
                </a:cubicBezTo>
                <a:lnTo>
                  <a:pt x="2143" y="1702"/>
                </a:lnTo>
                <a:cubicBezTo>
                  <a:pt x="2109" y="1694"/>
                  <a:pt x="2073" y="1690"/>
                  <a:pt x="2036" y="1690"/>
                </a:cubicBezTo>
                <a:cubicBezTo>
                  <a:pt x="1937" y="1690"/>
                  <a:pt x="1834" y="1719"/>
                  <a:pt x="1765" y="1765"/>
                </a:cubicBezTo>
                <a:cubicBezTo>
                  <a:pt x="1702" y="1860"/>
                  <a:pt x="1670" y="2017"/>
                  <a:pt x="1702" y="2143"/>
                </a:cubicBezTo>
                <a:lnTo>
                  <a:pt x="2206" y="3624"/>
                </a:lnTo>
                <a:cubicBezTo>
                  <a:pt x="2237" y="3750"/>
                  <a:pt x="2332" y="3813"/>
                  <a:pt x="2458" y="3876"/>
                </a:cubicBezTo>
                <a:lnTo>
                  <a:pt x="2962" y="4034"/>
                </a:lnTo>
                <a:lnTo>
                  <a:pt x="2458" y="4191"/>
                </a:lnTo>
                <a:cubicBezTo>
                  <a:pt x="2332" y="4223"/>
                  <a:pt x="2237" y="4286"/>
                  <a:pt x="2206" y="4412"/>
                </a:cubicBezTo>
                <a:cubicBezTo>
                  <a:pt x="2174" y="4538"/>
                  <a:pt x="2143" y="4664"/>
                  <a:pt x="2206" y="4758"/>
                </a:cubicBezTo>
                <a:lnTo>
                  <a:pt x="2458" y="5231"/>
                </a:lnTo>
                <a:lnTo>
                  <a:pt x="1985" y="5010"/>
                </a:lnTo>
                <a:cubicBezTo>
                  <a:pt x="1922" y="4994"/>
                  <a:pt x="1859" y="4987"/>
                  <a:pt x="1804" y="4987"/>
                </a:cubicBezTo>
                <a:cubicBezTo>
                  <a:pt x="1749" y="4987"/>
                  <a:pt x="1702" y="4994"/>
                  <a:pt x="1670" y="5010"/>
                </a:cubicBezTo>
                <a:lnTo>
                  <a:pt x="189" y="5703"/>
                </a:lnTo>
                <a:cubicBezTo>
                  <a:pt x="95" y="5798"/>
                  <a:pt x="0" y="5924"/>
                  <a:pt x="0" y="6018"/>
                </a:cubicBezTo>
                <a:cubicBezTo>
                  <a:pt x="0" y="6144"/>
                  <a:pt x="95" y="6302"/>
                  <a:pt x="189" y="6333"/>
                </a:cubicBezTo>
                <a:lnTo>
                  <a:pt x="1670" y="7058"/>
                </a:lnTo>
                <a:cubicBezTo>
                  <a:pt x="1717" y="7074"/>
                  <a:pt x="1772" y="7082"/>
                  <a:pt x="1828" y="7082"/>
                </a:cubicBezTo>
                <a:cubicBezTo>
                  <a:pt x="1883" y="7082"/>
                  <a:pt x="1938" y="7074"/>
                  <a:pt x="1985" y="7058"/>
                </a:cubicBezTo>
                <a:lnTo>
                  <a:pt x="2458" y="6806"/>
                </a:lnTo>
                <a:lnTo>
                  <a:pt x="2206" y="7279"/>
                </a:lnTo>
                <a:cubicBezTo>
                  <a:pt x="2174" y="7405"/>
                  <a:pt x="2174" y="7531"/>
                  <a:pt x="2206" y="7657"/>
                </a:cubicBezTo>
                <a:cubicBezTo>
                  <a:pt x="2237" y="7751"/>
                  <a:pt x="2332" y="7846"/>
                  <a:pt x="2458" y="7877"/>
                </a:cubicBezTo>
                <a:lnTo>
                  <a:pt x="2962" y="8035"/>
                </a:lnTo>
                <a:lnTo>
                  <a:pt x="2458" y="8192"/>
                </a:lnTo>
                <a:cubicBezTo>
                  <a:pt x="2332" y="8224"/>
                  <a:pt x="2237" y="8318"/>
                  <a:pt x="2206" y="8444"/>
                </a:cubicBezTo>
                <a:lnTo>
                  <a:pt x="1702" y="9925"/>
                </a:lnTo>
                <a:cubicBezTo>
                  <a:pt x="1623" y="10161"/>
                  <a:pt x="1784" y="10397"/>
                  <a:pt x="2004" y="10397"/>
                </a:cubicBezTo>
                <a:cubicBezTo>
                  <a:pt x="2048" y="10397"/>
                  <a:pt x="2095" y="10387"/>
                  <a:pt x="2143" y="10366"/>
                </a:cubicBezTo>
                <a:lnTo>
                  <a:pt x="3623" y="9862"/>
                </a:lnTo>
                <a:cubicBezTo>
                  <a:pt x="3749" y="9799"/>
                  <a:pt x="3812" y="9736"/>
                  <a:pt x="3875" y="9610"/>
                </a:cubicBezTo>
                <a:lnTo>
                  <a:pt x="4033" y="9106"/>
                </a:lnTo>
                <a:lnTo>
                  <a:pt x="4190" y="9610"/>
                </a:lnTo>
                <a:cubicBezTo>
                  <a:pt x="4222" y="9736"/>
                  <a:pt x="4285" y="9799"/>
                  <a:pt x="4411" y="9862"/>
                </a:cubicBezTo>
                <a:cubicBezTo>
                  <a:pt x="4484" y="9880"/>
                  <a:pt x="4556" y="9898"/>
                  <a:pt x="4623" y="9898"/>
                </a:cubicBezTo>
                <a:cubicBezTo>
                  <a:pt x="4672" y="9898"/>
                  <a:pt x="4718" y="9889"/>
                  <a:pt x="4758" y="9862"/>
                </a:cubicBezTo>
                <a:lnTo>
                  <a:pt x="5230" y="9610"/>
                </a:lnTo>
                <a:lnTo>
                  <a:pt x="5010" y="10082"/>
                </a:lnTo>
                <a:cubicBezTo>
                  <a:pt x="4978" y="10208"/>
                  <a:pt x="4978" y="10334"/>
                  <a:pt x="5010" y="10398"/>
                </a:cubicBezTo>
                <a:lnTo>
                  <a:pt x="5703" y="11847"/>
                </a:lnTo>
                <a:cubicBezTo>
                  <a:pt x="5797" y="11973"/>
                  <a:pt x="5923" y="12067"/>
                  <a:pt x="6018" y="12067"/>
                </a:cubicBezTo>
                <a:cubicBezTo>
                  <a:pt x="6144" y="12067"/>
                  <a:pt x="6301" y="11973"/>
                  <a:pt x="6333" y="11847"/>
                </a:cubicBezTo>
                <a:lnTo>
                  <a:pt x="7057" y="10398"/>
                </a:lnTo>
                <a:cubicBezTo>
                  <a:pt x="7089" y="10271"/>
                  <a:pt x="7089" y="10177"/>
                  <a:pt x="7057" y="10082"/>
                </a:cubicBezTo>
                <a:lnTo>
                  <a:pt x="6805" y="9610"/>
                </a:lnTo>
                <a:lnTo>
                  <a:pt x="7278" y="9862"/>
                </a:lnTo>
                <a:cubicBezTo>
                  <a:pt x="7341" y="9878"/>
                  <a:pt x="7404" y="9886"/>
                  <a:pt x="7467" y="9886"/>
                </a:cubicBezTo>
                <a:cubicBezTo>
                  <a:pt x="7530" y="9886"/>
                  <a:pt x="7593" y="9878"/>
                  <a:pt x="7656" y="9862"/>
                </a:cubicBezTo>
                <a:cubicBezTo>
                  <a:pt x="7750" y="9799"/>
                  <a:pt x="7845" y="9736"/>
                  <a:pt x="7877" y="9610"/>
                </a:cubicBezTo>
                <a:lnTo>
                  <a:pt x="8034" y="9106"/>
                </a:lnTo>
                <a:lnTo>
                  <a:pt x="8192" y="9610"/>
                </a:lnTo>
                <a:cubicBezTo>
                  <a:pt x="8223" y="9736"/>
                  <a:pt x="8318" y="9799"/>
                  <a:pt x="8444" y="9862"/>
                </a:cubicBezTo>
                <a:lnTo>
                  <a:pt x="9924" y="10366"/>
                </a:lnTo>
                <a:cubicBezTo>
                  <a:pt x="9957" y="10373"/>
                  <a:pt x="9990" y="10377"/>
                  <a:pt x="10023" y="10377"/>
                </a:cubicBezTo>
                <a:cubicBezTo>
                  <a:pt x="10268" y="10377"/>
                  <a:pt x="10477" y="10175"/>
                  <a:pt x="10365" y="9925"/>
                </a:cubicBezTo>
                <a:lnTo>
                  <a:pt x="9861" y="8444"/>
                </a:lnTo>
                <a:cubicBezTo>
                  <a:pt x="9798" y="8318"/>
                  <a:pt x="9735" y="8224"/>
                  <a:pt x="9609" y="8192"/>
                </a:cubicBezTo>
                <a:lnTo>
                  <a:pt x="9105" y="8035"/>
                </a:lnTo>
                <a:lnTo>
                  <a:pt x="9609" y="7877"/>
                </a:lnTo>
                <a:cubicBezTo>
                  <a:pt x="9735" y="7846"/>
                  <a:pt x="9798" y="7751"/>
                  <a:pt x="9861" y="7657"/>
                </a:cubicBezTo>
                <a:cubicBezTo>
                  <a:pt x="9893" y="7531"/>
                  <a:pt x="9924" y="7405"/>
                  <a:pt x="9861" y="7279"/>
                </a:cubicBezTo>
                <a:lnTo>
                  <a:pt x="9609" y="6806"/>
                </a:lnTo>
                <a:lnTo>
                  <a:pt x="10082" y="7058"/>
                </a:lnTo>
                <a:cubicBezTo>
                  <a:pt x="10145" y="7074"/>
                  <a:pt x="10208" y="7082"/>
                  <a:pt x="10263" y="7082"/>
                </a:cubicBezTo>
                <a:cubicBezTo>
                  <a:pt x="10318" y="7082"/>
                  <a:pt x="10365" y="7074"/>
                  <a:pt x="10397" y="7058"/>
                </a:cubicBezTo>
                <a:lnTo>
                  <a:pt x="11846" y="6333"/>
                </a:lnTo>
                <a:cubicBezTo>
                  <a:pt x="11972" y="6270"/>
                  <a:pt x="12067" y="6144"/>
                  <a:pt x="12067" y="6018"/>
                </a:cubicBezTo>
                <a:cubicBezTo>
                  <a:pt x="12067" y="5924"/>
                  <a:pt x="11972" y="5766"/>
                  <a:pt x="11846" y="5703"/>
                </a:cubicBezTo>
                <a:lnTo>
                  <a:pt x="10397" y="5010"/>
                </a:lnTo>
                <a:cubicBezTo>
                  <a:pt x="10334" y="4994"/>
                  <a:pt x="10279" y="4987"/>
                  <a:pt x="10228" y="4987"/>
                </a:cubicBezTo>
                <a:cubicBezTo>
                  <a:pt x="10176" y="4987"/>
                  <a:pt x="10129" y="4994"/>
                  <a:pt x="10082" y="5010"/>
                </a:cubicBezTo>
                <a:lnTo>
                  <a:pt x="9609" y="5231"/>
                </a:lnTo>
                <a:lnTo>
                  <a:pt x="9861" y="4758"/>
                </a:lnTo>
                <a:cubicBezTo>
                  <a:pt x="9893" y="4664"/>
                  <a:pt x="9893" y="4538"/>
                  <a:pt x="9861" y="4412"/>
                </a:cubicBezTo>
                <a:cubicBezTo>
                  <a:pt x="9798" y="4286"/>
                  <a:pt x="9735" y="4223"/>
                  <a:pt x="9609" y="4191"/>
                </a:cubicBezTo>
                <a:lnTo>
                  <a:pt x="9105" y="4034"/>
                </a:lnTo>
                <a:lnTo>
                  <a:pt x="9609" y="3876"/>
                </a:lnTo>
                <a:cubicBezTo>
                  <a:pt x="9735" y="3813"/>
                  <a:pt x="9798" y="3750"/>
                  <a:pt x="9861" y="3624"/>
                </a:cubicBezTo>
                <a:lnTo>
                  <a:pt x="10365" y="2143"/>
                </a:lnTo>
                <a:cubicBezTo>
                  <a:pt x="10397" y="2017"/>
                  <a:pt x="10365" y="1860"/>
                  <a:pt x="10271" y="1765"/>
                </a:cubicBezTo>
                <a:cubicBezTo>
                  <a:pt x="10226" y="1721"/>
                  <a:pt x="10135" y="1676"/>
                  <a:pt x="10040" y="1676"/>
                </a:cubicBezTo>
                <a:cubicBezTo>
                  <a:pt x="10001" y="1676"/>
                  <a:pt x="9961" y="1684"/>
                  <a:pt x="9924" y="1702"/>
                </a:cubicBezTo>
                <a:lnTo>
                  <a:pt x="8444" y="2206"/>
                </a:lnTo>
                <a:cubicBezTo>
                  <a:pt x="8318" y="2238"/>
                  <a:pt x="8223" y="2332"/>
                  <a:pt x="8192" y="2458"/>
                </a:cubicBezTo>
                <a:lnTo>
                  <a:pt x="8034" y="2962"/>
                </a:lnTo>
                <a:lnTo>
                  <a:pt x="7877" y="2458"/>
                </a:lnTo>
                <a:cubicBezTo>
                  <a:pt x="7845" y="2332"/>
                  <a:pt x="7750" y="2238"/>
                  <a:pt x="7656" y="2206"/>
                </a:cubicBezTo>
                <a:cubicBezTo>
                  <a:pt x="7583" y="2188"/>
                  <a:pt x="7510" y="2170"/>
                  <a:pt x="7438" y="2170"/>
                </a:cubicBezTo>
                <a:cubicBezTo>
                  <a:pt x="7384" y="2170"/>
                  <a:pt x="7331" y="2180"/>
                  <a:pt x="7278" y="2206"/>
                </a:cubicBezTo>
                <a:lnTo>
                  <a:pt x="6805" y="2458"/>
                </a:lnTo>
                <a:lnTo>
                  <a:pt x="7057" y="1986"/>
                </a:lnTo>
                <a:cubicBezTo>
                  <a:pt x="7089" y="1860"/>
                  <a:pt x="7089" y="1734"/>
                  <a:pt x="7057" y="1671"/>
                </a:cubicBezTo>
                <a:lnTo>
                  <a:pt x="6333" y="190"/>
                </a:lnTo>
                <a:cubicBezTo>
                  <a:pt x="6270" y="95"/>
                  <a:pt x="6144" y="1"/>
                  <a:pt x="601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434343"/>
              </a:solidFill>
            </a:endParaRPr>
          </a:p>
        </p:txBody>
      </p:sp>
      <p:sp>
        <p:nvSpPr>
          <p:cNvPr id="2147" name="Google Shape;2147;p49"/>
          <p:cNvSpPr txBox="1"/>
          <p:nvPr>
            <p:ph idx="4294967295" type="subTitle"/>
          </p:nvPr>
        </p:nvSpPr>
        <p:spPr>
          <a:xfrm>
            <a:off x="595550" y="1304975"/>
            <a:ext cx="759600" cy="2883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SzPts val="770"/>
              <a:buNone/>
            </a:pPr>
            <a:r>
              <a:rPr b="1" lang="en" sz="760">
                <a:solidFill>
                  <a:schemeClr val="accent1"/>
                </a:solidFill>
                <a:latin typeface="Barlow Semi Condensed"/>
                <a:ea typeface="Barlow Semi Condensed"/>
                <a:cs typeface="Barlow Semi Condensed"/>
                <a:sym typeface="Barlow Semi Condensed"/>
              </a:rPr>
              <a:t>Denver</a:t>
            </a:r>
            <a:endParaRPr b="1" sz="480">
              <a:solidFill>
                <a:schemeClr val="accent1"/>
              </a:solidFill>
              <a:latin typeface="Barlow Semi Condensed"/>
              <a:ea typeface="Barlow Semi Condensed"/>
              <a:cs typeface="Barlow Semi Condensed"/>
              <a:sym typeface="Barlow Semi Condensed"/>
            </a:endParaRPr>
          </a:p>
        </p:txBody>
      </p:sp>
      <p:sp>
        <p:nvSpPr>
          <p:cNvPr id="2148" name="Google Shape;2148;p49"/>
          <p:cNvSpPr txBox="1"/>
          <p:nvPr>
            <p:ph idx="4294967295" type="subTitle"/>
          </p:nvPr>
        </p:nvSpPr>
        <p:spPr>
          <a:xfrm>
            <a:off x="595550" y="4249188"/>
            <a:ext cx="759600" cy="2883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SzPts val="770"/>
              <a:buNone/>
            </a:pPr>
            <a:r>
              <a:rPr b="1" lang="en" sz="760">
                <a:solidFill>
                  <a:schemeClr val="accent1"/>
                </a:solidFill>
                <a:latin typeface="Barlow Semi Condensed"/>
                <a:ea typeface="Barlow Semi Condensed"/>
                <a:cs typeface="Barlow Semi Condensed"/>
                <a:sym typeface="Barlow Semi Condensed"/>
              </a:rPr>
              <a:t>Phoenix</a:t>
            </a:r>
            <a:endParaRPr b="1" sz="480">
              <a:solidFill>
                <a:schemeClr val="accent1"/>
              </a:solidFill>
              <a:latin typeface="Barlow Semi Condensed"/>
              <a:ea typeface="Barlow Semi Condensed"/>
              <a:cs typeface="Barlow Semi Condensed"/>
              <a:sym typeface="Barlow Semi Condensed"/>
            </a:endParaRPr>
          </a:p>
        </p:txBody>
      </p:sp>
      <p:sp>
        <p:nvSpPr>
          <p:cNvPr id="2149" name="Google Shape;2149;p49"/>
          <p:cNvSpPr txBox="1"/>
          <p:nvPr>
            <p:ph idx="4294967295" type="subTitle"/>
          </p:nvPr>
        </p:nvSpPr>
        <p:spPr>
          <a:xfrm>
            <a:off x="595550" y="2050113"/>
            <a:ext cx="759600" cy="2883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SzPts val="770"/>
              <a:buNone/>
            </a:pPr>
            <a:r>
              <a:rPr b="1" lang="en" sz="760">
                <a:solidFill>
                  <a:schemeClr val="accent1"/>
                </a:solidFill>
                <a:latin typeface="Barlow Semi Condensed"/>
                <a:ea typeface="Barlow Semi Condensed"/>
                <a:cs typeface="Barlow Semi Condensed"/>
                <a:sym typeface="Barlow Semi Condensed"/>
              </a:rPr>
              <a:t>Miami</a:t>
            </a:r>
            <a:endParaRPr b="1" sz="480">
              <a:solidFill>
                <a:schemeClr val="accent1"/>
              </a:solidFill>
              <a:latin typeface="Barlow Semi Condensed"/>
              <a:ea typeface="Barlow Semi Condensed"/>
              <a:cs typeface="Barlow Semi Condensed"/>
              <a:sym typeface="Barlow Semi Condensed"/>
            </a:endParaRPr>
          </a:p>
        </p:txBody>
      </p:sp>
      <p:sp>
        <p:nvSpPr>
          <p:cNvPr id="2150" name="Google Shape;2150;p49"/>
          <p:cNvSpPr txBox="1"/>
          <p:nvPr>
            <p:ph idx="4294967295" type="subTitle"/>
          </p:nvPr>
        </p:nvSpPr>
        <p:spPr>
          <a:xfrm>
            <a:off x="595550" y="2783150"/>
            <a:ext cx="759600" cy="2883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SzPts val="770"/>
              <a:buNone/>
            </a:pPr>
            <a:r>
              <a:rPr b="1" lang="en" sz="760">
                <a:solidFill>
                  <a:schemeClr val="accent1"/>
                </a:solidFill>
                <a:latin typeface="Barlow Semi Condensed"/>
                <a:ea typeface="Barlow Semi Condensed"/>
                <a:cs typeface="Barlow Semi Condensed"/>
                <a:sym typeface="Barlow Semi Condensed"/>
              </a:rPr>
              <a:t>Minneapolis</a:t>
            </a:r>
            <a:endParaRPr b="1" sz="480">
              <a:solidFill>
                <a:schemeClr val="accent1"/>
              </a:solidFill>
              <a:latin typeface="Barlow Semi Condensed"/>
              <a:ea typeface="Barlow Semi Condensed"/>
              <a:cs typeface="Barlow Semi Condensed"/>
              <a:sym typeface="Barlow Semi Condensed"/>
            </a:endParaRPr>
          </a:p>
        </p:txBody>
      </p:sp>
      <p:sp>
        <p:nvSpPr>
          <p:cNvPr id="2151" name="Google Shape;2151;p49"/>
          <p:cNvSpPr txBox="1"/>
          <p:nvPr>
            <p:ph idx="4294967295" type="subTitle"/>
          </p:nvPr>
        </p:nvSpPr>
        <p:spPr>
          <a:xfrm>
            <a:off x="595550" y="3516175"/>
            <a:ext cx="759600" cy="2883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SzPts val="770"/>
              <a:buNone/>
            </a:pPr>
            <a:r>
              <a:rPr b="1" lang="en" sz="760">
                <a:solidFill>
                  <a:schemeClr val="accent1"/>
                </a:solidFill>
                <a:latin typeface="Barlow Semi Condensed"/>
                <a:ea typeface="Barlow Semi Condensed"/>
                <a:cs typeface="Barlow Semi Condensed"/>
                <a:sym typeface="Barlow Semi Condensed"/>
              </a:rPr>
              <a:t>New York</a:t>
            </a:r>
            <a:endParaRPr b="1" sz="480">
              <a:solidFill>
                <a:schemeClr val="accent1"/>
              </a:solidFill>
              <a:latin typeface="Barlow Semi Condensed"/>
              <a:ea typeface="Barlow Semi Condensed"/>
              <a:cs typeface="Barlow Semi Condensed"/>
              <a:sym typeface="Barlow Semi Condensed"/>
            </a:endParaRPr>
          </a:p>
        </p:txBody>
      </p:sp>
      <p:pic>
        <p:nvPicPr>
          <p:cNvPr id="2152" name="Google Shape;2152;p49"/>
          <p:cNvPicPr preferRelativeResize="0"/>
          <p:nvPr/>
        </p:nvPicPr>
        <p:blipFill>
          <a:blip r:embed="rId3">
            <a:alphaModFix/>
          </a:blip>
          <a:stretch>
            <a:fillRect/>
          </a:stretch>
        </p:blipFill>
        <p:spPr>
          <a:xfrm>
            <a:off x="1394150" y="1099625"/>
            <a:ext cx="6816503" cy="3739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6" name="Shape 2156"/>
        <p:cNvGrpSpPr/>
        <p:nvPr/>
      </p:nvGrpSpPr>
      <p:grpSpPr>
        <a:xfrm>
          <a:off x="0" y="0"/>
          <a:ext cx="0" cy="0"/>
          <a:chOff x="0" y="0"/>
          <a:chExt cx="0" cy="0"/>
        </a:xfrm>
      </p:grpSpPr>
      <p:sp>
        <p:nvSpPr>
          <p:cNvPr id="2157" name="Google Shape;2157;p50"/>
          <p:cNvSpPr txBox="1"/>
          <p:nvPr>
            <p:ph type="title"/>
          </p:nvPr>
        </p:nvSpPr>
        <p:spPr>
          <a:xfrm>
            <a:off x="723750" y="526925"/>
            <a:ext cx="7696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dk2"/>
                </a:solidFill>
              </a:rPr>
              <a:t>Analysis </a:t>
            </a:r>
            <a:r>
              <a:rPr b="0" i="1" lang="en" sz="1577"/>
              <a:t>== (Even Even Deeper)</a:t>
            </a:r>
            <a:endParaRPr/>
          </a:p>
        </p:txBody>
      </p:sp>
      <p:sp>
        <p:nvSpPr>
          <p:cNvPr id="2158" name="Google Shape;2158;p50"/>
          <p:cNvSpPr txBox="1"/>
          <p:nvPr>
            <p:ph idx="4294967295" type="subTitle"/>
          </p:nvPr>
        </p:nvSpPr>
        <p:spPr>
          <a:xfrm>
            <a:off x="409455" y="297841"/>
            <a:ext cx="1764900" cy="3291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1200"/>
              </a:spcAft>
              <a:buSzPts val="605"/>
              <a:buNone/>
            </a:pPr>
            <a:r>
              <a:rPr b="1" lang="en" sz="1490">
                <a:latin typeface="Barlow Semi Condensed"/>
                <a:ea typeface="Barlow Semi Condensed"/>
                <a:cs typeface="Barlow Semi Condensed"/>
                <a:sym typeface="Barlow Semi Condensed"/>
              </a:rPr>
              <a:t>Weather Severity</a:t>
            </a:r>
            <a:endParaRPr b="1" sz="1490">
              <a:latin typeface="Barlow Semi Condensed"/>
              <a:ea typeface="Barlow Semi Condensed"/>
              <a:cs typeface="Barlow Semi Condensed"/>
              <a:sym typeface="Barlow Semi Condensed"/>
            </a:endParaRPr>
          </a:p>
        </p:txBody>
      </p:sp>
      <p:grpSp>
        <p:nvGrpSpPr>
          <p:cNvPr id="2159" name="Google Shape;2159;p50"/>
          <p:cNvGrpSpPr/>
          <p:nvPr/>
        </p:nvGrpSpPr>
        <p:grpSpPr>
          <a:xfrm>
            <a:off x="1054941" y="626938"/>
            <a:ext cx="473920" cy="472676"/>
            <a:chOff x="-16442200" y="2801175"/>
            <a:chExt cx="304850" cy="304050"/>
          </a:xfrm>
        </p:grpSpPr>
        <p:sp>
          <p:nvSpPr>
            <p:cNvPr id="2160" name="Google Shape;2160;p50"/>
            <p:cNvSpPr/>
            <p:nvPr/>
          </p:nvSpPr>
          <p:spPr>
            <a:xfrm>
              <a:off x="-16369725" y="2942950"/>
              <a:ext cx="17350" cy="17350"/>
            </a:xfrm>
            <a:custGeom>
              <a:rect b="b" l="l" r="r" t="t"/>
              <a:pathLst>
                <a:path extrusionOk="0" h="694" w="694">
                  <a:moveTo>
                    <a:pt x="347" y="0"/>
                  </a:moveTo>
                  <a:cubicBezTo>
                    <a:pt x="158" y="0"/>
                    <a:pt x="0" y="158"/>
                    <a:pt x="0" y="347"/>
                  </a:cubicBezTo>
                  <a:cubicBezTo>
                    <a:pt x="0" y="536"/>
                    <a:pt x="158" y="693"/>
                    <a:pt x="347" y="693"/>
                  </a:cubicBezTo>
                  <a:cubicBezTo>
                    <a:pt x="536" y="693"/>
                    <a:pt x="694" y="536"/>
                    <a:pt x="694" y="347"/>
                  </a:cubicBezTo>
                  <a:cubicBezTo>
                    <a:pt x="694" y="158"/>
                    <a:pt x="536" y="0"/>
                    <a:pt x="34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61" name="Google Shape;2161;p50"/>
            <p:cNvSpPr/>
            <p:nvPr/>
          </p:nvSpPr>
          <p:spPr>
            <a:xfrm>
              <a:off x="-16442200" y="2801175"/>
              <a:ext cx="304850" cy="304050"/>
            </a:xfrm>
            <a:custGeom>
              <a:rect b="b" l="l" r="r" t="t"/>
              <a:pathLst>
                <a:path extrusionOk="0" h="12162" w="12194">
                  <a:moveTo>
                    <a:pt x="7940" y="694"/>
                  </a:moveTo>
                  <a:cubicBezTo>
                    <a:pt x="8255" y="694"/>
                    <a:pt x="8539" y="914"/>
                    <a:pt x="8602" y="1229"/>
                  </a:cubicBezTo>
                  <a:cubicBezTo>
                    <a:pt x="8633" y="1324"/>
                    <a:pt x="8728" y="1418"/>
                    <a:pt x="8854" y="1450"/>
                  </a:cubicBezTo>
                  <a:cubicBezTo>
                    <a:pt x="9169" y="1544"/>
                    <a:pt x="9358" y="1796"/>
                    <a:pt x="9358" y="2111"/>
                  </a:cubicBezTo>
                  <a:cubicBezTo>
                    <a:pt x="9358" y="2426"/>
                    <a:pt x="9169" y="2710"/>
                    <a:pt x="8854" y="2804"/>
                  </a:cubicBezTo>
                  <a:cubicBezTo>
                    <a:pt x="8728" y="2836"/>
                    <a:pt x="8633" y="2899"/>
                    <a:pt x="8602" y="3025"/>
                  </a:cubicBezTo>
                  <a:cubicBezTo>
                    <a:pt x="8539" y="3340"/>
                    <a:pt x="8255" y="3529"/>
                    <a:pt x="7940" y="3529"/>
                  </a:cubicBezTo>
                  <a:cubicBezTo>
                    <a:pt x="7625" y="3529"/>
                    <a:pt x="7373" y="3340"/>
                    <a:pt x="7279" y="3056"/>
                  </a:cubicBezTo>
                  <a:cubicBezTo>
                    <a:pt x="7216" y="2899"/>
                    <a:pt x="7058" y="2836"/>
                    <a:pt x="6901" y="2836"/>
                  </a:cubicBezTo>
                  <a:lnTo>
                    <a:pt x="6806" y="2836"/>
                  </a:lnTo>
                  <a:cubicBezTo>
                    <a:pt x="6649" y="2836"/>
                    <a:pt x="6522" y="2899"/>
                    <a:pt x="6428" y="3056"/>
                  </a:cubicBezTo>
                  <a:cubicBezTo>
                    <a:pt x="6333" y="3340"/>
                    <a:pt x="6081" y="3529"/>
                    <a:pt x="5766" y="3529"/>
                  </a:cubicBezTo>
                  <a:cubicBezTo>
                    <a:pt x="5451" y="3529"/>
                    <a:pt x="5231" y="3340"/>
                    <a:pt x="5105" y="3056"/>
                  </a:cubicBezTo>
                  <a:cubicBezTo>
                    <a:pt x="5073" y="2899"/>
                    <a:pt x="4916" y="2836"/>
                    <a:pt x="4758" y="2836"/>
                  </a:cubicBezTo>
                  <a:lnTo>
                    <a:pt x="4632" y="2836"/>
                  </a:lnTo>
                  <a:cubicBezTo>
                    <a:pt x="4475" y="2836"/>
                    <a:pt x="4349" y="2899"/>
                    <a:pt x="4254" y="3056"/>
                  </a:cubicBezTo>
                  <a:cubicBezTo>
                    <a:pt x="4191" y="3340"/>
                    <a:pt x="3908" y="3529"/>
                    <a:pt x="3593" y="3529"/>
                  </a:cubicBezTo>
                  <a:cubicBezTo>
                    <a:pt x="3277" y="3529"/>
                    <a:pt x="2994" y="3340"/>
                    <a:pt x="2931" y="3025"/>
                  </a:cubicBezTo>
                  <a:cubicBezTo>
                    <a:pt x="2899" y="2899"/>
                    <a:pt x="2805" y="2836"/>
                    <a:pt x="2679" y="2804"/>
                  </a:cubicBezTo>
                  <a:cubicBezTo>
                    <a:pt x="2395" y="2710"/>
                    <a:pt x="2175" y="2426"/>
                    <a:pt x="2175" y="2111"/>
                  </a:cubicBezTo>
                  <a:cubicBezTo>
                    <a:pt x="2175" y="1796"/>
                    <a:pt x="2395" y="1544"/>
                    <a:pt x="2679" y="1450"/>
                  </a:cubicBezTo>
                  <a:cubicBezTo>
                    <a:pt x="2805" y="1418"/>
                    <a:pt x="2899" y="1324"/>
                    <a:pt x="2931" y="1229"/>
                  </a:cubicBezTo>
                  <a:cubicBezTo>
                    <a:pt x="2994" y="914"/>
                    <a:pt x="3277" y="694"/>
                    <a:pt x="3593" y="694"/>
                  </a:cubicBezTo>
                  <a:cubicBezTo>
                    <a:pt x="3908" y="694"/>
                    <a:pt x="4160" y="914"/>
                    <a:pt x="4254" y="1166"/>
                  </a:cubicBezTo>
                  <a:cubicBezTo>
                    <a:pt x="4317" y="1324"/>
                    <a:pt x="4475" y="1418"/>
                    <a:pt x="4632" y="1418"/>
                  </a:cubicBezTo>
                  <a:lnTo>
                    <a:pt x="4758" y="1418"/>
                  </a:lnTo>
                  <a:cubicBezTo>
                    <a:pt x="4916" y="1418"/>
                    <a:pt x="5010" y="1324"/>
                    <a:pt x="5105" y="1166"/>
                  </a:cubicBezTo>
                  <a:cubicBezTo>
                    <a:pt x="5231" y="914"/>
                    <a:pt x="5451" y="694"/>
                    <a:pt x="5766" y="694"/>
                  </a:cubicBezTo>
                  <a:cubicBezTo>
                    <a:pt x="6081" y="694"/>
                    <a:pt x="6333" y="914"/>
                    <a:pt x="6428" y="1166"/>
                  </a:cubicBezTo>
                  <a:cubicBezTo>
                    <a:pt x="6491" y="1324"/>
                    <a:pt x="6649" y="1418"/>
                    <a:pt x="6806" y="1418"/>
                  </a:cubicBezTo>
                  <a:lnTo>
                    <a:pt x="6901" y="1418"/>
                  </a:lnTo>
                  <a:cubicBezTo>
                    <a:pt x="7058" y="1418"/>
                    <a:pt x="7184" y="1324"/>
                    <a:pt x="7279" y="1166"/>
                  </a:cubicBezTo>
                  <a:cubicBezTo>
                    <a:pt x="7373" y="914"/>
                    <a:pt x="7625" y="694"/>
                    <a:pt x="7940" y="694"/>
                  </a:cubicBezTo>
                  <a:close/>
                  <a:moveTo>
                    <a:pt x="6459" y="4065"/>
                  </a:moveTo>
                  <a:cubicBezTo>
                    <a:pt x="6522" y="4128"/>
                    <a:pt x="7184" y="4632"/>
                    <a:pt x="7184" y="5671"/>
                  </a:cubicBezTo>
                  <a:cubicBezTo>
                    <a:pt x="7184" y="6207"/>
                    <a:pt x="6995" y="6711"/>
                    <a:pt x="6585" y="7120"/>
                  </a:cubicBezTo>
                  <a:cubicBezTo>
                    <a:pt x="6428" y="7120"/>
                    <a:pt x="6270" y="7089"/>
                    <a:pt x="6081" y="7089"/>
                  </a:cubicBezTo>
                  <a:cubicBezTo>
                    <a:pt x="5798" y="7089"/>
                    <a:pt x="5514" y="7120"/>
                    <a:pt x="5294" y="7152"/>
                  </a:cubicBezTo>
                  <a:cubicBezTo>
                    <a:pt x="5577" y="6711"/>
                    <a:pt x="5735" y="6175"/>
                    <a:pt x="5735" y="5608"/>
                  </a:cubicBezTo>
                  <a:cubicBezTo>
                    <a:pt x="5735" y="5104"/>
                    <a:pt x="5577" y="4569"/>
                    <a:pt x="5294" y="4128"/>
                  </a:cubicBezTo>
                  <a:lnTo>
                    <a:pt x="5294" y="4128"/>
                  </a:lnTo>
                  <a:cubicBezTo>
                    <a:pt x="5420" y="4159"/>
                    <a:pt x="5577" y="4191"/>
                    <a:pt x="5735" y="4191"/>
                  </a:cubicBezTo>
                  <a:cubicBezTo>
                    <a:pt x="5792" y="4205"/>
                    <a:pt x="5848" y="4211"/>
                    <a:pt x="5905" y="4211"/>
                  </a:cubicBezTo>
                  <a:cubicBezTo>
                    <a:pt x="6099" y="4211"/>
                    <a:pt x="6289" y="4138"/>
                    <a:pt x="6459" y="4065"/>
                  </a:cubicBezTo>
                  <a:close/>
                  <a:moveTo>
                    <a:pt x="8602" y="4065"/>
                  </a:moveTo>
                  <a:cubicBezTo>
                    <a:pt x="8633" y="4128"/>
                    <a:pt x="9295" y="4632"/>
                    <a:pt x="9295" y="5671"/>
                  </a:cubicBezTo>
                  <a:cubicBezTo>
                    <a:pt x="9295" y="6459"/>
                    <a:pt x="9043" y="7404"/>
                    <a:pt x="8287" y="7751"/>
                  </a:cubicBezTo>
                  <a:cubicBezTo>
                    <a:pt x="8003" y="7562"/>
                    <a:pt x="7688" y="7404"/>
                    <a:pt x="7373" y="7310"/>
                  </a:cubicBezTo>
                  <a:cubicBezTo>
                    <a:pt x="7751" y="6837"/>
                    <a:pt x="7909" y="6270"/>
                    <a:pt x="7909" y="5671"/>
                  </a:cubicBezTo>
                  <a:cubicBezTo>
                    <a:pt x="7877" y="5167"/>
                    <a:pt x="7720" y="4632"/>
                    <a:pt x="7468" y="4159"/>
                  </a:cubicBezTo>
                  <a:lnTo>
                    <a:pt x="7468" y="4159"/>
                  </a:lnTo>
                  <a:cubicBezTo>
                    <a:pt x="7619" y="4209"/>
                    <a:pt x="7775" y="4235"/>
                    <a:pt x="7930" y="4235"/>
                  </a:cubicBezTo>
                  <a:cubicBezTo>
                    <a:pt x="8163" y="4235"/>
                    <a:pt x="8394" y="4178"/>
                    <a:pt x="8602" y="4065"/>
                  </a:cubicBezTo>
                  <a:close/>
                  <a:moveTo>
                    <a:pt x="9894" y="2710"/>
                  </a:moveTo>
                  <a:cubicBezTo>
                    <a:pt x="10870" y="3371"/>
                    <a:pt x="11469" y="4474"/>
                    <a:pt x="11469" y="5671"/>
                  </a:cubicBezTo>
                  <a:cubicBezTo>
                    <a:pt x="11469" y="7367"/>
                    <a:pt x="9957" y="9278"/>
                    <a:pt x="8454" y="9278"/>
                  </a:cubicBezTo>
                  <a:cubicBezTo>
                    <a:pt x="8141" y="9278"/>
                    <a:pt x="7829" y="9195"/>
                    <a:pt x="7531" y="9011"/>
                  </a:cubicBezTo>
                  <a:lnTo>
                    <a:pt x="7405" y="8948"/>
                  </a:lnTo>
                  <a:cubicBezTo>
                    <a:pt x="7011" y="8648"/>
                    <a:pt x="6562" y="8499"/>
                    <a:pt x="6117" y="8499"/>
                  </a:cubicBezTo>
                  <a:cubicBezTo>
                    <a:pt x="5672" y="8499"/>
                    <a:pt x="5231" y="8648"/>
                    <a:pt x="4853" y="8948"/>
                  </a:cubicBezTo>
                  <a:cubicBezTo>
                    <a:pt x="4601" y="9137"/>
                    <a:pt x="4309" y="9231"/>
                    <a:pt x="4018" y="9231"/>
                  </a:cubicBezTo>
                  <a:cubicBezTo>
                    <a:pt x="3726" y="9231"/>
                    <a:pt x="3435" y="9137"/>
                    <a:pt x="3183" y="8948"/>
                  </a:cubicBezTo>
                  <a:cubicBezTo>
                    <a:pt x="2789" y="8622"/>
                    <a:pt x="2329" y="8464"/>
                    <a:pt x="1870" y="8464"/>
                  </a:cubicBezTo>
                  <a:cubicBezTo>
                    <a:pt x="1486" y="8464"/>
                    <a:pt x="1102" y="8575"/>
                    <a:pt x="757" y="8790"/>
                  </a:cubicBezTo>
                  <a:lnTo>
                    <a:pt x="757" y="7940"/>
                  </a:lnTo>
                  <a:cubicBezTo>
                    <a:pt x="1080" y="7815"/>
                    <a:pt x="1423" y="7752"/>
                    <a:pt x="1769" y="7752"/>
                  </a:cubicBezTo>
                  <a:cubicBezTo>
                    <a:pt x="2469" y="7752"/>
                    <a:pt x="3180" y="8011"/>
                    <a:pt x="3750" y="8538"/>
                  </a:cubicBezTo>
                  <a:cubicBezTo>
                    <a:pt x="3813" y="8601"/>
                    <a:pt x="3900" y="8633"/>
                    <a:pt x="3986" y="8633"/>
                  </a:cubicBezTo>
                  <a:cubicBezTo>
                    <a:pt x="4073" y="8633"/>
                    <a:pt x="4160" y="8601"/>
                    <a:pt x="4223" y="8538"/>
                  </a:cubicBezTo>
                  <a:cubicBezTo>
                    <a:pt x="4724" y="8069"/>
                    <a:pt x="5416" y="7833"/>
                    <a:pt x="6124" y="7833"/>
                  </a:cubicBezTo>
                  <a:cubicBezTo>
                    <a:pt x="6796" y="7833"/>
                    <a:pt x="7483" y="8046"/>
                    <a:pt x="8035" y="8475"/>
                  </a:cubicBezTo>
                  <a:cubicBezTo>
                    <a:pt x="8090" y="8512"/>
                    <a:pt x="8167" y="8527"/>
                    <a:pt x="8234" y="8527"/>
                  </a:cubicBezTo>
                  <a:cubicBezTo>
                    <a:pt x="8281" y="8527"/>
                    <a:pt x="8324" y="8520"/>
                    <a:pt x="8350" y="8507"/>
                  </a:cubicBezTo>
                  <a:cubicBezTo>
                    <a:pt x="8917" y="8318"/>
                    <a:pt x="9358" y="7908"/>
                    <a:pt x="9673" y="7373"/>
                  </a:cubicBezTo>
                  <a:cubicBezTo>
                    <a:pt x="9894" y="6900"/>
                    <a:pt x="10051" y="6301"/>
                    <a:pt x="10051" y="5671"/>
                  </a:cubicBezTo>
                  <a:cubicBezTo>
                    <a:pt x="10051" y="4884"/>
                    <a:pt x="9736" y="4128"/>
                    <a:pt x="9137" y="3560"/>
                  </a:cubicBezTo>
                  <a:lnTo>
                    <a:pt x="9106" y="3529"/>
                  </a:lnTo>
                  <a:cubicBezTo>
                    <a:pt x="9137" y="3497"/>
                    <a:pt x="9200" y="3403"/>
                    <a:pt x="9200" y="3371"/>
                  </a:cubicBezTo>
                  <a:cubicBezTo>
                    <a:pt x="9515" y="3214"/>
                    <a:pt x="9736" y="2993"/>
                    <a:pt x="9894" y="2710"/>
                  </a:cubicBezTo>
                  <a:close/>
                  <a:moveTo>
                    <a:pt x="11500" y="8034"/>
                  </a:moveTo>
                  <a:lnTo>
                    <a:pt x="11500" y="11468"/>
                  </a:lnTo>
                  <a:lnTo>
                    <a:pt x="726" y="11468"/>
                  </a:lnTo>
                  <a:lnTo>
                    <a:pt x="726" y="11405"/>
                  </a:lnTo>
                  <a:lnTo>
                    <a:pt x="726" y="9672"/>
                  </a:lnTo>
                  <a:cubicBezTo>
                    <a:pt x="789" y="9641"/>
                    <a:pt x="883" y="9578"/>
                    <a:pt x="946" y="9515"/>
                  </a:cubicBezTo>
                  <a:cubicBezTo>
                    <a:pt x="1214" y="9326"/>
                    <a:pt x="1521" y="9231"/>
                    <a:pt x="1824" y="9231"/>
                  </a:cubicBezTo>
                  <a:cubicBezTo>
                    <a:pt x="2128" y="9231"/>
                    <a:pt x="2427" y="9326"/>
                    <a:pt x="2679" y="9515"/>
                  </a:cubicBezTo>
                  <a:cubicBezTo>
                    <a:pt x="3073" y="9830"/>
                    <a:pt x="3530" y="9987"/>
                    <a:pt x="3986" y="9987"/>
                  </a:cubicBezTo>
                  <a:cubicBezTo>
                    <a:pt x="4443" y="9987"/>
                    <a:pt x="4900" y="9830"/>
                    <a:pt x="5294" y="9515"/>
                  </a:cubicBezTo>
                  <a:cubicBezTo>
                    <a:pt x="5546" y="9326"/>
                    <a:pt x="5837" y="9231"/>
                    <a:pt x="6133" y="9231"/>
                  </a:cubicBezTo>
                  <a:cubicBezTo>
                    <a:pt x="6428" y="9231"/>
                    <a:pt x="6727" y="9326"/>
                    <a:pt x="6995" y="9515"/>
                  </a:cubicBezTo>
                  <a:cubicBezTo>
                    <a:pt x="7027" y="9515"/>
                    <a:pt x="7027" y="9578"/>
                    <a:pt x="7184" y="9641"/>
                  </a:cubicBezTo>
                  <a:cubicBezTo>
                    <a:pt x="7562" y="9893"/>
                    <a:pt x="8003" y="9987"/>
                    <a:pt x="8476" y="9987"/>
                  </a:cubicBezTo>
                  <a:cubicBezTo>
                    <a:pt x="9704" y="9987"/>
                    <a:pt x="10839" y="9105"/>
                    <a:pt x="11500" y="8034"/>
                  </a:cubicBezTo>
                  <a:close/>
                  <a:moveTo>
                    <a:pt x="3624" y="0"/>
                  </a:moveTo>
                  <a:cubicBezTo>
                    <a:pt x="3088" y="0"/>
                    <a:pt x="2584" y="315"/>
                    <a:pt x="2332" y="820"/>
                  </a:cubicBezTo>
                  <a:cubicBezTo>
                    <a:pt x="1828" y="1040"/>
                    <a:pt x="1513" y="1544"/>
                    <a:pt x="1513" y="2111"/>
                  </a:cubicBezTo>
                  <a:cubicBezTo>
                    <a:pt x="1513" y="2678"/>
                    <a:pt x="1828" y="3182"/>
                    <a:pt x="2332" y="3434"/>
                  </a:cubicBezTo>
                  <a:cubicBezTo>
                    <a:pt x="2584" y="3939"/>
                    <a:pt x="3057" y="4254"/>
                    <a:pt x="3624" y="4254"/>
                  </a:cubicBezTo>
                  <a:cubicBezTo>
                    <a:pt x="3876" y="4254"/>
                    <a:pt x="4160" y="4159"/>
                    <a:pt x="4349" y="4065"/>
                  </a:cubicBezTo>
                  <a:cubicBezTo>
                    <a:pt x="4380" y="4128"/>
                    <a:pt x="5042" y="4632"/>
                    <a:pt x="5042" y="5671"/>
                  </a:cubicBezTo>
                  <a:cubicBezTo>
                    <a:pt x="5042" y="6522"/>
                    <a:pt x="4538" y="7278"/>
                    <a:pt x="3750" y="7625"/>
                  </a:cubicBezTo>
                  <a:cubicBezTo>
                    <a:pt x="3164" y="7245"/>
                    <a:pt x="2502" y="7045"/>
                    <a:pt x="1837" y="7045"/>
                  </a:cubicBezTo>
                  <a:cubicBezTo>
                    <a:pt x="1287" y="7045"/>
                    <a:pt x="735" y="7182"/>
                    <a:pt x="221" y="7467"/>
                  </a:cubicBezTo>
                  <a:cubicBezTo>
                    <a:pt x="95" y="7562"/>
                    <a:pt x="1" y="7688"/>
                    <a:pt x="1" y="7782"/>
                  </a:cubicBezTo>
                  <a:lnTo>
                    <a:pt x="1" y="11815"/>
                  </a:lnTo>
                  <a:cubicBezTo>
                    <a:pt x="1" y="12004"/>
                    <a:pt x="158" y="12161"/>
                    <a:pt x="379" y="12161"/>
                  </a:cubicBezTo>
                  <a:lnTo>
                    <a:pt x="11815" y="12161"/>
                  </a:lnTo>
                  <a:cubicBezTo>
                    <a:pt x="12036" y="12161"/>
                    <a:pt x="12193" y="12004"/>
                    <a:pt x="12193" y="11815"/>
                  </a:cubicBezTo>
                  <a:lnTo>
                    <a:pt x="12193" y="5671"/>
                  </a:lnTo>
                  <a:cubicBezTo>
                    <a:pt x="12193" y="4128"/>
                    <a:pt x="11343" y="2710"/>
                    <a:pt x="10020" y="1954"/>
                  </a:cubicBezTo>
                  <a:cubicBezTo>
                    <a:pt x="9988" y="1450"/>
                    <a:pt x="9673" y="1009"/>
                    <a:pt x="9200" y="820"/>
                  </a:cubicBezTo>
                  <a:cubicBezTo>
                    <a:pt x="8948" y="315"/>
                    <a:pt x="8476" y="0"/>
                    <a:pt x="7909" y="0"/>
                  </a:cubicBezTo>
                  <a:cubicBezTo>
                    <a:pt x="7468" y="0"/>
                    <a:pt x="7121" y="189"/>
                    <a:pt x="6838" y="473"/>
                  </a:cubicBezTo>
                  <a:cubicBezTo>
                    <a:pt x="6554" y="158"/>
                    <a:pt x="6144" y="0"/>
                    <a:pt x="5766" y="0"/>
                  </a:cubicBezTo>
                  <a:cubicBezTo>
                    <a:pt x="5357" y="0"/>
                    <a:pt x="4979" y="189"/>
                    <a:pt x="4695" y="473"/>
                  </a:cubicBezTo>
                  <a:cubicBezTo>
                    <a:pt x="4412" y="158"/>
                    <a:pt x="4034" y="0"/>
                    <a:pt x="3624"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62" name="Google Shape;2162;p50"/>
            <p:cNvSpPr/>
            <p:nvPr/>
          </p:nvSpPr>
          <p:spPr>
            <a:xfrm>
              <a:off x="-16423275" y="2907500"/>
              <a:ext cx="35450" cy="35475"/>
            </a:xfrm>
            <a:custGeom>
              <a:rect b="b" l="l" r="r" t="t"/>
              <a:pathLst>
                <a:path extrusionOk="0" h="1419" w="1418">
                  <a:moveTo>
                    <a:pt x="725" y="1"/>
                  </a:moveTo>
                  <a:cubicBezTo>
                    <a:pt x="315" y="1"/>
                    <a:pt x="0" y="316"/>
                    <a:pt x="0" y="694"/>
                  </a:cubicBezTo>
                  <a:cubicBezTo>
                    <a:pt x="0" y="1103"/>
                    <a:pt x="315" y="1418"/>
                    <a:pt x="725" y="1418"/>
                  </a:cubicBezTo>
                  <a:cubicBezTo>
                    <a:pt x="1103" y="1418"/>
                    <a:pt x="1418" y="1103"/>
                    <a:pt x="1418" y="694"/>
                  </a:cubicBezTo>
                  <a:cubicBezTo>
                    <a:pt x="1418" y="316"/>
                    <a:pt x="1103" y="1"/>
                    <a:pt x="72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163" name="Google Shape;2163;p50"/>
          <p:cNvSpPr txBox="1"/>
          <p:nvPr>
            <p:ph idx="4294967295" type="subTitle"/>
          </p:nvPr>
        </p:nvSpPr>
        <p:spPr>
          <a:xfrm>
            <a:off x="595550" y="1304975"/>
            <a:ext cx="759600" cy="2883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SzPts val="770"/>
              <a:buNone/>
            </a:pPr>
            <a:r>
              <a:rPr b="1" lang="en" sz="760">
                <a:solidFill>
                  <a:schemeClr val="accent1"/>
                </a:solidFill>
                <a:latin typeface="Barlow Semi Condensed"/>
                <a:ea typeface="Barlow Semi Condensed"/>
                <a:cs typeface="Barlow Semi Condensed"/>
                <a:sym typeface="Barlow Semi Condensed"/>
              </a:rPr>
              <a:t>Denver</a:t>
            </a:r>
            <a:endParaRPr b="1" sz="480">
              <a:solidFill>
                <a:schemeClr val="accent1"/>
              </a:solidFill>
              <a:latin typeface="Barlow Semi Condensed"/>
              <a:ea typeface="Barlow Semi Condensed"/>
              <a:cs typeface="Barlow Semi Condensed"/>
              <a:sym typeface="Barlow Semi Condensed"/>
            </a:endParaRPr>
          </a:p>
        </p:txBody>
      </p:sp>
      <p:sp>
        <p:nvSpPr>
          <p:cNvPr id="2164" name="Google Shape;2164;p50"/>
          <p:cNvSpPr txBox="1"/>
          <p:nvPr>
            <p:ph idx="4294967295" type="subTitle"/>
          </p:nvPr>
        </p:nvSpPr>
        <p:spPr>
          <a:xfrm>
            <a:off x="595550" y="4249188"/>
            <a:ext cx="759600" cy="2883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SzPts val="770"/>
              <a:buNone/>
            </a:pPr>
            <a:r>
              <a:rPr b="1" lang="en" sz="760">
                <a:solidFill>
                  <a:schemeClr val="accent1"/>
                </a:solidFill>
                <a:latin typeface="Barlow Semi Condensed"/>
                <a:ea typeface="Barlow Semi Condensed"/>
                <a:cs typeface="Barlow Semi Condensed"/>
                <a:sym typeface="Barlow Semi Condensed"/>
              </a:rPr>
              <a:t>Phoenix</a:t>
            </a:r>
            <a:endParaRPr b="1" sz="480">
              <a:solidFill>
                <a:schemeClr val="accent1"/>
              </a:solidFill>
              <a:latin typeface="Barlow Semi Condensed"/>
              <a:ea typeface="Barlow Semi Condensed"/>
              <a:cs typeface="Barlow Semi Condensed"/>
              <a:sym typeface="Barlow Semi Condensed"/>
            </a:endParaRPr>
          </a:p>
        </p:txBody>
      </p:sp>
      <p:sp>
        <p:nvSpPr>
          <p:cNvPr id="2165" name="Google Shape;2165;p50"/>
          <p:cNvSpPr txBox="1"/>
          <p:nvPr>
            <p:ph idx="4294967295" type="subTitle"/>
          </p:nvPr>
        </p:nvSpPr>
        <p:spPr>
          <a:xfrm>
            <a:off x="595550" y="2050113"/>
            <a:ext cx="759600" cy="2883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SzPts val="770"/>
              <a:buNone/>
            </a:pPr>
            <a:r>
              <a:rPr b="1" lang="en" sz="760">
                <a:solidFill>
                  <a:schemeClr val="accent1"/>
                </a:solidFill>
                <a:latin typeface="Barlow Semi Condensed"/>
                <a:ea typeface="Barlow Semi Condensed"/>
                <a:cs typeface="Barlow Semi Condensed"/>
                <a:sym typeface="Barlow Semi Condensed"/>
              </a:rPr>
              <a:t>Miami</a:t>
            </a:r>
            <a:endParaRPr b="1" sz="480">
              <a:solidFill>
                <a:schemeClr val="accent1"/>
              </a:solidFill>
              <a:latin typeface="Barlow Semi Condensed"/>
              <a:ea typeface="Barlow Semi Condensed"/>
              <a:cs typeface="Barlow Semi Condensed"/>
              <a:sym typeface="Barlow Semi Condensed"/>
            </a:endParaRPr>
          </a:p>
        </p:txBody>
      </p:sp>
      <p:sp>
        <p:nvSpPr>
          <p:cNvPr id="2166" name="Google Shape;2166;p50"/>
          <p:cNvSpPr txBox="1"/>
          <p:nvPr>
            <p:ph idx="4294967295" type="subTitle"/>
          </p:nvPr>
        </p:nvSpPr>
        <p:spPr>
          <a:xfrm>
            <a:off x="595550" y="2783150"/>
            <a:ext cx="759600" cy="2883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SzPts val="770"/>
              <a:buNone/>
            </a:pPr>
            <a:r>
              <a:rPr b="1" lang="en" sz="760">
                <a:solidFill>
                  <a:schemeClr val="accent1"/>
                </a:solidFill>
                <a:latin typeface="Barlow Semi Condensed"/>
                <a:ea typeface="Barlow Semi Condensed"/>
                <a:cs typeface="Barlow Semi Condensed"/>
                <a:sym typeface="Barlow Semi Condensed"/>
              </a:rPr>
              <a:t>Minneapolis</a:t>
            </a:r>
            <a:endParaRPr b="1" sz="480">
              <a:solidFill>
                <a:schemeClr val="accent1"/>
              </a:solidFill>
              <a:latin typeface="Barlow Semi Condensed"/>
              <a:ea typeface="Barlow Semi Condensed"/>
              <a:cs typeface="Barlow Semi Condensed"/>
              <a:sym typeface="Barlow Semi Condensed"/>
            </a:endParaRPr>
          </a:p>
        </p:txBody>
      </p:sp>
      <p:sp>
        <p:nvSpPr>
          <p:cNvPr id="2167" name="Google Shape;2167;p50"/>
          <p:cNvSpPr txBox="1"/>
          <p:nvPr>
            <p:ph idx="4294967295" type="subTitle"/>
          </p:nvPr>
        </p:nvSpPr>
        <p:spPr>
          <a:xfrm>
            <a:off x="595550" y="3516175"/>
            <a:ext cx="759600" cy="2883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SzPts val="770"/>
              <a:buNone/>
            </a:pPr>
            <a:r>
              <a:rPr b="1" lang="en" sz="760">
                <a:solidFill>
                  <a:schemeClr val="accent1"/>
                </a:solidFill>
                <a:latin typeface="Barlow Semi Condensed"/>
                <a:ea typeface="Barlow Semi Condensed"/>
                <a:cs typeface="Barlow Semi Condensed"/>
                <a:sym typeface="Barlow Semi Condensed"/>
              </a:rPr>
              <a:t>New York</a:t>
            </a:r>
            <a:endParaRPr b="1" sz="480">
              <a:solidFill>
                <a:schemeClr val="accent1"/>
              </a:solidFill>
              <a:latin typeface="Barlow Semi Condensed"/>
              <a:ea typeface="Barlow Semi Condensed"/>
              <a:cs typeface="Barlow Semi Condensed"/>
              <a:sym typeface="Barlow Semi Condensed"/>
            </a:endParaRPr>
          </a:p>
        </p:txBody>
      </p:sp>
      <p:pic>
        <p:nvPicPr>
          <p:cNvPr id="2168" name="Google Shape;2168;p50"/>
          <p:cNvPicPr preferRelativeResize="0"/>
          <p:nvPr/>
        </p:nvPicPr>
        <p:blipFill>
          <a:blip r:embed="rId3">
            <a:alphaModFix/>
          </a:blip>
          <a:stretch>
            <a:fillRect/>
          </a:stretch>
        </p:blipFill>
        <p:spPr>
          <a:xfrm>
            <a:off x="1412575" y="1187614"/>
            <a:ext cx="7437553" cy="365108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2" name="Shape 2172"/>
        <p:cNvGrpSpPr/>
        <p:nvPr/>
      </p:nvGrpSpPr>
      <p:grpSpPr>
        <a:xfrm>
          <a:off x="0" y="0"/>
          <a:ext cx="0" cy="0"/>
          <a:chOff x="0" y="0"/>
          <a:chExt cx="0" cy="0"/>
        </a:xfrm>
      </p:grpSpPr>
      <p:sp>
        <p:nvSpPr>
          <p:cNvPr id="2173" name="Google Shape;2173;p51"/>
          <p:cNvSpPr txBox="1"/>
          <p:nvPr>
            <p:ph type="title"/>
          </p:nvPr>
        </p:nvSpPr>
        <p:spPr>
          <a:xfrm>
            <a:off x="2879825" y="2231100"/>
            <a:ext cx="3457500" cy="804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3530"/>
              <a:t>Our Predictions</a:t>
            </a:r>
            <a:endParaRPr sz="4700"/>
          </a:p>
          <a:p>
            <a:pPr indent="0" lvl="0" marL="0" rtl="0" algn="ctr">
              <a:spcBef>
                <a:spcPts val="0"/>
              </a:spcBef>
              <a:spcAft>
                <a:spcPts val="0"/>
              </a:spcAft>
              <a:buNone/>
            </a:pPr>
            <a:r>
              <a:rPr lang="en" sz="1466"/>
              <a:t>+=</a:t>
            </a:r>
            <a:endParaRPr sz="1466"/>
          </a:p>
          <a:p>
            <a:pPr indent="0" lvl="0" marL="0" rtl="0" algn="ctr">
              <a:lnSpc>
                <a:spcPct val="115000"/>
              </a:lnSpc>
              <a:spcBef>
                <a:spcPts val="0"/>
              </a:spcBef>
              <a:spcAft>
                <a:spcPts val="1200"/>
              </a:spcAft>
              <a:buNone/>
            </a:pPr>
            <a:r>
              <a:rPr b="0" i="1" lang="en" sz="1400">
                <a:latin typeface="Barlow Semi Condensed"/>
                <a:ea typeface="Barlow Semi Condensed"/>
                <a:cs typeface="Barlow Semi Condensed"/>
                <a:sym typeface="Barlow Semi Condensed"/>
              </a:rPr>
              <a:t>/*Can we see the future?*/</a:t>
            </a:r>
            <a:endParaRPr sz="1466"/>
          </a:p>
        </p:txBody>
      </p:sp>
      <p:grpSp>
        <p:nvGrpSpPr>
          <p:cNvPr id="2174" name="Google Shape;2174;p51"/>
          <p:cNvGrpSpPr/>
          <p:nvPr/>
        </p:nvGrpSpPr>
        <p:grpSpPr>
          <a:xfrm>
            <a:off x="3806208" y="792410"/>
            <a:ext cx="1385864" cy="1364219"/>
            <a:chOff x="3614228" y="234880"/>
            <a:chExt cx="1915500" cy="1915500"/>
          </a:xfrm>
        </p:grpSpPr>
        <p:sp>
          <p:nvSpPr>
            <p:cNvPr id="2175" name="Google Shape;2175;p51"/>
            <p:cNvSpPr/>
            <p:nvPr/>
          </p:nvSpPr>
          <p:spPr>
            <a:xfrm>
              <a:off x="3614228" y="234880"/>
              <a:ext cx="1915500" cy="19155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51"/>
            <p:cNvSpPr/>
            <p:nvPr/>
          </p:nvSpPr>
          <p:spPr>
            <a:xfrm>
              <a:off x="3869711" y="490401"/>
              <a:ext cx="1404000" cy="14040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7" name="Google Shape;2177;p51"/>
          <p:cNvGrpSpPr/>
          <p:nvPr/>
        </p:nvGrpSpPr>
        <p:grpSpPr>
          <a:xfrm>
            <a:off x="4226172" y="1194127"/>
            <a:ext cx="545878" cy="618889"/>
            <a:chOff x="1190625" y="238125"/>
            <a:chExt cx="5238750" cy="5231525"/>
          </a:xfrm>
        </p:grpSpPr>
        <p:sp>
          <p:nvSpPr>
            <p:cNvPr id="2178" name="Google Shape;2178;p51"/>
            <p:cNvSpPr/>
            <p:nvPr/>
          </p:nvSpPr>
          <p:spPr>
            <a:xfrm>
              <a:off x="1190625" y="259325"/>
              <a:ext cx="5238750" cy="5210325"/>
            </a:xfrm>
            <a:custGeom>
              <a:rect b="b" l="l" r="r" t="t"/>
              <a:pathLst>
                <a:path extrusionOk="0" h="208413" w="20955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79" name="Google Shape;2179;p51"/>
            <p:cNvSpPr/>
            <p:nvPr/>
          </p:nvSpPr>
          <p:spPr>
            <a:xfrm>
              <a:off x="4202861" y="1284806"/>
              <a:ext cx="1389300" cy="1389300"/>
            </a:xfrm>
            <a:custGeom>
              <a:rect b="b" l="l" r="r" t="t"/>
              <a:pathLst>
                <a:path extrusionOk="0" h="55572" w="55572">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80" name="Google Shape;2180;p51"/>
            <p:cNvSpPr/>
            <p:nvPr/>
          </p:nvSpPr>
          <p:spPr>
            <a:xfrm>
              <a:off x="3730400" y="4080350"/>
              <a:ext cx="173675" cy="260500"/>
            </a:xfrm>
            <a:custGeom>
              <a:rect b="b" l="l" r="r" t="t"/>
              <a:pathLst>
                <a:path extrusionOk="0" h="10420" w="6947">
                  <a:moveTo>
                    <a:pt x="0" y="0"/>
                  </a:moveTo>
                  <a:lnTo>
                    <a:pt x="0" y="10420"/>
                  </a:lnTo>
                  <a:lnTo>
                    <a:pt x="6947" y="10420"/>
                  </a:lnTo>
                  <a:lnTo>
                    <a:pt x="694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81" name="Google Shape;2181;p51"/>
            <p:cNvSpPr/>
            <p:nvPr/>
          </p:nvSpPr>
          <p:spPr>
            <a:xfrm>
              <a:off x="2430350" y="1227000"/>
              <a:ext cx="1473725" cy="2679700"/>
            </a:xfrm>
            <a:custGeom>
              <a:rect b="b" l="l" r="r" t="t"/>
              <a:pathLst>
                <a:path extrusionOk="0" h="107188" w="58949">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82" name="Google Shape;2182;p51"/>
            <p:cNvSpPr/>
            <p:nvPr/>
          </p:nvSpPr>
          <p:spPr>
            <a:xfrm>
              <a:off x="5467000" y="3472525"/>
              <a:ext cx="607825" cy="173700"/>
            </a:xfrm>
            <a:custGeom>
              <a:rect b="b" l="l" r="r" t="t"/>
              <a:pathLst>
                <a:path extrusionOk="0" h="6948" w="24313">
                  <a:moveTo>
                    <a:pt x="0" y="1"/>
                  </a:moveTo>
                  <a:lnTo>
                    <a:pt x="0" y="6947"/>
                  </a:lnTo>
                  <a:lnTo>
                    <a:pt x="24313" y="6947"/>
                  </a:lnTo>
                  <a:lnTo>
                    <a:pt x="243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83" name="Google Shape;2183;p51"/>
            <p:cNvSpPr/>
            <p:nvPr/>
          </p:nvSpPr>
          <p:spPr>
            <a:xfrm>
              <a:off x="5324700" y="3925975"/>
              <a:ext cx="631950" cy="566850"/>
            </a:xfrm>
            <a:custGeom>
              <a:rect b="b" l="l" r="r" t="t"/>
              <a:pathLst>
                <a:path extrusionOk="0" h="22674" w="25278">
                  <a:moveTo>
                    <a:pt x="4438" y="1"/>
                  </a:moveTo>
                  <a:lnTo>
                    <a:pt x="0" y="5307"/>
                  </a:lnTo>
                  <a:lnTo>
                    <a:pt x="20839" y="22673"/>
                  </a:lnTo>
                  <a:lnTo>
                    <a:pt x="25277" y="17367"/>
                  </a:lnTo>
                  <a:lnTo>
                    <a:pt x="44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84" name="Google Shape;2184;p51"/>
            <p:cNvSpPr/>
            <p:nvPr/>
          </p:nvSpPr>
          <p:spPr>
            <a:xfrm>
              <a:off x="4946025" y="4167175"/>
              <a:ext cx="173675" cy="607825"/>
            </a:xfrm>
            <a:custGeom>
              <a:rect b="b" l="l" r="r" t="t"/>
              <a:pathLst>
                <a:path extrusionOk="0" h="24313" w="6947">
                  <a:moveTo>
                    <a:pt x="0" y="1"/>
                  </a:moveTo>
                  <a:lnTo>
                    <a:pt x="0" y="24313"/>
                  </a:lnTo>
                  <a:lnTo>
                    <a:pt x="6947" y="24313"/>
                  </a:lnTo>
                  <a:lnTo>
                    <a:pt x="69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85" name="Google Shape;2185;p51"/>
            <p:cNvSpPr/>
            <p:nvPr/>
          </p:nvSpPr>
          <p:spPr>
            <a:xfrm>
              <a:off x="1279850" y="1564675"/>
              <a:ext cx="735675" cy="342525"/>
            </a:xfrm>
            <a:custGeom>
              <a:rect b="b" l="l" r="r" t="t"/>
              <a:pathLst>
                <a:path extrusionOk="0" h="13701" w="29427">
                  <a:moveTo>
                    <a:pt x="27786" y="1"/>
                  </a:moveTo>
                  <a:lnTo>
                    <a:pt x="1" y="6947"/>
                  </a:lnTo>
                  <a:lnTo>
                    <a:pt x="1641" y="13701"/>
                  </a:lnTo>
                  <a:lnTo>
                    <a:pt x="29426" y="6754"/>
                  </a:lnTo>
                  <a:lnTo>
                    <a:pt x="277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86" name="Google Shape;2186;p51"/>
            <p:cNvSpPr/>
            <p:nvPr/>
          </p:nvSpPr>
          <p:spPr>
            <a:xfrm>
              <a:off x="1424575" y="710850"/>
              <a:ext cx="706725" cy="574075"/>
            </a:xfrm>
            <a:custGeom>
              <a:rect b="b" l="l" r="r" t="t"/>
              <a:pathLst>
                <a:path extrusionOk="0" h="22963" w="28269">
                  <a:moveTo>
                    <a:pt x="3956" y="1"/>
                  </a:moveTo>
                  <a:lnTo>
                    <a:pt x="0" y="5596"/>
                  </a:lnTo>
                  <a:lnTo>
                    <a:pt x="24313" y="22962"/>
                  </a:lnTo>
                  <a:lnTo>
                    <a:pt x="28268" y="17367"/>
                  </a:lnTo>
                  <a:lnTo>
                    <a:pt x="395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87" name="Google Shape;2187;p51"/>
            <p:cNvSpPr/>
            <p:nvPr/>
          </p:nvSpPr>
          <p:spPr>
            <a:xfrm>
              <a:off x="2167450" y="238125"/>
              <a:ext cx="344925" cy="738075"/>
            </a:xfrm>
            <a:custGeom>
              <a:rect b="b" l="l" r="r" t="t"/>
              <a:pathLst>
                <a:path extrusionOk="0" h="29523" w="13797">
                  <a:moveTo>
                    <a:pt x="6754" y="0"/>
                  </a:moveTo>
                  <a:lnTo>
                    <a:pt x="1" y="1737"/>
                  </a:lnTo>
                  <a:lnTo>
                    <a:pt x="7140" y="29522"/>
                  </a:lnTo>
                  <a:lnTo>
                    <a:pt x="13797" y="27786"/>
                  </a:lnTo>
                  <a:lnTo>
                    <a:pt x="675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1" name="Shape 2191"/>
        <p:cNvGrpSpPr/>
        <p:nvPr/>
      </p:nvGrpSpPr>
      <p:grpSpPr>
        <a:xfrm>
          <a:off x="0" y="0"/>
          <a:ext cx="0" cy="0"/>
          <a:chOff x="0" y="0"/>
          <a:chExt cx="0" cy="0"/>
        </a:xfrm>
      </p:grpSpPr>
      <p:sp>
        <p:nvSpPr>
          <p:cNvPr id="2192" name="Google Shape;2192;p52"/>
          <p:cNvSpPr txBox="1"/>
          <p:nvPr>
            <p:ph type="title"/>
          </p:nvPr>
        </p:nvSpPr>
        <p:spPr>
          <a:xfrm>
            <a:off x="1303800" y="598575"/>
            <a:ext cx="7030500" cy="766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Prediction Model </a:t>
            </a:r>
            <a:r>
              <a:rPr b="0" i="1" lang="en" sz="1577"/>
              <a:t>=</a:t>
            </a:r>
            <a:r>
              <a:rPr b="0" i="1" lang="en" sz="1577"/>
              <a:t>= (Can we see the future?) </a:t>
            </a:r>
            <a:endParaRPr b="0" i="1" sz="1577"/>
          </a:p>
          <a:p>
            <a:pPr indent="0" lvl="0" marL="0" rtl="0" algn="l">
              <a:spcBef>
                <a:spcPts val="0"/>
              </a:spcBef>
              <a:spcAft>
                <a:spcPts val="0"/>
              </a:spcAft>
              <a:buNone/>
            </a:pPr>
            <a:r>
              <a:t/>
            </a:r>
            <a:endParaRPr/>
          </a:p>
        </p:txBody>
      </p:sp>
      <p:pic>
        <p:nvPicPr>
          <p:cNvPr id="2193" name="Google Shape;2193;p52"/>
          <p:cNvPicPr preferRelativeResize="0"/>
          <p:nvPr/>
        </p:nvPicPr>
        <p:blipFill>
          <a:blip r:embed="rId3">
            <a:alphaModFix/>
          </a:blip>
          <a:stretch>
            <a:fillRect/>
          </a:stretch>
        </p:blipFill>
        <p:spPr>
          <a:xfrm>
            <a:off x="1198850" y="1071400"/>
            <a:ext cx="6497375" cy="4003650"/>
          </a:xfrm>
          <a:prstGeom prst="rect">
            <a:avLst/>
          </a:prstGeom>
          <a:noFill/>
          <a:ln>
            <a:noFill/>
          </a:ln>
        </p:spPr>
      </p:pic>
      <p:sp>
        <p:nvSpPr>
          <p:cNvPr id="2194" name="Google Shape;2194;p52"/>
          <p:cNvSpPr txBox="1"/>
          <p:nvPr>
            <p:ph idx="4294967295" type="subTitle"/>
          </p:nvPr>
        </p:nvSpPr>
        <p:spPr>
          <a:xfrm>
            <a:off x="7332880" y="1530991"/>
            <a:ext cx="1764900" cy="3291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1200"/>
              </a:spcAft>
              <a:buSzPts val="605"/>
              <a:buNone/>
            </a:pPr>
            <a:r>
              <a:rPr b="1" lang="en" sz="1490">
                <a:latin typeface="Barlow Semi Condensed"/>
                <a:ea typeface="Barlow Semi Condensed"/>
                <a:cs typeface="Barlow Semi Condensed"/>
                <a:sym typeface="Barlow Semi Condensed"/>
              </a:rPr>
              <a:t>Linear Regression Model</a:t>
            </a:r>
            <a:endParaRPr b="1" sz="1490">
              <a:latin typeface="Barlow Semi Condensed"/>
              <a:ea typeface="Barlow Semi Condensed"/>
              <a:cs typeface="Barlow Semi Condensed"/>
              <a:sym typeface="Barlow Semi Condensed"/>
            </a:endParaRPr>
          </a:p>
        </p:txBody>
      </p:sp>
      <p:grpSp>
        <p:nvGrpSpPr>
          <p:cNvPr id="2195" name="Google Shape;2195;p52"/>
          <p:cNvGrpSpPr/>
          <p:nvPr/>
        </p:nvGrpSpPr>
        <p:grpSpPr>
          <a:xfrm>
            <a:off x="7947062" y="2055640"/>
            <a:ext cx="536532" cy="578902"/>
            <a:chOff x="-64764500" y="2280550"/>
            <a:chExt cx="316650" cy="319800"/>
          </a:xfrm>
        </p:grpSpPr>
        <p:sp>
          <p:nvSpPr>
            <p:cNvPr id="2196" name="Google Shape;2196;p52"/>
            <p:cNvSpPr/>
            <p:nvPr/>
          </p:nvSpPr>
          <p:spPr>
            <a:xfrm>
              <a:off x="-64764500" y="2280550"/>
              <a:ext cx="316650" cy="319800"/>
            </a:xfrm>
            <a:custGeom>
              <a:rect b="b" l="l" r="r" t="t"/>
              <a:pathLst>
                <a:path extrusionOk="0" h="12792" w="12666">
                  <a:moveTo>
                    <a:pt x="11405" y="820"/>
                  </a:moveTo>
                  <a:cubicBezTo>
                    <a:pt x="11657" y="820"/>
                    <a:pt x="11815" y="1009"/>
                    <a:pt x="11815" y="1261"/>
                  </a:cubicBezTo>
                  <a:cubicBezTo>
                    <a:pt x="11815" y="1481"/>
                    <a:pt x="11657" y="1670"/>
                    <a:pt x="11405" y="1670"/>
                  </a:cubicBezTo>
                  <a:lnTo>
                    <a:pt x="1229" y="1670"/>
                  </a:lnTo>
                  <a:cubicBezTo>
                    <a:pt x="977" y="1670"/>
                    <a:pt x="788" y="1481"/>
                    <a:pt x="788" y="1261"/>
                  </a:cubicBezTo>
                  <a:cubicBezTo>
                    <a:pt x="788" y="1009"/>
                    <a:pt x="977" y="820"/>
                    <a:pt x="1229" y="820"/>
                  </a:cubicBezTo>
                  <a:close/>
                  <a:moveTo>
                    <a:pt x="10996" y="2521"/>
                  </a:moveTo>
                  <a:lnTo>
                    <a:pt x="10996" y="8286"/>
                  </a:lnTo>
                  <a:lnTo>
                    <a:pt x="1607" y="8286"/>
                  </a:lnTo>
                  <a:lnTo>
                    <a:pt x="1607" y="2521"/>
                  </a:lnTo>
                  <a:close/>
                  <a:moveTo>
                    <a:pt x="6302" y="11027"/>
                  </a:moveTo>
                  <a:cubicBezTo>
                    <a:pt x="6554" y="11027"/>
                    <a:pt x="6743" y="11216"/>
                    <a:pt x="6743" y="11437"/>
                  </a:cubicBezTo>
                  <a:cubicBezTo>
                    <a:pt x="6743" y="11689"/>
                    <a:pt x="6522" y="11878"/>
                    <a:pt x="6302" y="11878"/>
                  </a:cubicBezTo>
                  <a:cubicBezTo>
                    <a:pt x="6050" y="11878"/>
                    <a:pt x="5892" y="11689"/>
                    <a:pt x="5892" y="11437"/>
                  </a:cubicBezTo>
                  <a:cubicBezTo>
                    <a:pt x="5892" y="11216"/>
                    <a:pt x="6113" y="11027"/>
                    <a:pt x="6302" y="11027"/>
                  </a:cubicBezTo>
                  <a:close/>
                  <a:moveTo>
                    <a:pt x="1229" y="1"/>
                  </a:moveTo>
                  <a:cubicBezTo>
                    <a:pt x="536" y="1"/>
                    <a:pt x="1" y="536"/>
                    <a:pt x="1" y="1261"/>
                  </a:cubicBezTo>
                  <a:cubicBezTo>
                    <a:pt x="1" y="1797"/>
                    <a:pt x="347" y="2238"/>
                    <a:pt x="820" y="2427"/>
                  </a:cubicBezTo>
                  <a:lnTo>
                    <a:pt x="820" y="8286"/>
                  </a:lnTo>
                  <a:lnTo>
                    <a:pt x="442" y="8286"/>
                  </a:lnTo>
                  <a:cubicBezTo>
                    <a:pt x="190" y="8286"/>
                    <a:pt x="32" y="8507"/>
                    <a:pt x="32" y="8728"/>
                  </a:cubicBezTo>
                  <a:cubicBezTo>
                    <a:pt x="32" y="8980"/>
                    <a:pt x="221" y="9169"/>
                    <a:pt x="442" y="9169"/>
                  </a:cubicBezTo>
                  <a:lnTo>
                    <a:pt x="5955" y="9169"/>
                  </a:lnTo>
                  <a:lnTo>
                    <a:pt x="5955" y="10334"/>
                  </a:lnTo>
                  <a:cubicBezTo>
                    <a:pt x="5483" y="10492"/>
                    <a:pt x="5104" y="10964"/>
                    <a:pt x="5104" y="11531"/>
                  </a:cubicBezTo>
                  <a:cubicBezTo>
                    <a:pt x="5104" y="12193"/>
                    <a:pt x="5672" y="12792"/>
                    <a:pt x="6333" y="12792"/>
                  </a:cubicBezTo>
                  <a:cubicBezTo>
                    <a:pt x="6995" y="12792"/>
                    <a:pt x="7593" y="12225"/>
                    <a:pt x="7593" y="11531"/>
                  </a:cubicBezTo>
                  <a:cubicBezTo>
                    <a:pt x="7593" y="10964"/>
                    <a:pt x="7247" y="10555"/>
                    <a:pt x="6774" y="10334"/>
                  </a:cubicBezTo>
                  <a:lnTo>
                    <a:pt x="6774" y="9169"/>
                  </a:lnTo>
                  <a:lnTo>
                    <a:pt x="12288" y="9169"/>
                  </a:lnTo>
                  <a:cubicBezTo>
                    <a:pt x="12508" y="9169"/>
                    <a:pt x="12666" y="8980"/>
                    <a:pt x="12666" y="8728"/>
                  </a:cubicBezTo>
                  <a:cubicBezTo>
                    <a:pt x="12666" y="8507"/>
                    <a:pt x="12477" y="8286"/>
                    <a:pt x="12288" y="8286"/>
                  </a:cubicBezTo>
                  <a:lnTo>
                    <a:pt x="11847" y="8286"/>
                  </a:lnTo>
                  <a:lnTo>
                    <a:pt x="11847" y="2427"/>
                  </a:lnTo>
                  <a:cubicBezTo>
                    <a:pt x="12319" y="2238"/>
                    <a:pt x="12634" y="1797"/>
                    <a:pt x="12634" y="1261"/>
                  </a:cubicBezTo>
                  <a:cubicBezTo>
                    <a:pt x="12634" y="568"/>
                    <a:pt x="12099" y="1"/>
                    <a:pt x="1140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52"/>
            <p:cNvSpPr/>
            <p:nvPr/>
          </p:nvSpPr>
          <p:spPr>
            <a:xfrm>
              <a:off x="-64679425" y="2364825"/>
              <a:ext cx="146500" cy="102450"/>
            </a:xfrm>
            <a:custGeom>
              <a:rect b="b" l="l" r="r" t="t"/>
              <a:pathLst>
                <a:path extrusionOk="0" h="4098" w="5860">
                  <a:moveTo>
                    <a:pt x="3749" y="1"/>
                  </a:moveTo>
                  <a:cubicBezTo>
                    <a:pt x="3529" y="1"/>
                    <a:pt x="3371" y="190"/>
                    <a:pt x="3371" y="442"/>
                  </a:cubicBezTo>
                  <a:cubicBezTo>
                    <a:pt x="3371" y="662"/>
                    <a:pt x="3560" y="820"/>
                    <a:pt x="3749" y="820"/>
                  </a:cubicBezTo>
                  <a:lnTo>
                    <a:pt x="4442" y="820"/>
                  </a:lnTo>
                  <a:lnTo>
                    <a:pt x="2930" y="2332"/>
                  </a:lnTo>
                  <a:lnTo>
                    <a:pt x="2395" y="1765"/>
                  </a:lnTo>
                  <a:cubicBezTo>
                    <a:pt x="2316" y="1686"/>
                    <a:pt x="2206" y="1647"/>
                    <a:pt x="2095" y="1647"/>
                  </a:cubicBezTo>
                  <a:cubicBezTo>
                    <a:pt x="1985" y="1647"/>
                    <a:pt x="1875" y="1686"/>
                    <a:pt x="1796" y="1765"/>
                  </a:cubicBezTo>
                  <a:lnTo>
                    <a:pt x="126" y="3435"/>
                  </a:lnTo>
                  <a:cubicBezTo>
                    <a:pt x="0" y="3592"/>
                    <a:pt x="0" y="3844"/>
                    <a:pt x="126" y="4033"/>
                  </a:cubicBezTo>
                  <a:cubicBezTo>
                    <a:pt x="195" y="4075"/>
                    <a:pt x="288" y="4098"/>
                    <a:pt x="384" y="4098"/>
                  </a:cubicBezTo>
                  <a:cubicBezTo>
                    <a:pt x="507" y="4098"/>
                    <a:pt x="636" y="4059"/>
                    <a:pt x="725" y="3970"/>
                  </a:cubicBezTo>
                  <a:lnTo>
                    <a:pt x="2111" y="2616"/>
                  </a:lnTo>
                  <a:lnTo>
                    <a:pt x="2647" y="3151"/>
                  </a:lnTo>
                  <a:cubicBezTo>
                    <a:pt x="2725" y="3230"/>
                    <a:pt x="2836" y="3269"/>
                    <a:pt x="2946" y="3269"/>
                  </a:cubicBezTo>
                  <a:cubicBezTo>
                    <a:pt x="3056" y="3269"/>
                    <a:pt x="3166" y="3230"/>
                    <a:pt x="3245" y="3151"/>
                  </a:cubicBezTo>
                  <a:lnTo>
                    <a:pt x="5009" y="1387"/>
                  </a:lnTo>
                  <a:lnTo>
                    <a:pt x="5009" y="2049"/>
                  </a:lnTo>
                  <a:cubicBezTo>
                    <a:pt x="5009" y="2269"/>
                    <a:pt x="5230" y="2490"/>
                    <a:pt x="5451" y="2490"/>
                  </a:cubicBezTo>
                  <a:cubicBezTo>
                    <a:pt x="5703" y="2490"/>
                    <a:pt x="5860" y="2269"/>
                    <a:pt x="5860" y="2049"/>
                  </a:cubicBezTo>
                  <a:lnTo>
                    <a:pt x="5860" y="410"/>
                  </a:lnTo>
                  <a:cubicBezTo>
                    <a:pt x="5860" y="158"/>
                    <a:pt x="5640" y="1"/>
                    <a:pt x="54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8" name="Google Shape;2198;p52"/>
          <p:cNvSpPr txBox="1"/>
          <p:nvPr/>
        </p:nvSpPr>
        <p:spPr>
          <a:xfrm>
            <a:off x="1779675" y="2307725"/>
            <a:ext cx="5114100" cy="1092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F0000"/>
                </a:solidFill>
                <a:latin typeface="Nunito"/>
                <a:ea typeface="Nunito"/>
                <a:cs typeface="Nunito"/>
                <a:sym typeface="Nunito"/>
              </a:rPr>
              <a:t>|VERY BAD|</a:t>
            </a:r>
            <a:endParaRPr b="1" sz="5000">
              <a:solidFill>
                <a:srgbClr val="FF0000"/>
              </a:solidFill>
              <a:latin typeface="Nunito"/>
              <a:ea typeface="Nunito"/>
              <a:cs typeface="Nunito"/>
              <a:sym typeface="Nunito"/>
            </a:endParaRPr>
          </a:p>
          <a:p>
            <a:pPr indent="0" lvl="0" marL="0" rtl="0" algn="ctr">
              <a:spcBef>
                <a:spcPts val="0"/>
              </a:spcBef>
              <a:spcAft>
                <a:spcPts val="0"/>
              </a:spcAft>
              <a:buNone/>
            </a:pPr>
            <a:r>
              <a:rPr b="1" lang="en" sz="900">
                <a:solidFill>
                  <a:srgbClr val="FF0000"/>
                </a:solidFill>
                <a:latin typeface="Nunito"/>
                <a:ea typeface="Nunito"/>
                <a:cs typeface="Nunito"/>
                <a:sym typeface="Nunito"/>
              </a:rPr>
              <a:t>(Do not try this at home)</a:t>
            </a:r>
            <a:endParaRPr b="1" sz="900">
              <a:solidFill>
                <a:srgbClr val="FF0000"/>
              </a:solidFill>
              <a:latin typeface="Nunito"/>
              <a:ea typeface="Nunito"/>
              <a:cs typeface="Nunito"/>
              <a:sym typeface="Nunito"/>
            </a:endParaRPr>
          </a:p>
        </p:txBody>
      </p:sp>
      <p:pic>
        <p:nvPicPr>
          <p:cNvPr id="2199" name="Google Shape;2199;p52"/>
          <p:cNvPicPr preferRelativeResize="0"/>
          <p:nvPr/>
        </p:nvPicPr>
        <p:blipFill>
          <a:blip r:embed="rId4">
            <a:alphaModFix/>
          </a:blip>
          <a:stretch>
            <a:fillRect/>
          </a:stretch>
        </p:blipFill>
        <p:spPr>
          <a:xfrm>
            <a:off x="1759394" y="2521800"/>
            <a:ext cx="5376268" cy="766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198"/>
                                        </p:tgtEl>
                                        <p:attrNameLst>
                                          <p:attrName>style.visibility</p:attrName>
                                        </p:attrNameLst>
                                      </p:cBhvr>
                                      <p:to>
                                        <p:strVal val="visible"/>
                                      </p:to>
                                    </p:set>
                                    <p:anim calcmode="lin" valueType="num">
                                      <p:cBhvr additive="base">
                                        <p:cTn dur="1000"/>
                                        <p:tgtEl>
                                          <p:spTgt spid="219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1">
                                  <p:stCondLst>
                                    <p:cond delay="0"/>
                                  </p:stCondLst>
                                  <p:childTnLst>
                                    <p:anim calcmode="lin" valueType="num">
                                      <p:cBhvr additive="base">
                                        <p:cTn dur="2400"/>
                                        <p:tgtEl>
                                          <p:spTgt spid="2198"/>
                                        </p:tgtEl>
                                        <p:attrNameLst>
                                          <p:attrName>ppt_y</p:attrName>
                                        </p:attrNameLst>
                                      </p:cBhvr>
                                      <p:tavLst>
                                        <p:tav fmla="" tm="0">
                                          <p:val>
                                            <p:strVal val="#ppt_y"/>
                                          </p:val>
                                        </p:tav>
                                        <p:tav fmla="" tm="100000">
                                          <p:val>
                                            <p:strVal val="#ppt_y-1"/>
                                          </p:val>
                                        </p:tav>
                                      </p:tavLst>
                                    </p:anim>
                                    <p:set>
                                      <p:cBhvr>
                                        <p:cTn dur="1" fill="hold">
                                          <p:stCondLst>
                                            <p:cond delay="2400"/>
                                          </p:stCondLst>
                                        </p:cTn>
                                        <p:tgtEl>
                                          <p:spTgt spid="2198"/>
                                        </p:tgtEl>
                                        <p:attrNameLst>
                                          <p:attrName>style.visibility</p:attrName>
                                        </p:attrNameLst>
                                      </p:cBhvr>
                                      <p:to>
                                        <p:strVal val="hidden"/>
                                      </p:to>
                                    </p:set>
                                  </p:childTnLst>
                                </p:cTn>
                              </p:par>
                            </p:childTnLst>
                          </p:cTn>
                        </p:par>
                        <p:par>
                          <p:cTn fill="hold">
                            <p:stCondLst>
                              <p:cond delay="2400"/>
                            </p:stCondLst>
                            <p:childTnLst>
                              <p:par>
                                <p:cTn fill="hold" nodeType="afterEffect" presetClass="entr" presetID="2" presetSubtype="1">
                                  <p:stCondLst>
                                    <p:cond delay="0"/>
                                  </p:stCondLst>
                                  <p:childTnLst>
                                    <p:set>
                                      <p:cBhvr>
                                        <p:cTn dur="1" fill="hold">
                                          <p:stCondLst>
                                            <p:cond delay="0"/>
                                          </p:stCondLst>
                                        </p:cTn>
                                        <p:tgtEl>
                                          <p:spTgt spid="2199"/>
                                        </p:tgtEl>
                                        <p:attrNameLst>
                                          <p:attrName>style.visibility</p:attrName>
                                        </p:attrNameLst>
                                      </p:cBhvr>
                                      <p:to>
                                        <p:strVal val="visible"/>
                                      </p:to>
                                    </p:set>
                                    <p:anim calcmode="lin" valueType="num">
                                      <p:cBhvr additive="base">
                                        <p:cTn dur="1000"/>
                                        <p:tgtEl>
                                          <p:spTgt spid="219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3" name="Shape 2203"/>
        <p:cNvGrpSpPr/>
        <p:nvPr/>
      </p:nvGrpSpPr>
      <p:grpSpPr>
        <a:xfrm>
          <a:off x="0" y="0"/>
          <a:ext cx="0" cy="0"/>
          <a:chOff x="0" y="0"/>
          <a:chExt cx="0" cy="0"/>
        </a:xfrm>
      </p:grpSpPr>
      <p:sp>
        <p:nvSpPr>
          <p:cNvPr id="2204" name="Google Shape;2204;p53"/>
          <p:cNvSpPr txBox="1"/>
          <p:nvPr>
            <p:ph type="title"/>
          </p:nvPr>
        </p:nvSpPr>
        <p:spPr>
          <a:xfrm>
            <a:off x="1303800" y="598575"/>
            <a:ext cx="7030500" cy="766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Prediction Model </a:t>
            </a:r>
            <a:r>
              <a:rPr b="0" i="1" lang="en" sz="1577"/>
              <a:t>== (Can we see the future?) </a:t>
            </a:r>
            <a:endParaRPr b="0" i="1" sz="1577"/>
          </a:p>
          <a:p>
            <a:pPr indent="0" lvl="0" marL="0" rtl="0" algn="l">
              <a:spcBef>
                <a:spcPts val="0"/>
              </a:spcBef>
              <a:spcAft>
                <a:spcPts val="0"/>
              </a:spcAft>
              <a:buNone/>
            </a:pPr>
            <a:r>
              <a:t/>
            </a:r>
            <a:endParaRPr/>
          </a:p>
        </p:txBody>
      </p:sp>
      <p:pic>
        <p:nvPicPr>
          <p:cNvPr id="2205" name="Google Shape;2205;p53"/>
          <p:cNvPicPr preferRelativeResize="0"/>
          <p:nvPr/>
        </p:nvPicPr>
        <p:blipFill rotWithShape="1">
          <a:blip r:embed="rId3">
            <a:alphaModFix/>
          </a:blip>
          <a:srcRect b="0" l="0" r="2315" t="0"/>
          <a:stretch/>
        </p:blipFill>
        <p:spPr>
          <a:xfrm>
            <a:off x="1564550" y="1064000"/>
            <a:ext cx="5231524" cy="4079500"/>
          </a:xfrm>
          <a:prstGeom prst="rect">
            <a:avLst/>
          </a:prstGeom>
          <a:noFill/>
          <a:ln>
            <a:noFill/>
          </a:ln>
        </p:spPr>
      </p:pic>
      <p:sp>
        <p:nvSpPr>
          <p:cNvPr id="2206" name="Google Shape;2206;p53"/>
          <p:cNvSpPr/>
          <p:nvPr/>
        </p:nvSpPr>
        <p:spPr>
          <a:xfrm>
            <a:off x="7901049" y="2026325"/>
            <a:ext cx="625838" cy="613886"/>
          </a:xfrm>
          <a:custGeom>
            <a:rect b="b" l="l" r="r" t="t"/>
            <a:pathLst>
              <a:path extrusionOk="0" h="12241" w="12287">
                <a:moveTo>
                  <a:pt x="6207" y="1056"/>
                </a:moveTo>
                <a:lnTo>
                  <a:pt x="6553" y="1560"/>
                </a:lnTo>
                <a:cubicBezTo>
                  <a:pt x="6994" y="2253"/>
                  <a:pt x="7656" y="2663"/>
                  <a:pt x="8443" y="2820"/>
                </a:cubicBezTo>
                <a:cubicBezTo>
                  <a:pt x="8191" y="3261"/>
                  <a:pt x="8097" y="3765"/>
                  <a:pt x="8002" y="4332"/>
                </a:cubicBezTo>
                <a:cubicBezTo>
                  <a:pt x="7939" y="5152"/>
                  <a:pt x="8097" y="5939"/>
                  <a:pt x="8443" y="6506"/>
                </a:cubicBezTo>
                <a:cubicBezTo>
                  <a:pt x="8498" y="6588"/>
                  <a:pt x="8623" y="6670"/>
                  <a:pt x="8758" y="6670"/>
                </a:cubicBezTo>
                <a:cubicBezTo>
                  <a:pt x="8779" y="6670"/>
                  <a:pt x="8800" y="6668"/>
                  <a:pt x="8821" y="6664"/>
                </a:cubicBezTo>
                <a:cubicBezTo>
                  <a:pt x="9420" y="6506"/>
                  <a:pt x="9924" y="6223"/>
                  <a:pt x="10365" y="5908"/>
                </a:cubicBezTo>
                <a:cubicBezTo>
                  <a:pt x="10680" y="6254"/>
                  <a:pt x="11090" y="6569"/>
                  <a:pt x="11499" y="6853"/>
                </a:cubicBezTo>
                <a:cubicBezTo>
                  <a:pt x="11279" y="7325"/>
                  <a:pt x="11153" y="7798"/>
                  <a:pt x="11153" y="8271"/>
                </a:cubicBezTo>
                <a:cubicBezTo>
                  <a:pt x="10586" y="8302"/>
                  <a:pt x="10082" y="8428"/>
                  <a:pt x="9578" y="8617"/>
                </a:cubicBezTo>
                <a:cubicBezTo>
                  <a:pt x="9389" y="8712"/>
                  <a:pt x="9294" y="8932"/>
                  <a:pt x="9389" y="9090"/>
                </a:cubicBezTo>
                <a:lnTo>
                  <a:pt x="9704" y="9751"/>
                </a:lnTo>
                <a:lnTo>
                  <a:pt x="7183" y="8932"/>
                </a:lnTo>
                <a:lnTo>
                  <a:pt x="9861" y="7861"/>
                </a:lnTo>
                <a:cubicBezTo>
                  <a:pt x="10050" y="7798"/>
                  <a:pt x="10145" y="7609"/>
                  <a:pt x="10050" y="7388"/>
                </a:cubicBezTo>
                <a:cubicBezTo>
                  <a:pt x="10003" y="7247"/>
                  <a:pt x="9867" y="7176"/>
                  <a:pt x="9722" y="7176"/>
                </a:cubicBezTo>
                <a:cubicBezTo>
                  <a:pt x="9674" y="7176"/>
                  <a:pt x="9625" y="7184"/>
                  <a:pt x="9578" y="7199"/>
                </a:cubicBezTo>
                <a:lnTo>
                  <a:pt x="6522" y="8428"/>
                </a:lnTo>
                <a:lnTo>
                  <a:pt x="6522" y="3986"/>
                </a:lnTo>
                <a:cubicBezTo>
                  <a:pt x="6522" y="3765"/>
                  <a:pt x="6364" y="3608"/>
                  <a:pt x="6144" y="3608"/>
                </a:cubicBezTo>
                <a:cubicBezTo>
                  <a:pt x="5955" y="3608"/>
                  <a:pt x="5797" y="3765"/>
                  <a:pt x="5797" y="3986"/>
                </a:cubicBezTo>
                <a:lnTo>
                  <a:pt x="5797" y="8428"/>
                </a:lnTo>
                <a:lnTo>
                  <a:pt x="2710" y="7199"/>
                </a:lnTo>
                <a:cubicBezTo>
                  <a:pt x="2662" y="7184"/>
                  <a:pt x="2615" y="7176"/>
                  <a:pt x="2570" y="7176"/>
                </a:cubicBezTo>
                <a:cubicBezTo>
                  <a:pt x="2434" y="7176"/>
                  <a:pt x="2316" y="7247"/>
                  <a:pt x="2268" y="7388"/>
                </a:cubicBezTo>
                <a:cubicBezTo>
                  <a:pt x="2174" y="7609"/>
                  <a:pt x="2268" y="7798"/>
                  <a:pt x="2457" y="7861"/>
                </a:cubicBezTo>
                <a:lnTo>
                  <a:pt x="5135" y="8932"/>
                </a:lnTo>
                <a:lnTo>
                  <a:pt x="2615" y="9751"/>
                </a:lnTo>
                <a:lnTo>
                  <a:pt x="2930" y="9090"/>
                </a:lnTo>
                <a:cubicBezTo>
                  <a:pt x="2993" y="8901"/>
                  <a:pt x="2930" y="8712"/>
                  <a:pt x="2741" y="8617"/>
                </a:cubicBezTo>
                <a:cubicBezTo>
                  <a:pt x="2205" y="8397"/>
                  <a:pt x="1701" y="8271"/>
                  <a:pt x="1166" y="8271"/>
                </a:cubicBezTo>
                <a:cubicBezTo>
                  <a:pt x="1166" y="7798"/>
                  <a:pt x="1040" y="7325"/>
                  <a:pt x="882" y="6853"/>
                </a:cubicBezTo>
                <a:cubicBezTo>
                  <a:pt x="1323" y="6569"/>
                  <a:pt x="1701" y="6254"/>
                  <a:pt x="2016" y="5908"/>
                </a:cubicBezTo>
                <a:cubicBezTo>
                  <a:pt x="2457" y="6254"/>
                  <a:pt x="2962" y="6506"/>
                  <a:pt x="3560" y="6664"/>
                </a:cubicBezTo>
                <a:cubicBezTo>
                  <a:pt x="3596" y="6671"/>
                  <a:pt x="3631" y="6675"/>
                  <a:pt x="3665" y="6675"/>
                </a:cubicBezTo>
                <a:cubicBezTo>
                  <a:pt x="3784" y="6675"/>
                  <a:pt x="3889" y="6628"/>
                  <a:pt x="3938" y="6506"/>
                </a:cubicBezTo>
                <a:cubicBezTo>
                  <a:pt x="4316" y="5939"/>
                  <a:pt x="4411" y="5152"/>
                  <a:pt x="4379" y="4332"/>
                </a:cubicBezTo>
                <a:cubicBezTo>
                  <a:pt x="4348" y="3734"/>
                  <a:pt x="4190" y="3230"/>
                  <a:pt x="3938" y="2820"/>
                </a:cubicBezTo>
                <a:cubicBezTo>
                  <a:pt x="4694" y="2663"/>
                  <a:pt x="5356" y="2190"/>
                  <a:pt x="5828" y="1560"/>
                </a:cubicBezTo>
                <a:lnTo>
                  <a:pt x="6207" y="1056"/>
                </a:lnTo>
                <a:close/>
                <a:moveTo>
                  <a:pt x="6116" y="1"/>
                </a:moveTo>
                <a:cubicBezTo>
                  <a:pt x="6002" y="1"/>
                  <a:pt x="5892" y="48"/>
                  <a:pt x="5828" y="142"/>
                </a:cubicBezTo>
                <a:lnTo>
                  <a:pt x="5198" y="1150"/>
                </a:lnTo>
                <a:cubicBezTo>
                  <a:pt x="4789" y="1781"/>
                  <a:pt x="4064" y="2159"/>
                  <a:pt x="3277" y="2159"/>
                </a:cubicBezTo>
                <a:cubicBezTo>
                  <a:pt x="2962" y="2159"/>
                  <a:pt x="2804" y="2568"/>
                  <a:pt x="3056" y="2757"/>
                </a:cubicBezTo>
                <a:cubicBezTo>
                  <a:pt x="3371" y="3072"/>
                  <a:pt x="3592" y="3671"/>
                  <a:pt x="3623" y="4364"/>
                </a:cubicBezTo>
                <a:cubicBezTo>
                  <a:pt x="3686" y="4931"/>
                  <a:pt x="3592" y="5467"/>
                  <a:pt x="3434" y="5876"/>
                </a:cubicBezTo>
                <a:cubicBezTo>
                  <a:pt x="2962" y="5719"/>
                  <a:pt x="2520" y="5435"/>
                  <a:pt x="2174" y="5120"/>
                </a:cubicBezTo>
                <a:cubicBezTo>
                  <a:pt x="2103" y="5049"/>
                  <a:pt x="2019" y="5016"/>
                  <a:pt x="1937" y="5016"/>
                </a:cubicBezTo>
                <a:cubicBezTo>
                  <a:pt x="1837" y="5016"/>
                  <a:pt x="1739" y="5065"/>
                  <a:pt x="1670" y="5152"/>
                </a:cubicBezTo>
                <a:cubicBezTo>
                  <a:pt x="1323" y="5624"/>
                  <a:pt x="851" y="6065"/>
                  <a:pt x="252" y="6349"/>
                </a:cubicBezTo>
                <a:cubicBezTo>
                  <a:pt x="95" y="6412"/>
                  <a:pt x="0" y="6601"/>
                  <a:pt x="95" y="6790"/>
                </a:cubicBezTo>
                <a:cubicBezTo>
                  <a:pt x="347" y="7388"/>
                  <a:pt x="441" y="8018"/>
                  <a:pt x="410" y="8586"/>
                </a:cubicBezTo>
                <a:cubicBezTo>
                  <a:pt x="410" y="8712"/>
                  <a:pt x="441" y="8775"/>
                  <a:pt x="536" y="8838"/>
                </a:cubicBezTo>
                <a:cubicBezTo>
                  <a:pt x="630" y="8964"/>
                  <a:pt x="788" y="8964"/>
                  <a:pt x="945" y="8964"/>
                </a:cubicBezTo>
                <a:cubicBezTo>
                  <a:pt x="1355" y="8964"/>
                  <a:pt x="1701" y="9058"/>
                  <a:pt x="2111" y="9153"/>
                </a:cubicBezTo>
                <a:lnTo>
                  <a:pt x="1544" y="10224"/>
                </a:lnTo>
                <a:cubicBezTo>
                  <a:pt x="1406" y="10472"/>
                  <a:pt x="1606" y="10745"/>
                  <a:pt x="1870" y="10745"/>
                </a:cubicBezTo>
                <a:cubicBezTo>
                  <a:pt x="1907" y="10745"/>
                  <a:pt x="1946" y="10740"/>
                  <a:pt x="1985" y="10728"/>
                </a:cubicBezTo>
                <a:lnTo>
                  <a:pt x="5797" y="9499"/>
                </a:lnTo>
                <a:lnTo>
                  <a:pt x="5797" y="11894"/>
                </a:lnTo>
                <a:cubicBezTo>
                  <a:pt x="5797" y="12083"/>
                  <a:pt x="5955" y="12240"/>
                  <a:pt x="6144" y="12240"/>
                </a:cubicBezTo>
                <a:cubicBezTo>
                  <a:pt x="6364" y="12240"/>
                  <a:pt x="6522" y="12083"/>
                  <a:pt x="6522" y="11894"/>
                </a:cubicBezTo>
                <a:lnTo>
                  <a:pt x="6522" y="9499"/>
                </a:lnTo>
                <a:lnTo>
                  <a:pt x="10334" y="10728"/>
                </a:lnTo>
                <a:cubicBezTo>
                  <a:pt x="10382" y="10747"/>
                  <a:pt x="10431" y="10756"/>
                  <a:pt x="10476" y="10756"/>
                </a:cubicBezTo>
                <a:cubicBezTo>
                  <a:pt x="10726" y="10756"/>
                  <a:pt x="10908" y="10490"/>
                  <a:pt x="10775" y="10224"/>
                </a:cubicBezTo>
                <a:lnTo>
                  <a:pt x="10208" y="9153"/>
                </a:lnTo>
                <a:cubicBezTo>
                  <a:pt x="10554" y="9058"/>
                  <a:pt x="10964" y="8964"/>
                  <a:pt x="11342" y="8964"/>
                </a:cubicBezTo>
                <a:cubicBezTo>
                  <a:pt x="11387" y="8964"/>
                  <a:pt x="11432" y="8966"/>
                  <a:pt x="11476" y="8966"/>
                </a:cubicBezTo>
                <a:cubicBezTo>
                  <a:pt x="11587" y="8966"/>
                  <a:pt x="11693" y="8950"/>
                  <a:pt x="11783" y="8838"/>
                </a:cubicBezTo>
                <a:cubicBezTo>
                  <a:pt x="11846" y="8775"/>
                  <a:pt x="11909" y="8680"/>
                  <a:pt x="11909" y="8586"/>
                </a:cubicBezTo>
                <a:cubicBezTo>
                  <a:pt x="11877" y="7987"/>
                  <a:pt x="11972" y="7388"/>
                  <a:pt x="12224" y="6790"/>
                </a:cubicBezTo>
                <a:cubicBezTo>
                  <a:pt x="12287" y="6601"/>
                  <a:pt x="12224" y="6412"/>
                  <a:pt x="12003" y="6349"/>
                </a:cubicBezTo>
                <a:cubicBezTo>
                  <a:pt x="11436" y="6065"/>
                  <a:pt x="10964" y="5624"/>
                  <a:pt x="10586" y="5152"/>
                </a:cubicBezTo>
                <a:cubicBezTo>
                  <a:pt x="10534" y="5065"/>
                  <a:pt x="10434" y="5016"/>
                  <a:pt x="10329" y="5016"/>
                </a:cubicBezTo>
                <a:cubicBezTo>
                  <a:pt x="10243" y="5016"/>
                  <a:pt x="10153" y="5049"/>
                  <a:pt x="10082" y="5120"/>
                </a:cubicBezTo>
                <a:cubicBezTo>
                  <a:pt x="9735" y="5435"/>
                  <a:pt x="9294" y="5719"/>
                  <a:pt x="8821" y="5876"/>
                </a:cubicBezTo>
                <a:cubicBezTo>
                  <a:pt x="8664" y="5467"/>
                  <a:pt x="8601" y="4931"/>
                  <a:pt x="8632" y="4364"/>
                </a:cubicBezTo>
                <a:cubicBezTo>
                  <a:pt x="8664" y="3702"/>
                  <a:pt x="8916" y="3072"/>
                  <a:pt x="9231" y="2757"/>
                </a:cubicBezTo>
                <a:cubicBezTo>
                  <a:pt x="9452" y="2505"/>
                  <a:pt x="9294" y="2159"/>
                  <a:pt x="8979" y="2159"/>
                </a:cubicBezTo>
                <a:cubicBezTo>
                  <a:pt x="8191" y="2159"/>
                  <a:pt x="7498" y="1781"/>
                  <a:pt x="7057" y="1150"/>
                </a:cubicBezTo>
                <a:lnTo>
                  <a:pt x="6427" y="142"/>
                </a:lnTo>
                <a:cubicBezTo>
                  <a:pt x="6348" y="48"/>
                  <a:pt x="6230" y="1"/>
                  <a:pt x="6116"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53"/>
          <p:cNvSpPr txBox="1"/>
          <p:nvPr>
            <p:ph idx="4294967295" type="subTitle"/>
          </p:nvPr>
        </p:nvSpPr>
        <p:spPr>
          <a:xfrm>
            <a:off x="7332880" y="1530991"/>
            <a:ext cx="1764900" cy="3291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1200"/>
              </a:spcAft>
              <a:buSzPts val="605"/>
              <a:buNone/>
            </a:pPr>
            <a:r>
              <a:rPr b="1" lang="en" sz="1490">
                <a:latin typeface="Barlow Semi Condensed"/>
                <a:ea typeface="Barlow Semi Condensed"/>
                <a:cs typeface="Barlow Semi Condensed"/>
                <a:sym typeface="Barlow Semi Condensed"/>
              </a:rPr>
              <a:t>Classification Tree Model</a:t>
            </a:r>
            <a:endParaRPr b="1" sz="1490">
              <a:latin typeface="Barlow Semi Condensed"/>
              <a:ea typeface="Barlow Semi Condensed"/>
              <a:cs typeface="Barlow Semi Condensed"/>
              <a:sym typeface="Barlow Semi Condensed"/>
            </a:endParaRPr>
          </a:p>
        </p:txBody>
      </p:sp>
      <p:pic>
        <p:nvPicPr>
          <p:cNvPr id="2208" name="Google Shape;2208;p53"/>
          <p:cNvPicPr preferRelativeResize="0"/>
          <p:nvPr/>
        </p:nvPicPr>
        <p:blipFill>
          <a:blip r:embed="rId4">
            <a:alphaModFix/>
          </a:blip>
          <a:stretch>
            <a:fillRect/>
          </a:stretch>
        </p:blipFill>
        <p:spPr>
          <a:xfrm>
            <a:off x="1408100" y="0"/>
            <a:ext cx="5642224" cy="51434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208"/>
                                        </p:tgtEl>
                                        <p:attrNameLst>
                                          <p:attrName>style.visibility</p:attrName>
                                        </p:attrNameLst>
                                      </p:cBhvr>
                                      <p:to>
                                        <p:strVal val="visible"/>
                                      </p:to>
                                    </p:set>
                                    <p:anim calcmode="lin" valueType="num">
                                      <p:cBhvr additive="base">
                                        <p:cTn dur="1000"/>
                                        <p:tgtEl>
                                          <p:spTgt spid="220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1" name="Shape 1691"/>
        <p:cNvGrpSpPr/>
        <p:nvPr/>
      </p:nvGrpSpPr>
      <p:grpSpPr>
        <a:xfrm>
          <a:off x="0" y="0"/>
          <a:ext cx="0" cy="0"/>
          <a:chOff x="0" y="0"/>
          <a:chExt cx="0" cy="0"/>
        </a:xfrm>
      </p:grpSpPr>
      <p:grpSp>
        <p:nvGrpSpPr>
          <p:cNvPr id="1692" name="Google Shape;1692;p36"/>
          <p:cNvGrpSpPr/>
          <p:nvPr/>
        </p:nvGrpSpPr>
        <p:grpSpPr>
          <a:xfrm>
            <a:off x="4408898" y="1434983"/>
            <a:ext cx="4430405" cy="3106404"/>
            <a:chOff x="862950" y="825025"/>
            <a:chExt cx="5862650" cy="4111175"/>
          </a:xfrm>
        </p:grpSpPr>
        <p:sp>
          <p:nvSpPr>
            <p:cNvPr id="1693" name="Google Shape;1693;p36"/>
            <p:cNvSpPr/>
            <p:nvPr/>
          </p:nvSpPr>
          <p:spPr>
            <a:xfrm>
              <a:off x="918425" y="825150"/>
              <a:ext cx="5767425" cy="4096250"/>
            </a:xfrm>
            <a:custGeom>
              <a:rect b="b" l="l" r="r" t="t"/>
              <a:pathLst>
                <a:path extrusionOk="0" h="163850" w="230697">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6"/>
            <p:cNvSpPr/>
            <p:nvPr/>
          </p:nvSpPr>
          <p:spPr>
            <a:xfrm>
              <a:off x="934125" y="825025"/>
              <a:ext cx="5751725" cy="4096375"/>
            </a:xfrm>
            <a:custGeom>
              <a:rect b="b" l="l" r="r" t="t"/>
              <a:pathLst>
                <a:path extrusionOk="0" h="163855" w="230069">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6"/>
            <p:cNvSpPr/>
            <p:nvPr/>
          </p:nvSpPr>
          <p:spPr>
            <a:xfrm>
              <a:off x="3502650" y="1514850"/>
              <a:ext cx="2496475" cy="3178275"/>
            </a:xfrm>
            <a:custGeom>
              <a:rect b="b" l="l" r="r" t="t"/>
              <a:pathLst>
                <a:path extrusionOk="0" h="127131" w="99859">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6"/>
            <p:cNvSpPr/>
            <p:nvPr/>
          </p:nvSpPr>
          <p:spPr>
            <a:xfrm>
              <a:off x="3547025" y="1507125"/>
              <a:ext cx="2405875" cy="3193375"/>
            </a:xfrm>
            <a:custGeom>
              <a:rect b="b" l="l" r="r" t="t"/>
              <a:pathLst>
                <a:path extrusionOk="0" h="127735" w="96235">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6"/>
            <p:cNvSpPr/>
            <p:nvPr/>
          </p:nvSpPr>
          <p:spPr>
            <a:xfrm>
              <a:off x="4746725" y="1839875"/>
              <a:ext cx="464000" cy="184875"/>
            </a:xfrm>
            <a:custGeom>
              <a:rect b="b" l="l" r="r" t="t"/>
              <a:pathLst>
                <a:path extrusionOk="0" h="7395" w="1856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6"/>
            <p:cNvSpPr/>
            <p:nvPr/>
          </p:nvSpPr>
          <p:spPr>
            <a:xfrm>
              <a:off x="5240275" y="1582925"/>
              <a:ext cx="685825" cy="691375"/>
            </a:xfrm>
            <a:custGeom>
              <a:rect b="b" l="l" r="r" t="t"/>
              <a:pathLst>
                <a:path extrusionOk="0" h="27655" w="27433">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6"/>
            <p:cNvSpPr/>
            <p:nvPr/>
          </p:nvSpPr>
          <p:spPr>
            <a:xfrm>
              <a:off x="5406650" y="1584775"/>
              <a:ext cx="438125" cy="367875"/>
            </a:xfrm>
            <a:custGeom>
              <a:rect b="b" l="l" r="r" t="t"/>
              <a:pathLst>
                <a:path extrusionOk="0" h="14715" w="17525">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6"/>
            <p:cNvSpPr/>
            <p:nvPr/>
          </p:nvSpPr>
          <p:spPr>
            <a:xfrm>
              <a:off x="4434325" y="2717300"/>
              <a:ext cx="1258875" cy="2210575"/>
            </a:xfrm>
            <a:custGeom>
              <a:rect b="b" l="l" r="r" t="t"/>
              <a:pathLst>
                <a:path extrusionOk="0" h="88423" w="50355">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6"/>
            <p:cNvSpPr/>
            <p:nvPr/>
          </p:nvSpPr>
          <p:spPr>
            <a:xfrm>
              <a:off x="4426000" y="2709600"/>
              <a:ext cx="1275500" cy="2226600"/>
            </a:xfrm>
            <a:custGeom>
              <a:rect b="b" l="l" r="r" t="t"/>
              <a:pathLst>
                <a:path extrusionOk="0" h="89064" w="5102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6"/>
            <p:cNvSpPr/>
            <p:nvPr/>
          </p:nvSpPr>
          <p:spPr>
            <a:xfrm>
              <a:off x="5009200" y="2762300"/>
              <a:ext cx="495450" cy="732950"/>
            </a:xfrm>
            <a:custGeom>
              <a:rect b="b" l="l" r="r" t="t"/>
              <a:pathLst>
                <a:path extrusionOk="0" h="29318" w="19818">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6"/>
            <p:cNvSpPr/>
            <p:nvPr/>
          </p:nvSpPr>
          <p:spPr>
            <a:xfrm>
              <a:off x="5024925" y="2762300"/>
              <a:ext cx="478800" cy="363925"/>
            </a:xfrm>
            <a:custGeom>
              <a:rect b="b" l="l" r="r" t="t"/>
              <a:pathLst>
                <a:path extrusionOk="0" h="14557" w="19152">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6"/>
            <p:cNvSpPr/>
            <p:nvPr/>
          </p:nvSpPr>
          <p:spPr>
            <a:xfrm>
              <a:off x="5031400" y="2805725"/>
              <a:ext cx="452900" cy="320750"/>
            </a:xfrm>
            <a:custGeom>
              <a:rect b="b" l="l" r="r" t="t"/>
              <a:pathLst>
                <a:path extrusionOk="0" h="12830" w="18116">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6"/>
            <p:cNvSpPr/>
            <p:nvPr/>
          </p:nvSpPr>
          <p:spPr>
            <a:xfrm>
              <a:off x="5001825" y="2754200"/>
              <a:ext cx="510200" cy="748450"/>
            </a:xfrm>
            <a:custGeom>
              <a:rect b="b" l="l" r="r" t="t"/>
              <a:pathLst>
                <a:path extrusionOk="0" h="29938" w="20408">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6"/>
            <p:cNvSpPr/>
            <p:nvPr/>
          </p:nvSpPr>
          <p:spPr>
            <a:xfrm>
              <a:off x="5354875" y="2859575"/>
              <a:ext cx="133125" cy="419400"/>
            </a:xfrm>
            <a:custGeom>
              <a:rect b="b" l="l" r="r" t="t"/>
              <a:pathLst>
                <a:path extrusionOk="0" h="16776" w="5325">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6"/>
            <p:cNvSpPr/>
            <p:nvPr/>
          </p:nvSpPr>
          <p:spPr>
            <a:xfrm>
              <a:off x="3913950" y="2701900"/>
              <a:ext cx="2461350" cy="2225975"/>
            </a:xfrm>
            <a:custGeom>
              <a:rect b="b" l="l" r="r" t="t"/>
              <a:pathLst>
                <a:path extrusionOk="0" h="89039" w="98454">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6"/>
            <p:cNvSpPr/>
            <p:nvPr/>
          </p:nvSpPr>
          <p:spPr>
            <a:xfrm>
              <a:off x="5139525" y="3731850"/>
              <a:ext cx="1235775" cy="1196025"/>
            </a:xfrm>
            <a:custGeom>
              <a:rect b="b" l="l" r="r" t="t"/>
              <a:pathLst>
                <a:path extrusionOk="0" h="47841" w="49431">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6"/>
            <p:cNvSpPr/>
            <p:nvPr/>
          </p:nvSpPr>
          <p:spPr>
            <a:xfrm>
              <a:off x="3913950" y="3766050"/>
              <a:ext cx="429825" cy="1161825"/>
            </a:xfrm>
            <a:custGeom>
              <a:rect b="b" l="l" r="r" t="t"/>
              <a:pathLst>
                <a:path extrusionOk="0" h="46473" w="17193">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6"/>
            <p:cNvSpPr/>
            <p:nvPr/>
          </p:nvSpPr>
          <p:spPr>
            <a:xfrm>
              <a:off x="5142300" y="4519325"/>
              <a:ext cx="933525" cy="401150"/>
            </a:xfrm>
            <a:custGeom>
              <a:rect b="b" l="l" r="r" t="t"/>
              <a:pathLst>
                <a:path extrusionOk="0" h="16046" w="37341">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6"/>
            <p:cNvSpPr/>
            <p:nvPr/>
          </p:nvSpPr>
          <p:spPr>
            <a:xfrm>
              <a:off x="3925975" y="4024850"/>
              <a:ext cx="355850" cy="895625"/>
            </a:xfrm>
            <a:custGeom>
              <a:rect b="b" l="l" r="r" t="t"/>
              <a:pathLst>
                <a:path extrusionOk="0" h="35825" w="14234">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6"/>
            <p:cNvSpPr/>
            <p:nvPr/>
          </p:nvSpPr>
          <p:spPr>
            <a:xfrm>
              <a:off x="3906550" y="2694575"/>
              <a:ext cx="2476150" cy="2241625"/>
            </a:xfrm>
            <a:custGeom>
              <a:rect b="b" l="l" r="r" t="t"/>
              <a:pathLst>
                <a:path extrusionOk="0" h="89665" w="99046">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6"/>
            <p:cNvSpPr/>
            <p:nvPr/>
          </p:nvSpPr>
          <p:spPr>
            <a:xfrm>
              <a:off x="4643200" y="2691125"/>
              <a:ext cx="389150" cy="1764450"/>
            </a:xfrm>
            <a:custGeom>
              <a:rect b="b" l="l" r="r" t="t"/>
              <a:pathLst>
                <a:path extrusionOk="0" h="70578" w="15566">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6"/>
            <p:cNvSpPr/>
            <p:nvPr/>
          </p:nvSpPr>
          <p:spPr>
            <a:xfrm>
              <a:off x="5353025" y="2758425"/>
              <a:ext cx="360500" cy="1559225"/>
            </a:xfrm>
            <a:custGeom>
              <a:rect b="b" l="l" r="r" t="t"/>
              <a:pathLst>
                <a:path extrusionOk="0" h="62369" w="1442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6"/>
            <p:cNvSpPr/>
            <p:nvPr/>
          </p:nvSpPr>
          <p:spPr>
            <a:xfrm>
              <a:off x="4686650" y="3654175"/>
              <a:ext cx="1109125" cy="736700"/>
            </a:xfrm>
            <a:custGeom>
              <a:rect b="b" l="l" r="r" t="t"/>
              <a:pathLst>
                <a:path extrusionOk="0" h="29468" w="44365">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6"/>
            <p:cNvSpPr/>
            <p:nvPr/>
          </p:nvSpPr>
          <p:spPr>
            <a:xfrm>
              <a:off x="5364125" y="3758650"/>
              <a:ext cx="397450" cy="161775"/>
            </a:xfrm>
            <a:custGeom>
              <a:rect b="b" l="l" r="r" t="t"/>
              <a:pathLst>
                <a:path extrusionOk="0" h="6471" w="15898">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6"/>
            <p:cNvSpPr/>
            <p:nvPr/>
          </p:nvSpPr>
          <p:spPr>
            <a:xfrm>
              <a:off x="4686650" y="3815025"/>
              <a:ext cx="824450" cy="575850"/>
            </a:xfrm>
            <a:custGeom>
              <a:rect b="b" l="l" r="r" t="t"/>
              <a:pathLst>
                <a:path extrusionOk="0" h="23034" w="32978">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6"/>
            <p:cNvSpPr/>
            <p:nvPr/>
          </p:nvSpPr>
          <p:spPr>
            <a:xfrm>
              <a:off x="5364125" y="3758650"/>
              <a:ext cx="329075" cy="154375"/>
            </a:xfrm>
            <a:custGeom>
              <a:rect b="b" l="l" r="r" t="t"/>
              <a:pathLst>
                <a:path extrusionOk="0" h="6175" w="13163">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6"/>
            <p:cNvSpPr/>
            <p:nvPr/>
          </p:nvSpPr>
          <p:spPr>
            <a:xfrm>
              <a:off x="4747650" y="3832600"/>
              <a:ext cx="740350" cy="496350"/>
            </a:xfrm>
            <a:custGeom>
              <a:rect b="b" l="l" r="r" t="t"/>
              <a:pathLst>
                <a:path extrusionOk="0" h="19854" w="29614">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6"/>
            <p:cNvSpPr/>
            <p:nvPr/>
          </p:nvSpPr>
          <p:spPr>
            <a:xfrm>
              <a:off x="5105325" y="4022100"/>
              <a:ext cx="42550" cy="68175"/>
            </a:xfrm>
            <a:custGeom>
              <a:rect b="b" l="l" r="r" t="t"/>
              <a:pathLst>
                <a:path extrusionOk="0" h="2727" w="1702">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6"/>
            <p:cNvSpPr/>
            <p:nvPr/>
          </p:nvSpPr>
          <p:spPr>
            <a:xfrm>
              <a:off x="5196825" y="3955100"/>
              <a:ext cx="80450" cy="159375"/>
            </a:xfrm>
            <a:custGeom>
              <a:rect b="b" l="l" r="r" t="t"/>
              <a:pathLst>
                <a:path extrusionOk="0" h="6375" w="3218">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6"/>
            <p:cNvSpPr/>
            <p:nvPr/>
          </p:nvSpPr>
          <p:spPr>
            <a:xfrm>
              <a:off x="5292025" y="3860550"/>
              <a:ext cx="109100" cy="194575"/>
            </a:xfrm>
            <a:custGeom>
              <a:rect b="b" l="l" r="r" t="t"/>
              <a:pathLst>
                <a:path extrusionOk="0" h="7783" w="4364">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6"/>
            <p:cNvSpPr/>
            <p:nvPr/>
          </p:nvSpPr>
          <p:spPr>
            <a:xfrm>
              <a:off x="4678325" y="3645900"/>
              <a:ext cx="1122075" cy="752975"/>
            </a:xfrm>
            <a:custGeom>
              <a:rect b="b" l="l" r="r" t="t"/>
              <a:pathLst>
                <a:path extrusionOk="0" h="30119" w="44883">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6"/>
            <p:cNvSpPr/>
            <p:nvPr/>
          </p:nvSpPr>
          <p:spPr>
            <a:xfrm>
              <a:off x="3709700" y="2698525"/>
              <a:ext cx="1055525" cy="2070975"/>
            </a:xfrm>
            <a:custGeom>
              <a:rect b="b" l="l" r="r" t="t"/>
              <a:pathLst>
                <a:path extrusionOk="0" h="82839" w="42221">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6"/>
            <p:cNvSpPr/>
            <p:nvPr/>
          </p:nvSpPr>
          <p:spPr>
            <a:xfrm>
              <a:off x="3709700" y="3396325"/>
              <a:ext cx="1024100" cy="1373175"/>
            </a:xfrm>
            <a:custGeom>
              <a:rect b="b" l="l" r="r" t="t"/>
              <a:pathLst>
                <a:path extrusionOk="0" h="54927" w="40964">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6"/>
            <p:cNvSpPr/>
            <p:nvPr/>
          </p:nvSpPr>
          <p:spPr>
            <a:xfrm>
              <a:off x="3718000" y="3645900"/>
              <a:ext cx="1007475" cy="1115600"/>
            </a:xfrm>
            <a:custGeom>
              <a:rect b="b" l="l" r="r" t="t"/>
              <a:pathLst>
                <a:path extrusionOk="0" h="44624" w="40299">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6"/>
            <p:cNvSpPr/>
            <p:nvPr/>
          </p:nvSpPr>
          <p:spPr>
            <a:xfrm>
              <a:off x="3702300" y="2691125"/>
              <a:ext cx="1071250" cy="2086100"/>
            </a:xfrm>
            <a:custGeom>
              <a:rect b="b" l="l" r="r" t="t"/>
              <a:pathLst>
                <a:path extrusionOk="0" h="83444" w="4285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6"/>
            <p:cNvSpPr/>
            <p:nvPr/>
          </p:nvSpPr>
          <p:spPr>
            <a:xfrm>
              <a:off x="4389950" y="3681000"/>
              <a:ext cx="277300" cy="403025"/>
            </a:xfrm>
            <a:custGeom>
              <a:rect b="b" l="l" r="r" t="t"/>
              <a:pathLst>
                <a:path extrusionOk="0" h="16121" w="11092">
                  <a:moveTo>
                    <a:pt x="1258" y="1"/>
                  </a:moveTo>
                  <a:lnTo>
                    <a:pt x="1" y="15713"/>
                  </a:lnTo>
                  <a:lnTo>
                    <a:pt x="10130" y="16120"/>
                  </a:lnTo>
                  <a:lnTo>
                    <a:pt x="11092" y="851"/>
                  </a:lnTo>
                  <a:lnTo>
                    <a:pt x="1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6"/>
            <p:cNvSpPr/>
            <p:nvPr/>
          </p:nvSpPr>
          <p:spPr>
            <a:xfrm>
              <a:off x="4381625" y="3673250"/>
              <a:ext cx="293950" cy="419075"/>
            </a:xfrm>
            <a:custGeom>
              <a:rect b="b" l="l" r="r" t="t"/>
              <a:pathLst>
                <a:path extrusionOk="0" h="16763" w="11758">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6"/>
            <p:cNvSpPr/>
            <p:nvPr/>
          </p:nvSpPr>
          <p:spPr>
            <a:xfrm>
              <a:off x="4512875" y="3582125"/>
              <a:ext cx="70275" cy="158075"/>
            </a:xfrm>
            <a:custGeom>
              <a:rect b="b" l="l" r="r" t="t"/>
              <a:pathLst>
                <a:path extrusionOk="0" h="6323" w="2811">
                  <a:moveTo>
                    <a:pt x="149" y="0"/>
                  </a:moveTo>
                  <a:lnTo>
                    <a:pt x="1" y="6174"/>
                  </a:lnTo>
                  <a:lnTo>
                    <a:pt x="2663" y="6322"/>
                  </a:lnTo>
                  <a:lnTo>
                    <a:pt x="28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6"/>
            <p:cNvSpPr/>
            <p:nvPr/>
          </p:nvSpPr>
          <p:spPr>
            <a:xfrm>
              <a:off x="4505475" y="3574725"/>
              <a:ext cx="85075" cy="172850"/>
            </a:xfrm>
            <a:custGeom>
              <a:rect b="b" l="l" r="r" t="t"/>
              <a:pathLst>
                <a:path extrusionOk="0" h="6914" w="3403">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6"/>
            <p:cNvSpPr/>
            <p:nvPr/>
          </p:nvSpPr>
          <p:spPr>
            <a:xfrm>
              <a:off x="5426975" y="3461900"/>
              <a:ext cx="1298625" cy="1073150"/>
            </a:xfrm>
            <a:custGeom>
              <a:rect b="b" l="l" r="r" t="t"/>
              <a:pathLst>
                <a:path extrusionOk="0" h="42926" w="51945">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6"/>
            <p:cNvSpPr/>
            <p:nvPr/>
          </p:nvSpPr>
          <p:spPr>
            <a:xfrm>
              <a:off x="5426975" y="3453650"/>
              <a:ext cx="1297700" cy="1088800"/>
            </a:xfrm>
            <a:custGeom>
              <a:rect b="b" l="l" r="r" t="t"/>
              <a:pathLst>
                <a:path extrusionOk="0" h="43552" w="51908">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6"/>
            <p:cNvSpPr/>
            <p:nvPr/>
          </p:nvSpPr>
          <p:spPr>
            <a:xfrm>
              <a:off x="5548050" y="4175700"/>
              <a:ext cx="53625" cy="94825"/>
            </a:xfrm>
            <a:custGeom>
              <a:rect b="b" l="l" r="r" t="t"/>
              <a:pathLst>
                <a:path extrusionOk="0" h="3793" w="2145">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6"/>
            <p:cNvSpPr/>
            <p:nvPr/>
          </p:nvSpPr>
          <p:spPr>
            <a:xfrm>
              <a:off x="5610900" y="3469350"/>
              <a:ext cx="451075" cy="661600"/>
            </a:xfrm>
            <a:custGeom>
              <a:rect b="b" l="l" r="r" t="t"/>
              <a:pathLst>
                <a:path extrusionOk="0" h="26464" w="18043">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6"/>
            <p:cNvSpPr/>
            <p:nvPr/>
          </p:nvSpPr>
          <p:spPr>
            <a:xfrm>
              <a:off x="6081350" y="3473050"/>
              <a:ext cx="74900" cy="17575"/>
            </a:xfrm>
            <a:custGeom>
              <a:rect b="b" l="l" r="r" t="t"/>
              <a:pathLst>
                <a:path extrusionOk="0" h="703" w="2996">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6"/>
            <p:cNvSpPr/>
            <p:nvPr/>
          </p:nvSpPr>
          <p:spPr>
            <a:xfrm>
              <a:off x="6350325" y="4060025"/>
              <a:ext cx="263225" cy="113650"/>
            </a:xfrm>
            <a:custGeom>
              <a:rect b="b" l="l" r="r" t="t"/>
              <a:pathLst>
                <a:path extrusionOk="0" h="4546" w="10529">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6"/>
            <p:cNvSpPr/>
            <p:nvPr/>
          </p:nvSpPr>
          <p:spPr>
            <a:xfrm>
              <a:off x="6386375" y="4075675"/>
              <a:ext cx="210750" cy="90600"/>
            </a:xfrm>
            <a:custGeom>
              <a:rect b="b" l="l" r="r" t="t"/>
              <a:pathLst>
                <a:path extrusionOk="0" h="3624" w="843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6"/>
            <p:cNvSpPr/>
            <p:nvPr/>
          </p:nvSpPr>
          <p:spPr>
            <a:xfrm>
              <a:off x="6371575" y="4051650"/>
              <a:ext cx="240325" cy="130350"/>
            </a:xfrm>
            <a:custGeom>
              <a:rect b="b" l="l" r="r" t="t"/>
              <a:pathLst>
                <a:path extrusionOk="0" h="5214" w="9613">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6"/>
            <p:cNvSpPr/>
            <p:nvPr/>
          </p:nvSpPr>
          <p:spPr>
            <a:xfrm>
              <a:off x="6319825" y="3967450"/>
              <a:ext cx="358550" cy="155375"/>
            </a:xfrm>
            <a:custGeom>
              <a:rect b="b" l="l" r="r" t="t"/>
              <a:pathLst>
                <a:path extrusionOk="0" h="6215" w="14342">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6"/>
            <p:cNvSpPr/>
            <p:nvPr/>
          </p:nvSpPr>
          <p:spPr>
            <a:xfrm>
              <a:off x="6366950" y="3975850"/>
              <a:ext cx="291175" cy="139600"/>
            </a:xfrm>
            <a:custGeom>
              <a:rect b="b" l="l" r="r" t="t"/>
              <a:pathLst>
                <a:path extrusionOk="0" h="5584" w="11647">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6"/>
            <p:cNvSpPr/>
            <p:nvPr/>
          </p:nvSpPr>
          <p:spPr>
            <a:xfrm>
              <a:off x="6351250" y="3960150"/>
              <a:ext cx="321650" cy="170075"/>
            </a:xfrm>
            <a:custGeom>
              <a:rect b="b" l="l" r="r" t="t"/>
              <a:pathLst>
                <a:path extrusionOk="0" h="6803" w="12866">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6"/>
            <p:cNvSpPr/>
            <p:nvPr/>
          </p:nvSpPr>
          <p:spPr>
            <a:xfrm>
              <a:off x="6287475" y="3882150"/>
              <a:ext cx="392175" cy="169525"/>
            </a:xfrm>
            <a:custGeom>
              <a:rect b="b" l="l" r="r" t="t"/>
              <a:pathLst>
                <a:path extrusionOk="0" h="6781" w="15687">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6"/>
            <p:cNvSpPr/>
            <p:nvPr/>
          </p:nvSpPr>
          <p:spPr>
            <a:xfrm>
              <a:off x="6338300" y="3891750"/>
              <a:ext cx="320750" cy="152525"/>
            </a:xfrm>
            <a:custGeom>
              <a:rect b="b" l="l" r="r" t="t"/>
              <a:pathLst>
                <a:path extrusionOk="0" h="6101" w="1283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6"/>
            <p:cNvSpPr/>
            <p:nvPr/>
          </p:nvSpPr>
          <p:spPr>
            <a:xfrm>
              <a:off x="6323525" y="3874175"/>
              <a:ext cx="350300" cy="184875"/>
            </a:xfrm>
            <a:custGeom>
              <a:rect b="b" l="l" r="r" t="t"/>
              <a:pathLst>
                <a:path extrusionOk="0" h="7395" w="14012">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6"/>
            <p:cNvSpPr/>
            <p:nvPr/>
          </p:nvSpPr>
          <p:spPr>
            <a:xfrm>
              <a:off x="6297625" y="3803775"/>
              <a:ext cx="392475" cy="169325"/>
            </a:xfrm>
            <a:custGeom>
              <a:rect b="b" l="l" r="r" t="t"/>
              <a:pathLst>
                <a:path extrusionOk="0" h="6773" w="15699">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6"/>
            <p:cNvSpPr/>
            <p:nvPr/>
          </p:nvSpPr>
          <p:spPr>
            <a:xfrm>
              <a:off x="6341075" y="3803950"/>
              <a:ext cx="335525" cy="169150"/>
            </a:xfrm>
            <a:custGeom>
              <a:rect b="b" l="l" r="r" t="t"/>
              <a:pathLst>
                <a:path extrusionOk="0" h="6766" w="13421">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6"/>
            <p:cNvSpPr/>
            <p:nvPr/>
          </p:nvSpPr>
          <p:spPr>
            <a:xfrm>
              <a:off x="6333675" y="3795625"/>
              <a:ext cx="350325" cy="185800"/>
            </a:xfrm>
            <a:custGeom>
              <a:rect b="b" l="l" r="r" t="t"/>
              <a:pathLst>
                <a:path extrusionOk="0" h="7432" w="14013">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6"/>
            <p:cNvSpPr/>
            <p:nvPr/>
          </p:nvSpPr>
          <p:spPr>
            <a:xfrm>
              <a:off x="4942650" y="1866675"/>
              <a:ext cx="849425" cy="1047800"/>
            </a:xfrm>
            <a:custGeom>
              <a:rect b="b" l="l" r="r" t="t"/>
              <a:pathLst>
                <a:path extrusionOk="0" h="41912" w="33977">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6"/>
            <p:cNvSpPr/>
            <p:nvPr/>
          </p:nvSpPr>
          <p:spPr>
            <a:xfrm>
              <a:off x="4970400" y="1866675"/>
              <a:ext cx="695050" cy="401125"/>
            </a:xfrm>
            <a:custGeom>
              <a:rect b="b" l="l" r="r" t="t"/>
              <a:pathLst>
                <a:path extrusionOk="0" h="16045" w="27802">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6"/>
            <p:cNvSpPr/>
            <p:nvPr/>
          </p:nvSpPr>
          <p:spPr>
            <a:xfrm>
              <a:off x="4968550" y="2285850"/>
              <a:ext cx="823525" cy="628625"/>
            </a:xfrm>
            <a:custGeom>
              <a:rect b="b" l="l" r="r" t="t"/>
              <a:pathLst>
                <a:path extrusionOk="0" h="25145" w="32941">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6"/>
            <p:cNvSpPr/>
            <p:nvPr/>
          </p:nvSpPr>
          <p:spPr>
            <a:xfrm>
              <a:off x="4968550" y="2286300"/>
              <a:ext cx="823525" cy="628525"/>
            </a:xfrm>
            <a:custGeom>
              <a:rect b="b" l="l" r="r" t="t"/>
              <a:pathLst>
                <a:path extrusionOk="0" h="25141" w="32941">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6"/>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6"/>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6"/>
            <p:cNvSpPr/>
            <p:nvPr/>
          </p:nvSpPr>
          <p:spPr>
            <a:xfrm>
              <a:off x="4970400" y="1866675"/>
              <a:ext cx="695050" cy="401150"/>
            </a:xfrm>
            <a:custGeom>
              <a:rect b="b" l="l" r="r" t="t"/>
              <a:pathLst>
                <a:path extrusionOk="0" h="16046" w="27802">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6"/>
            <p:cNvSpPr/>
            <p:nvPr/>
          </p:nvSpPr>
          <p:spPr>
            <a:xfrm>
              <a:off x="5512925" y="2229900"/>
              <a:ext cx="9275" cy="5575"/>
            </a:xfrm>
            <a:custGeom>
              <a:rect b="b" l="l" r="r" t="t"/>
              <a:pathLst>
                <a:path extrusionOk="0" h="223" w="371">
                  <a:moveTo>
                    <a:pt x="371" y="223"/>
                  </a:moveTo>
                  <a:cubicBezTo>
                    <a:pt x="223" y="149"/>
                    <a:pt x="112" y="75"/>
                    <a:pt x="1" y="1"/>
                  </a:cubicBezTo>
                  <a:cubicBezTo>
                    <a:pt x="112" y="75"/>
                    <a:pt x="223" y="149"/>
                    <a:pt x="371" y="22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6"/>
            <p:cNvSpPr/>
            <p:nvPr/>
          </p:nvSpPr>
          <p:spPr>
            <a:xfrm>
              <a:off x="4953750" y="1859125"/>
              <a:ext cx="846650" cy="1063075"/>
            </a:xfrm>
            <a:custGeom>
              <a:rect b="b" l="l" r="r" t="t"/>
              <a:pathLst>
                <a:path extrusionOk="0" h="42523" w="33866">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6"/>
            <p:cNvSpPr/>
            <p:nvPr/>
          </p:nvSpPr>
          <p:spPr>
            <a:xfrm>
              <a:off x="4911225" y="2165200"/>
              <a:ext cx="287475" cy="288400"/>
            </a:xfrm>
            <a:custGeom>
              <a:rect b="b" l="l" r="r" t="t"/>
              <a:pathLst>
                <a:path extrusionOk="0" h="11536" w="11499">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6"/>
            <p:cNvSpPr/>
            <p:nvPr/>
          </p:nvSpPr>
          <p:spPr>
            <a:xfrm>
              <a:off x="4936200" y="2265950"/>
              <a:ext cx="262500" cy="187650"/>
            </a:xfrm>
            <a:custGeom>
              <a:rect b="b" l="l" r="r" t="t"/>
              <a:pathLst>
                <a:path extrusionOk="0" h="7506" w="1050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6"/>
            <p:cNvSpPr/>
            <p:nvPr/>
          </p:nvSpPr>
          <p:spPr>
            <a:xfrm>
              <a:off x="4902925" y="2157825"/>
              <a:ext cx="303175" cy="303175"/>
            </a:xfrm>
            <a:custGeom>
              <a:rect b="b" l="l" r="r" t="t"/>
              <a:pathLst>
                <a:path extrusionOk="0" h="12127" w="12127">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6"/>
            <p:cNvSpPr/>
            <p:nvPr/>
          </p:nvSpPr>
          <p:spPr>
            <a:xfrm>
              <a:off x="5304050" y="2165200"/>
              <a:ext cx="288400" cy="288400"/>
            </a:xfrm>
            <a:custGeom>
              <a:rect b="b" l="l" r="r" t="t"/>
              <a:pathLst>
                <a:path extrusionOk="0" h="11536" w="11536">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6"/>
            <p:cNvSpPr/>
            <p:nvPr/>
          </p:nvSpPr>
          <p:spPr>
            <a:xfrm>
              <a:off x="5318825" y="2264100"/>
              <a:ext cx="273625" cy="189500"/>
            </a:xfrm>
            <a:custGeom>
              <a:rect b="b" l="l" r="r" t="t"/>
              <a:pathLst>
                <a:path extrusionOk="0" h="7580" w="10945">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6"/>
            <p:cNvSpPr/>
            <p:nvPr/>
          </p:nvSpPr>
          <p:spPr>
            <a:xfrm>
              <a:off x="5296650" y="2157825"/>
              <a:ext cx="303200" cy="303175"/>
            </a:xfrm>
            <a:custGeom>
              <a:rect b="b" l="l" r="r" t="t"/>
              <a:pathLst>
                <a:path extrusionOk="0" h="12127" w="12128">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6"/>
            <p:cNvSpPr/>
            <p:nvPr/>
          </p:nvSpPr>
          <p:spPr>
            <a:xfrm>
              <a:off x="5190375" y="2221600"/>
              <a:ext cx="129400" cy="39075"/>
            </a:xfrm>
            <a:custGeom>
              <a:rect b="b" l="l" r="r" t="t"/>
              <a:pathLst>
                <a:path extrusionOk="0" h="1563" w="5176">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6"/>
            <p:cNvSpPr/>
            <p:nvPr/>
          </p:nvSpPr>
          <p:spPr>
            <a:xfrm>
              <a:off x="4993500" y="2059850"/>
              <a:ext cx="154375" cy="74650"/>
            </a:xfrm>
            <a:custGeom>
              <a:rect b="b" l="l" r="r" t="t"/>
              <a:pathLst>
                <a:path extrusionOk="0" h="2986" w="6175">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6"/>
            <p:cNvSpPr/>
            <p:nvPr/>
          </p:nvSpPr>
          <p:spPr>
            <a:xfrm>
              <a:off x="5316075" y="2049675"/>
              <a:ext cx="183025" cy="81200"/>
            </a:xfrm>
            <a:custGeom>
              <a:rect b="b" l="l" r="r" t="t"/>
              <a:pathLst>
                <a:path extrusionOk="0" h="3248" w="7321">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6"/>
            <p:cNvSpPr/>
            <p:nvPr/>
          </p:nvSpPr>
          <p:spPr>
            <a:xfrm>
              <a:off x="5148775" y="2298125"/>
              <a:ext cx="97075" cy="268425"/>
            </a:xfrm>
            <a:custGeom>
              <a:rect b="b" l="l" r="r" t="t"/>
              <a:pathLst>
                <a:path extrusionOk="0" h="10737" w="3883">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6"/>
            <p:cNvSpPr/>
            <p:nvPr/>
          </p:nvSpPr>
          <p:spPr>
            <a:xfrm>
              <a:off x="5215325" y="2589325"/>
              <a:ext cx="163625" cy="61150"/>
            </a:xfrm>
            <a:custGeom>
              <a:rect b="b" l="l" r="r" t="t"/>
              <a:pathLst>
                <a:path extrusionOk="0" h="2446" w="6545">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6"/>
            <p:cNvSpPr/>
            <p:nvPr/>
          </p:nvSpPr>
          <p:spPr>
            <a:xfrm>
              <a:off x="862950" y="4920450"/>
              <a:ext cx="1188625" cy="15750"/>
            </a:xfrm>
            <a:custGeom>
              <a:rect b="b" l="l" r="r" t="t"/>
              <a:pathLst>
                <a:path extrusionOk="0" h="630" w="47545">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6"/>
            <p:cNvSpPr/>
            <p:nvPr/>
          </p:nvSpPr>
          <p:spPr>
            <a:xfrm>
              <a:off x="2173575" y="4920450"/>
              <a:ext cx="4043675" cy="15750"/>
            </a:xfrm>
            <a:custGeom>
              <a:rect b="b" l="l" r="r" t="t"/>
              <a:pathLst>
                <a:path extrusionOk="0" h="630" w="161747">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6"/>
            <p:cNvSpPr/>
            <p:nvPr/>
          </p:nvSpPr>
          <p:spPr>
            <a:xfrm>
              <a:off x="6316125" y="4920450"/>
              <a:ext cx="159000" cy="15750"/>
            </a:xfrm>
            <a:custGeom>
              <a:rect b="b" l="l" r="r" t="t"/>
              <a:pathLst>
                <a:path extrusionOk="0" h="630" w="636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6"/>
            <p:cNvSpPr/>
            <p:nvPr/>
          </p:nvSpPr>
          <p:spPr>
            <a:xfrm>
              <a:off x="4014700" y="2706825"/>
              <a:ext cx="350325" cy="819850"/>
            </a:xfrm>
            <a:custGeom>
              <a:rect b="b" l="l" r="r" t="t"/>
              <a:pathLst>
                <a:path extrusionOk="0" h="32794" w="14013">
                  <a:moveTo>
                    <a:pt x="0" y="1"/>
                  </a:moveTo>
                  <a:lnTo>
                    <a:pt x="0" y="32794"/>
                  </a:lnTo>
                  <a:lnTo>
                    <a:pt x="14012" y="32794"/>
                  </a:lnTo>
                  <a:lnTo>
                    <a:pt x="140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6"/>
            <p:cNvSpPr/>
            <p:nvPr/>
          </p:nvSpPr>
          <p:spPr>
            <a:xfrm>
              <a:off x="1582025" y="1799200"/>
              <a:ext cx="1080500" cy="1727475"/>
            </a:xfrm>
            <a:custGeom>
              <a:rect b="b" l="l" r="r" t="t"/>
              <a:pathLst>
                <a:path extrusionOk="0" h="69099" w="4322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6"/>
            <p:cNvSpPr/>
            <p:nvPr/>
          </p:nvSpPr>
          <p:spPr>
            <a:xfrm>
              <a:off x="1582025" y="1799200"/>
              <a:ext cx="2783000" cy="1727475"/>
            </a:xfrm>
            <a:custGeom>
              <a:rect b="b" l="l" r="r" t="t"/>
              <a:pathLst>
                <a:path extrusionOk="0" h="69099" w="11132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6"/>
            <p:cNvSpPr/>
            <p:nvPr/>
          </p:nvSpPr>
          <p:spPr>
            <a:xfrm>
              <a:off x="3977725" y="3502625"/>
              <a:ext cx="27750" cy="24050"/>
            </a:xfrm>
            <a:custGeom>
              <a:rect b="b" l="l" r="r" t="t"/>
              <a:pathLst>
                <a:path extrusionOk="0" h="962" w="111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6"/>
            <p:cNvSpPr/>
            <p:nvPr/>
          </p:nvSpPr>
          <p:spPr>
            <a:xfrm>
              <a:off x="3954625" y="3476750"/>
              <a:ext cx="57325" cy="49925"/>
            </a:xfrm>
            <a:custGeom>
              <a:rect b="b" l="l" r="r" t="t"/>
              <a:pathLst>
                <a:path extrusionOk="0" h="1997" w="2293">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6"/>
            <p:cNvSpPr/>
            <p:nvPr/>
          </p:nvSpPr>
          <p:spPr>
            <a:xfrm>
              <a:off x="3998975" y="2691125"/>
              <a:ext cx="366050" cy="835550"/>
            </a:xfrm>
            <a:custGeom>
              <a:rect b="b" l="l" r="r" t="t"/>
              <a:pathLst>
                <a:path extrusionOk="0" h="33422" w="14642">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6"/>
            <p:cNvSpPr/>
            <p:nvPr/>
          </p:nvSpPr>
          <p:spPr>
            <a:xfrm>
              <a:off x="1529350" y="1687375"/>
              <a:ext cx="2889275" cy="1951150"/>
            </a:xfrm>
            <a:custGeom>
              <a:rect b="b" l="l" r="r" t="t"/>
              <a:pathLst>
                <a:path extrusionOk="0" h="78046" w="115571">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6"/>
            <p:cNvSpPr/>
            <p:nvPr/>
          </p:nvSpPr>
          <p:spPr>
            <a:xfrm>
              <a:off x="1521025" y="1679050"/>
              <a:ext cx="2905000" cy="1966875"/>
            </a:xfrm>
            <a:custGeom>
              <a:rect b="b" l="l" r="r" t="t"/>
              <a:pathLst>
                <a:path extrusionOk="0" h="78675" w="11620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6"/>
            <p:cNvSpPr/>
            <p:nvPr/>
          </p:nvSpPr>
          <p:spPr>
            <a:xfrm>
              <a:off x="1634725" y="1846350"/>
              <a:ext cx="1974250" cy="154375"/>
            </a:xfrm>
            <a:custGeom>
              <a:rect b="b" l="l" r="r" t="t"/>
              <a:pathLst>
                <a:path extrusionOk="0" h="6175" w="7897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6"/>
            <p:cNvSpPr/>
            <p:nvPr/>
          </p:nvSpPr>
          <p:spPr>
            <a:xfrm>
              <a:off x="1626400" y="1838950"/>
              <a:ext cx="1989975" cy="170075"/>
            </a:xfrm>
            <a:custGeom>
              <a:rect b="b" l="l" r="r" t="t"/>
              <a:pathLst>
                <a:path extrusionOk="0" h="6803" w="79599">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6"/>
            <p:cNvSpPr/>
            <p:nvPr/>
          </p:nvSpPr>
          <p:spPr>
            <a:xfrm>
              <a:off x="1658750" y="2167975"/>
              <a:ext cx="421500" cy="15750"/>
            </a:xfrm>
            <a:custGeom>
              <a:rect b="b" l="l" r="r" t="t"/>
              <a:pathLst>
                <a:path extrusionOk="0" h="630" w="1686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6"/>
            <p:cNvSpPr/>
            <p:nvPr/>
          </p:nvSpPr>
          <p:spPr>
            <a:xfrm>
              <a:off x="1658750" y="225947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6"/>
            <p:cNvSpPr/>
            <p:nvPr/>
          </p:nvSpPr>
          <p:spPr>
            <a:xfrm>
              <a:off x="1658750" y="2351000"/>
              <a:ext cx="421500" cy="15725"/>
            </a:xfrm>
            <a:custGeom>
              <a:rect b="b" l="l" r="r" t="t"/>
              <a:pathLst>
                <a:path extrusionOk="0" h="629" w="1686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6"/>
            <p:cNvSpPr/>
            <p:nvPr/>
          </p:nvSpPr>
          <p:spPr>
            <a:xfrm>
              <a:off x="1658750" y="244802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6"/>
            <p:cNvSpPr/>
            <p:nvPr/>
          </p:nvSpPr>
          <p:spPr>
            <a:xfrm>
              <a:off x="2144000"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6"/>
            <p:cNvSpPr/>
            <p:nvPr/>
          </p:nvSpPr>
          <p:spPr>
            <a:xfrm>
              <a:off x="2144000"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6"/>
            <p:cNvSpPr/>
            <p:nvPr/>
          </p:nvSpPr>
          <p:spPr>
            <a:xfrm>
              <a:off x="2144000"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6"/>
            <p:cNvSpPr/>
            <p:nvPr/>
          </p:nvSpPr>
          <p:spPr>
            <a:xfrm>
              <a:off x="2144000"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6"/>
            <p:cNvSpPr/>
            <p:nvPr/>
          </p:nvSpPr>
          <p:spPr>
            <a:xfrm>
              <a:off x="2629225" y="2167975"/>
              <a:ext cx="421500" cy="15750"/>
            </a:xfrm>
            <a:custGeom>
              <a:rect b="b" l="l" r="r" t="t"/>
              <a:pathLst>
                <a:path extrusionOk="0" h="630" w="1686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6"/>
            <p:cNvSpPr/>
            <p:nvPr/>
          </p:nvSpPr>
          <p:spPr>
            <a:xfrm>
              <a:off x="2629225" y="225947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6"/>
            <p:cNvSpPr/>
            <p:nvPr/>
          </p:nvSpPr>
          <p:spPr>
            <a:xfrm>
              <a:off x="2629225" y="2351000"/>
              <a:ext cx="421500" cy="15725"/>
            </a:xfrm>
            <a:custGeom>
              <a:rect b="b" l="l" r="r" t="t"/>
              <a:pathLst>
                <a:path extrusionOk="0" h="629" w="1686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6"/>
            <p:cNvSpPr/>
            <p:nvPr/>
          </p:nvSpPr>
          <p:spPr>
            <a:xfrm>
              <a:off x="2629225" y="244802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6"/>
            <p:cNvSpPr/>
            <p:nvPr/>
          </p:nvSpPr>
          <p:spPr>
            <a:xfrm>
              <a:off x="3114475"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6"/>
            <p:cNvSpPr/>
            <p:nvPr/>
          </p:nvSpPr>
          <p:spPr>
            <a:xfrm>
              <a:off x="3114475"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6"/>
            <p:cNvSpPr/>
            <p:nvPr/>
          </p:nvSpPr>
          <p:spPr>
            <a:xfrm>
              <a:off x="3114475"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6"/>
            <p:cNvSpPr/>
            <p:nvPr/>
          </p:nvSpPr>
          <p:spPr>
            <a:xfrm>
              <a:off x="3114475"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6"/>
            <p:cNvSpPr/>
            <p:nvPr/>
          </p:nvSpPr>
          <p:spPr>
            <a:xfrm>
              <a:off x="1902750" y="2663150"/>
              <a:ext cx="1494575" cy="451550"/>
            </a:xfrm>
            <a:custGeom>
              <a:rect b="b" l="l" r="r" t="t"/>
              <a:pathLst>
                <a:path extrusionOk="0" h="18062" w="59783">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6"/>
            <p:cNvSpPr/>
            <p:nvPr/>
          </p:nvSpPr>
          <p:spPr>
            <a:xfrm>
              <a:off x="2210525" y="2716075"/>
              <a:ext cx="91525" cy="91525"/>
            </a:xfrm>
            <a:custGeom>
              <a:rect b="b" l="l" r="r" t="t"/>
              <a:pathLst>
                <a:path extrusionOk="0" h="3661" w="3661">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6"/>
            <p:cNvSpPr/>
            <p:nvPr/>
          </p:nvSpPr>
          <p:spPr>
            <a:xfrm>
              <a:off x="2203150" y="2708675"/>
              <a:ext cx="106300" cy="106325"/>
            </a:xfrm>
            <a:custGeom>
              <a:rect b="b" l="l" r="r" t="t"/>
              <a:pathLst>
                <a:path extrusionOk="0" h="4253" w="4252">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6"/>
            <p:cNvSpPr/>
            <p:nvPr/>
          </p:nvSpPr>
          <p:spPr>
            <a:xfrm>
              <a:off x="2679125" y="2748425"/>
              <a:ext cx="91550" cy="91525"/>
            </a:xfrm>
            <a:custGeom>
              <a:rect b="b" l="l" r="r" t="t"/>
              <a:pathLst>
                <a:path extrusionOk="0" h="3661" w="3662">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6"/>
            <p:cNvSpPr/>
            <p:nvPr/>
          </p:nvSpPr>
          <p:spPr>
            <a:xfrm>
              <a:off x="2671750" y="2741025"/>
              <a:ext cx="106300" cy="106325"/>
            </a:xfrm>
            <a:custGeom>
              <a:rect b="b" l="l" r="r" t="t"/>
              <a:pathLst>
                <a:path extrusionOk="0" h="4253" w="4252">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6"/>
            <p:cNvSpPr/>
            <p:nvPr/>
          </p:nvSpPr>
          <p:spPr>
            <a:xfrm>
              <a:off x="2998000" y="2989650"/>
              <a:ext cx="91525" cy="91525"/>
            </a:xfrm>
            <a:custGeom>
              <a:rect b="b" l="l" r="r" t="t"/>
              <a:pathLst>
                <a:path extrusionOk="0" h="3661" w="3661">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6"/>
            <p:cNvSpPr/>
            <p:nvPr/>
          </p:nvSpPr>
          <p:spPr>
            <a:xfrm>
              <a:off x="2990625" y="2982275"/>
              <a:ext cx="106300" cy="106300"/>
            </a:xfrm>
            <a:custGeom>
              <a:rect b="b" l="l" r="r" t="t"/>
              <a:pathLst>
                <a:path extrusionOk="0" h="4252" w="4252">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6"/>
            <p:cNvSpPr/>
            <p:nvPr/>
          </p:nvSpPr>
          <p:spPr>
            <a:xfrm>
              <a:off x="3336300" y="2625500"/>
              <a:ext cx="91525" cy="90600"/>
            </a:xfrm>
            <a:custGeom>
              <a:rect b="b" l="l" r="r" t="t"/>
              <a:pathLst>
                <a:path extrusionOk="0" h="3624" w="3661">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6"/>
            <p:cNvSpPr/>
            <p:nvPr/>
          </p:nvSpPr>
          <p:spPr>
            <a:xfrm>
              <a:off x="3328900" y="2617175"/>
              <a:ext cx="106300" cy="107250"/>
            </a:xfrm>
            <a:custGeom>
              <a:rect b="b" l="l" r="r" t="t"/>
              <a:pathLst>
                <a:path extrusionOk="0" h="4290" w="4252">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6"/>
            <p:cNvSpPr/>
            <p:nvPr/>
          </p:nvSpPr>
          <p:spPr>
            <a:xfrm>
              <a:off x="1865775" y="3060825"/>
              <a:ext cx="90600" cy="91525"/>
            </a:xfrm>
            <a:custGeom>
              <a:rect b="b" l="l" r="r" t="t"/>
              <a:pathLst>
                <a:path extrusionOk="0" h="3661" w="3624">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6"/>
            <p:cNvSpPr/>
            <p:nvPr/>
          </p:nvSpPr>
          <p:spPr>
            <a:xfrm>
              <a:off x="1857475" y="3053425"/>
              <a:ext cx="107225" cy="106325"/>
            </a:xfrm>
            <a:custGeom>
              <a:rect b="b" l="l" r="r" t="t"/>
              <a:pathLst>
                <a:path extrusionOk="0" h="4253" w="4289">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6"/>
            <p:cNvSpPr/>
            <p:nvPr/>
          </p:nvSpPr>
          <p:spPr>
            <a:xfrm>
              <a:off x="2464700" y="2931425"/>
              <a:ext cx="90600" cy="90600"/>
            </a:xfrm>
            <a:custGeom>
              <a:rect b="b" l="l" r="r" t="t"/>
              <a:pathLst>
                <a:path extrusionOk="0" h="3624" w="3624">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6"/>
            <p:cNvSpPr/>
            <p:nvPr/>
          </p:nvSpPr>
          <p:spPr>
            <a:xfrm>
              <a:off x="2456400" y="2923100"/>
              <a:ext cx="107225" cy="106325"/>
            </a:xfrm>
            <a:custGeom>
              <a:rect b="b" l="l" r="r" t="t"/>
              <a:pathLst>
                <a:path extrusionOk="0" h="4253" w="4289">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6"/>
            <p:cNvSpPr/>
            <p:nvPr/>
          </p:nvSpPr>
          <p:spPr>
            <a:xfrm>
              <a:off x="3707850" y="1843575"/>
              <a:ext cx="52700" cy="1651675"/>
            </a:xfrm>
            <a:custGeom>
              <a:rect b="b" l="l" r="r" t="t"/>
              <a:pathLst>
                <a:path extrusionOk="0" h="66067" w="2108">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6"/>
            <p:cNvSpPr/>
            <p:nvPr/>
          </p:nvSpPr>
          <p:spPr>
            <a:xfrm>
              <a:off x="3700450" y="1836175"/>
              <a:ext cx="67500" cy="1666475"/>
            </a:xfrm>
            <a:custGeom>
              <a:rect b="b" l="l" r="r" t="t"/>
              <a:pathLst>
                <a:path extrusionOk="0" h="66659" w="270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6"/>
            <p:cNvSpPr/>
            <p:nvPr/>
          </p:nvSpPr>
          <p:spPr>
            <a:xfrm>
              <a:off x="4015625" y="2157825"/>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6"/>
            <p:cNvSpPr/>
            <p:nvPr/>
          </p:nvSpPr>
          <p:spPr>
            <a:xfrm>
              <a:off x="3805825" y="2157825"/>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6"/>
            <p:cNvSpPr/>
            <p:nvPr/>
          </p:nvSpPr>
          <p:spPr>
            <a:xfrm>
              <a:off x="4256850" y="2234525"/>
              <a:ext cx="66575" cy="15750"/>
            </a:xfrm>
            <a:custGeom>
              <a:rect b="b" l="l" r="r" t="t"/>
              <a:pathLst>
                <a:path extrusionOk="0" h="630" w="2663">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6"/>
            <p:cNvSpPr/>
            <p:nvPr/>
          </p:nvSpPr>
          <p:spPr>
            <a:xfrm>
              <a:off x="4112675" y="2234525"/>
              <a:ext cx="118325" cy="15750"/>
            </a:xfrm>
            <a:custGeom>
              <a:rect b="b" l="l" r="r" t="t"/>
              <a:pathLst>
                <a:path extrusionOk="0" h="630" w="4733">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6"/>
            <p:cNvSpPr/>
            <p:nvPr/>
          </p:nvSpPr>
          <p:spPr>
            <a:xfrm>
              <a:off x="3805825" y="2234525"/>
              <a:ext cx="253275" cy="15750"/>
            </a:xfrm>
            <a:custGeom>
              <a:rect b="b" l="l" r="r" t="t"/>
              <a:pathLst>
                <a:path extrusionOk="0" h="630" w="10131">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6"/>
            <p:cNvSpPr/>
            <p:nvPr/>
          </p:nvSpPr>
          <p:spPr>
            <a:xfrm>
              <a:off x="4047975" y="2312175"/>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6"/>
            <p:cNvSpPr/>
            <p:nvPr/>
          </p:nvSpPr>
          <p:spPr>
            <a:xfrm>
              <a:off x="3805825" y="2312175"/>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6"/>
            <p:cNvSpPr/>
            <p:nvPr/>
          </p:nvSpPr>
          <p:spPr>
            <a:xfrm>
              <a:off x="4196775" y="2389800"/>
              <a:ext cx="126650" cy="14825"/>
            </a:xfrm>
            <a:custGeom>
              <a:rect b="b" l="l" r="r" t="t"/>
              <a:pathLst>
                <a:path extrusionOk="0" h="593" w="5066">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6"/>
            <p:cNvSpPr/>
            <p:nvPr/>
          </p:nvSpPr>
          <p:spPr>
            <a:xfrm>
              <a:off x="3917650" y="2389800"/>
              <a:ext cx="247725" cy="14825"/>
            </a:xfrm>
            <a:custGeom>
              <a:rect b="b" l="l" r="r" t="t"/>
              <a:pathLst>
                <a:path extrusionOk="0" h="593" w="9909">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6"/>
            <p:cNvSpPr/>
            <p:nvPr/>
          </p:nvSpPr>
          <p:spPr>
            <a:xfrm>
              <a:off x="3805825" y="2389800"/>
              <a:ext cx="75800" cy="14825"/>
            </a:xfrm>
            <a:custGeom>
              <a:rect b="b" l="l" r="r" t="t"/>
              <a:pathLst>
                <a:path extrusionOk="0" h="593" w="3032">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6"/>
            <p:cNvSpPr/>
            <p:nvPr/>
          </p:nvSpPr>
          <p:spPr>
            <a:xfrm>
              <a:off x="4015625" y="2457275"/>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6"/>
            <p:cNvSpPr/>
            <p:nvPr/>
          </p:nvSpPr>
          <p:spPr>
            <a:xfrm>
              <a:off x="3805825" y="2457275"/>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6"/>
            <p:cNvSpPr/>
            <p:nvPr/>
          </p:nvSpPr>
          <p:spPr>
            <a:xfrm>
              <a:off x="4256850" y="2534000"/>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6"/>
            <p:cNvSpPr/>
            <p:nvPr/>
          </p:nvSpPr>
          <p:spPr>
            <a:xfrm>
              <a:off x="4112675" y="2534000"/>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6"/>
            <p:cNvSpPr/>
            <p:nvPr/>
          </p:nvSpPr>
          <p:spPr>
            <a:xfrm>
              <a:off x="3805825" y="2534000"/>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6"/>
            <p:cNvSpPr/>
            <p:nvPr/>
          </p:nvSpPr>
          <p:spPr>
            <a:xfrm>
              <a:off x="4047975" y="2611625"/>
              <a:ext cx="275450" cy="15750"/>
            </a:xfrm>
            <a:custGeom>
              <a:rect b="b" l="l" r="r" t="t"/>
              <a:pathLst>
                <a:path extrusionOk="0" h="630" w="11018">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6"/>
            <p:cNvSpPr/>
            <p:nvPr/>
          </p:nvSpPr>
          <p:spPr>
            <a:xfrm>
              <a:off x="3805825" y="2611625"/>
              <a:ext cx="201500" cy="15750"/>
            </a:xfrm>
            <a:custGeom>
              <a:rect b="b" l="l" r="r" t="t"/>
              <a:pathLst>
                <a:path extrusionOk="0" h="630" w="806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6"/>
            <p:cNvSpPr/>
            <p:nvPr/>
          </p:nvSpPr>
          <p:spPr>
            <a:xfrm>
              <a:off x="4196775" y="2688350"/>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6"/>
            <p:cNvSpPr/>
            <p:nvPr/>
          </p:nvSpPr>
          <p:spPr>
            <a:xfrm>
              <a:off x="3917650" y="2688350"/>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6"/>
            <p:cNvSpPr/>
            <p:nvPr/>
          </p:nvSpPr>
          <p:spPr>
            <a:xfrm>
              <a:off x="3805825" y="2688350"/>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6"/>
            <p:cNvSpPr/>
            <p:nvPr/>
          </p:nvSpPr>
          <p:spPr>
            <a:xfrm>
              <a:off x="4015625" y="2756750"/>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6"/>
            <p:cNvSpPr/>
            <p:nvPr/>
          </p:nvSpPr>
          <p:spPr>
            <a:xfrm>
              <a:off x="3805825" y="2756750"/>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6"/>
            <p:cNvSpPr/>
            <p:nvPr/>
          </p:nvSpPr>
          <p:spPr>
            <a:xfrm>
              <a:off x="4256850" y="2833450"/>
              <a:ext cx="66575" cy="15750"/>
            </a:xfrm>
            <a:custGeom>
              <a:rect b="b" l="l" r="r" t="t"/>
              <a:pathLst>
                <a:path extrusionOk="0" h="630" w="2663">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6"/>
            <p:cNvSpPr/>
            <p:nvPr/>
          </p:nvSpPr>
          <p:spPr>
            <a:xfrm>
              <a:off x="4112675" y="2833450"/>
              <a:ext cx="118325" cy="15750"/>
            </a:xfrm>
            <a:custGeom>
              <a:rect b="b" l="l" r="r" t="t"/>
              <a:pathLst>
                <a:path extrusionOk="0" h="630" w="4733">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6"/>
            <p:cNvSpPr/>
            <p:nvPr/>
          </p:nvSpPr>
          <p:spPr>
            <a:xfrm>
              <a:off x="3805825" y="2833450"/>
              <a:ext cx="253275" cy="15750"/>
            </a:xfrm>
            <a:custGeom>
              <a:rect b="b" l="l" r="r" t="t"/>
              <a:pathLst>
                <a:path extrusionOk="0" h="630" w="10131">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6"/>
            <p:cNvSpPr/>
            <p:nvPr/>
          </p:nvSpPr>
          <p:spPr>
            <a:xfrm>
              <a:off x="4047975" y="2911100"/>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6"/>
            <p:cNvSpPr/>
            <p:nvPr/>
          </p:nvSpPr>
          <p:spPr>
            <a:xfrm>
              <a:off x="3805825" y="2911100"/>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6"/>
            <p:cNvSpPr/>
            <p:nvPr/>
          </p:nvSpPr>
          <p:spPr>
            <a:xfrm>
              <a:off x="4196775" y="2987800"/>
              <a:ext cx="126650" cy="15750"/>
            </a:xfrm>
            <a:custGeom>
              <a:rect b="b" l="l" r="r" t="t"/>
              <a:pathLst>
                <a:path extrusionOk="0" h="630" w="5066">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6"/>
            <p:cNvSpPr/>
            <p:nvPr/>
          </p:nvSpPr>
          <p:spPr>
            <a:xfrm>
              <a:off x="3917650" y="2987800"/>
              <a:ext cx="247725" cy="15750"/>
            </a:xfrm>
            <a:custGeom>
              <a:rect b="b" l="l" r="r" t="t"/>
              <a:pathLst>
                <a:path extrusionOk="0" h="630" w="9909">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6"/>
            <p:cNvSpPr/>
            <p:nvPr/>
          </p:nvSpPr>
          <p:spPr>
            <a:xfrm>
              <a:off x="3805825" y="2987800"/>
              <a:ext cx="75800" cy="15750"/>
            </a:xfrm>
            <a:custGeom>
              <a:rect b="b" l="l" r="r" t="t"/>
              <a:pathLst>
                <a:path extrusionOk="0" h="630" w="3032">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6"/>
            <p:cNvSpPr/>
            <p:nvPr/>
          </p:nvSpPr>
          <p:spPr>
            <a:xfrm>
              <a:off x="4015625" y="3056200"/>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6"/>
            <p:cNvSpPr/>
            <p:nvPr/>
          </p:nvSpPr>
          <p:spPr>
            <a:xfrm>
              <a:off x="3805825" y="3056200"/>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6"/>
            <p:cNvSpPr/>
            <p:nvPr/>
          </p:nvSpPr>
          <p:spPr>
            <a:xfrm>
              <a:off x="4256850" y="3132925"/>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6"/>
            <p:cNvSpPr/>
            <p:nvPr/>
          </p:nvSpPr>
          <p:spPr>
            <a:xfrm>
              <a:off x="4112675" y="3132925"/>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6"/>
            <p:cNvSpPr/>
            <p:nvPr/>
          </p:nvSpPr>
          <p:spPr>
            <a:xfrm>
              <a:off x="3805825" y="3132925"/>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6"/>
            <p:cNvSpPr/>
            <p:nvPr/>
          </p:nvSpPr>
          <p:spPr>
            <a:xfrm>
              <a:off x="4047975" y="3210550"/>
              <a:ext cx="275450" cy="14825"/>
            </a:xfrm>
            <a:custGeom>
              <a:rect b="b" l="l" r="r" t="t"/>
              <a:pathLst>
                <a:path extrusionOk="0" h="593" w="11018">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6"/>
            <p:cNvSpPr/>
            <p:nvPr/>
          </p:nvSpPr>
          <p:spPr>
            <a:xfrm>
              <a:off x="3805825" y="3210550"/>
              <a:ext cx="201500" cy="14825"/>
            </a:xfrm>
            <a:custGeom>
              <a:rect b="b" l="l" r="r" t="t"/>
              <a:pathLst>
                <a:path extrusionOk="0" h="593" w="806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6"/>
            <p:cNvSpPr/>
            <p:nvPr/>
          </p:nvSpPr>
          <p:spPr>
            <a:xfrm>
              <a:off x="4196775" y="3287275"/>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6"/>
            <p:cNvSpPr/>
            <p:nvPr/>
          </p:nvSpPr>
          <p:spPr>
            <a:xfrm>
              <a:off x="3917650" y="3287275"/>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6"/>
            <p:cNvSpPr/>
            <p:nvPr/>
          </p:nvSpPr>
          <p:spPr>
            <a:xfrm>
              <a:off x="3805825" y="3287275"/>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6"/>
            <p:cNvSpPr/>
            <p:nvPr/>
          </p:nvSpPr>
          <p:spPr>
            <a:xfrm>
              <a:off x="1700350" y="3333475"/>
              <a:ext cx="69325" cy="154400"/>
            </a:xfrm>
            <a:custGeom>
              <a:rect b="b" l="l" r="r" t="t"/>
              <a:pathLst>
                <a:path extrusionOk="0" h="6176" w="2773">
                  <a:moveTo>
                    <a:pt x="0" y="1"/>
                  </a:moveTo>
                  <a:lnTo>
                    <a:pt x="0" y="6175"/>
                  </a:lnTo>
                  <a:lnTo>
                    <a:pt x="2773" y="6175"/>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6"/>
            <p:cNvSpPr/>
            <p:nvPr/>
          </p:nvSpPr>
          <p:spPr>
            <a:xfrm>
              <a:off x="1838975" y="3401875"/>
              <a:ext cx="69350" cy="86000"/>
            </a:xfrm>
            <a:custGeom>
              <a:rect b="b" l="l" r="r" t="t"/>
              <a:pathLst>
                <a:path extrusionOk="0" h="3440" w="2774">
                  <a:moveTo>
                    <a:pt x="1" y="1"/>
                  </a:moveTo>
                  <a:lnTo>
                    <a:pt x="1" y="3439"/>
                  </a:lnTo>
                  <a:lnTo>
                    <a:pt x="2774" y="3439"/>
                  </a:lnTo>
                  <a:lnTo>
                    <a:pt x="27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6"/>
            <p:cNvSpPr/>
            <p:nvPr/>
          </p:nvSpPr>
          <p:spPr>
            <a:xfrm>
              <a:off x="1977625" y="3441625"/>
              <a:ext cx="69350" cy="46250"/>
            </a:xfrm>
            <a:custGeom>
              <a:rect b="b" l="l" r="r" t="t"/>
              <a:pathLst>
                <a:path extrusionOk="0" h="1850" w="2774">
                  <a:moveTo>
                    <a:pt x="0" y="0"/>
                  </a:moveTo>
                  <a:lnTo>
                    <a:pt x="0" y="1849"/>
                  </a:lnTo>
                  <a:lnTo>
                    <a:pt x="2773" y="1849"/>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6"/>
            <p:cNvSpPr/>
            <p:nvPr/>
          </p:nvSpPr>
          <p:spPr>
            <a:xfrm>
              <a:off x="2116250" y="3378775"/>
              <a:ext cx="69350" cy="109100"/>
            </a:xfrm>
            <a:custGeom>
              <a:rect b="b" l="l" r="r" t="t"/>
              <a:pathLst>
                <a:path extrusionOk="0" h="4364" w="2774">
                  <a:moveTo>
                    <a:pt x="1" y="0"/>
                  </a:moveTo>
                  <a:lnTo>
                    <a:pt x="1" y="4363"/>
                  </a:lnTo>
                  <a:lnTo>
                    <a:pt x="2774" y="4363"/>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6"/>
            <p:cNvSpPr/>
            <p:nvPr/>
          </p:nvSpPr>
          <p:spPr>
            <a:xfrm>
              <a:off x="2254900" y="3418525"/>
              <a:ext cx="69350" cy="69350"/>
            </a:xfrm>
            <a:custGeom>
              <a:rect b="b" l="l" r="r" t="t"/>
              <a:pathLst>
                <a:path extrusionOk="0" h="2774" w="2774">
                  <a:moveTo>
                    <a:pt x="0" y="0"/>
                  </a:moveTo>
                  <a:lnTo>
                    <a:pt x="0" y="2773"/>
                  </a:lnTo>
                  <a:lnTo>
                    <a:pt x="2773" y="2773"/>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6"/>
            <p:cNvSpPr/>
            <p:nvPr/>
          </p:nvSpPr>
          <p:spPr>
            <a:xfrm>
              <a:off x="2393550" y="3373225"/>
              <a:ext cx="69325" cy="114650"/>
            </a:xfrm>
            <a:custGeom>
              <a:rect b="b" l="l" r="r" t="t"/>
              <a:pathLst>
                <a:path extrusionOk="0" h="4586" w="2773">
                  <a:moveTo>
                    <a:pt x="0" y="1"/>
                  </a:moveTo>
                  <a:lnTo>
                    <a:pt x="0" y="4585"/>
                  </a:lnTo>
                  <a:lnTo>
                    <a:pt x="2773" y="458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6"/>
            <p:cNvSpPr/>
            <p:nvPr/>
          </p:nvSpPr>
          <p:spPr>
            <a:xfrm>
              <a:off x="2532175" y="3468425"/>
              <a:ext cx="69350" cy="19450"/>
            </a:xfrm>
            <a:custGeom>
              <a:rect b="b" l="l" r="r" t="t"/>
              <a:pathLst>
                <a:path extrusionOk="0" h="778" w="2774">
                  <a:moveTo>
                    <a:pt x="1" y="1"/>
                  </a:moveTo>
                  <a:lnTo>
                    <a:pt x="1" y="777"/>
                  </a:lnTo>
                  <a:lnTo>
                    <a:pt x="2773" y="777"/>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6"/>
            <p:cNvSpPr/>
            <p:nvPr/>
          </p:nvSpPr>
          <p:spPr>
            <a:xfrm>
              <a:off x="2670825" y="3333475"/>
              <a:ext cx="69350" cy="154400"/>
            </a:xfrm>
            <a:custGeom>
              <a:rect b="b" l="l" r="r" t="t"/>
              <a:pathLst>
                <a:path extrusionOk="0" h="6176" w="2774">
                  <a:moveTo>
                    <a:pt x="0" y="1"/>
                  </a:moveTo>
                  <a:lnTo>
                    <a:pt x="0"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6"/>
            <p:cNvSpPr/>
            <p:nvPr/>
          </p:nvSpPr>
          <p:spPr>
            <a:xfrm>
              <a:off x="2809450" y="3431450"/>
              <a:ext cx="69350" cy="56425"/>
            </a:xfrm>
            <a:custGeom>
              <a:rect b="b" l="l" r="r" t="t"/>
              <a:pathLst>
                <a:path extrusionOk="0" h="2257" w="2774">
                  <a:moveTo>
                    <a:pt x="1" y="1"/>
                  </a:moveTo>
                  <a:lnTo>
                    <a:pt x="1" y="2256"/>
                  </a:lnTo>
                  <a:lnTo>
                    <a:pt x="2774" y="2256"/>
                  </a:lnTo>
                  <a:lnTo>
                    <a:pt x="27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6"/>
            <p:cNvSpPr/>
            <p:nvPr/>
          </p:nvSpPr>
          <p:spPr>
            <a:xfrm>
              <a:off x="2948100" y="3465650"/>
              <a:ext cx="69350" cy="22225"/>
            </a:xfrm>
            <a:custGeom>
              <a:rect b="b" l="l" r="r" t="t"/>
              <a:pathLst>
                <a:path extrusionOk="0" h="889" w="2774">
                  <a:moveTo>
                    <a:pt x="0" y="1"/>
                  </a:moveTo>
                  <a:lnTo>
                    <a:pt x="0" y="888"/>
                  </a:lnTo>
                  <a:lnTo>
                    <a:pt x="2773" y="888"/>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6"/>
            <p:cNvSpPr/>
            <p:nvPr/>
          </p:nvSpPr>
          <p:spPr>
            <a:xfrm>
              <a:off x="3086750" y="3437000"/>
              <a:ext cx="69325" cy="50875"/>
            </a:xfrm>
            <a:custGeom>
              <a:rect b="b" l="l" r="r" t="t"/>
              <a:pathLst>
                <a:path extrusionOk="0" h="2035" w="2773">
                  <a:moveTo>
                    <a:pt x="0" y="1"/>
                  </a:moveTo>
                  <a:lnTo>
                    <a:pt x="0" y="2034"/>
                  </a:lnTo>
                  <a:lnTo>
                    <a:pt x="2773" y="2034"/>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6"/>
            <p:cNvSpPr/>
            <p:nvPr/>
          </p:nvSpPr>
          <p:spPr>
            <a:xfrm>
              <a:off x="3225375" y="3333475"/>
              <a:ext cx="69350" cy="154400"/>
            </a:xfrm>
            <a:custGeom>
              <a:rect b="b" l="l" r="r" t="t"/>
              <a:pathLst>
                <a:path extrusionOk="0" h="6176" w="2774">
                  <a:moveTo>
                    <a:pt x="1" y="1"/>
                  </a:moveTo>
                  <a:lnTo>
                    <a:pt x="1"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6"/>
            <p:cNvSpPr/>
            <p:nvPr/>
          </p:nvSpPr>
          <p:spPr>
            <a:xfrm>
              <a:off x="3364025" y="3364900"/>
              <a:ext cx="69325" cy="122975"/>
            </a:xfrm>
            <a:custGeom>
              <a:rect b="b" l="l" r="r" t="t"/>
              <a:pathLst>
                <a:path extrusionOk="0" h="4919" w="2773">
                  <a:moveTo>
                    <a:pt x="0" y="1"/>
                  </a:moveTo>
                  <a:lnTo>
                    <a:pt x="0" y="4918"/>
                  </a:lnTo>
                  <a:lnTo>
                    <a:pt x="2773" y="4918"/>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6"/>
            <p:cNvSpPr/>
            <p:nvPr/>
          </p:nvSpPr>
          <p:spPr>
            <a:xfrm>
              <a:off x="3502650" y="3386175"/>
              <a:ext cx="69350" cy="101700"/>
            </a:xfrm>
            <a:custGeom>
              <a:rect b="b" l="l" r="r" t="t"/>
              <a:pathLst>
                <a:path extrusionOk="0" h="4068" w="2774">
                  <a:moveTo>
                    <a:pt x="1" y="0"/>
                  </a:moveTo>
                  <a:lnTo>
                    <a:pt x="1" y="4067"/>
                  </a:lnTo>
                  <a:lnTo>
                    <a:pt x="2774" y="4067"/>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6"/>
            <p:cNvSpPr/>
            <p:nvPr/>
          </p:nvSpPr>
          <p:spPr>
            <a:xfrm>
              <a:off x="3855725" y="1244650"/>
              <a:ext cx="170100" cy="822625"/>
            </a:xfrm>
            <a:custGeom>
              <a:rect b="b" l="l" r="r" t="t"/>
              <a:pathLst>
                <a:path extrusionOk="0" h="32905" w="6804">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6"/>
            <p:cNvSpPr/>
            <p:nvPr/>
          </p:nvSpPr>
          <p:spPr>
            <a:xfrm>
              <a:off x="4130225" y="1239100"/>
              <a:ext cx="302275" cy="14800"/>
            </a:xfrm>
            <a:custGeom>
              <a:rect b="b" l="l" r="r" t="t"/>
              <a:pathLst>
                <a:path extrusionOk="0" h="592" w="12091">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6"/>
            <p:cNvSpPr/>
            <p:nvPr/>
          </p:nvSpPr>
          <p:spPr>
            <a:xfrm>
              <a:off x="4130225" y="13306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6"/>
            <p:cNvSpPr/>
            <p:nvPr/>
          </p:nvSpPr>
          <p:spPr>
            <a:xfrm>
              <a:off x="4130225" y="14221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6"/>
            <p:cNvSpPr/>
            <p:nvPr/>
          </p:nvSpPr>
          <p:spPr>
            <a:xfrm>
              <a:off x="1709575" y="4545200"/>
              <a:ext cx="317975" cy="15750"/>
            </a:xfrm>
            <a:custGeom>
              <a:rect b="b" l="l" r="r" t="t"/>
              <a:pathLst>
                <a:path extrusionOk="0" h="630" w="12719">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6"/>
            <p:cNvSpPr/>
            <p:nvPr/>
          </p:nvSpPr>
          <p:spPr>
            <a:xfrm>
              <a:off x="1709575" y="4631150"/>
              <a:ext cx="317975" cy="15750"/>
            </a:xfrm>
            <a:custGeom>
              <a:rect b="b" l="l" r="r" t="t"/>
              <a:pathLst>
                <a:path extrusionOk="0" h="630" w="12719">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6"/>
            <p:cNvSpPr/>
            <p:nvPr/>
          </p:nvSpPr>
          <p:spPr>
            <a:xfrm>
              <a:off x="1709575" y="4717125"/>
              <a:ext cx="317975" cy="15725"/>
            </a:xfrm>
            <a:custGeom>
              <a:rect b="b" l="l" r="r" t="t"/>
              <a:pathLst>
                <a:path extrusionOk="0" h="629" w="12719">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6"/>
            <p:cNvSpPr/>
            <p:nvPr/>
          </p:nvSpPr>
          <p:spPr>
            <a:xfrm>
              <a:off x="1709575" y="4803075"/>
              <a:ext cx="317975" cy="14800"/>
            </a:xfrm>
            <a:custGeom>
              <a:rect b="b" l="l" r="r" t="t"/>
              <a:pathLst>
                <a:path extrusionOk="0" h="592" w="12719">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6"/>
            <p:cNvSpPr/>
            <p:nvPr/>
          </p:nvSpPr>
          <p:spPr>
            <a:xfrm>
              <a:off x="2163400" y="3753100"/>
              <a:ext cx="949250" cy="949250"/>
            </a:xfrm>
            <a:custGeom>
              <a:rect b="b" l="l" r="r" t="t"/>
              <a:pathLst>
                <a:path extrusionOk="0" h="37970" w="3797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6"/>
            <p:cNvSpPr/>
            <p:nvPr/>
          </p:nvSpPr>
          <p:spPr>
            <a:xfrm>
              <a:off x="2155075" y="3744775"/>
              <a:ext cx="965875" cy="965900"/>
            </a:xfrm>
            <a:custGeom>
              <a:rect b="b" l="l" r="r" t="t"/>
              <a:pathLst>
                <a:path extrusionOk="0" h="38636" w="38635">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6"/>
            <p:cNvSpPr/>
            <p:nvPr/>
          </p:nvSpPr>
          <p:spPr>
            <a:xfrm>
              <a:off x="2283550" y="3873250"/>
              <a:ext cx="708950" cy="708950"/>
            </a:xfrm>
            <a:custGeom>
              <a:rect b="b" l="l" r="r" t="t"/>
              <a:pathLst>
                <a:path extrusionOk="0" h="28358" w="28358">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6"/>
            <p:cNvSpPr/>
            <p:nvPr/>
          </p:nvSpPr>
          <p:spPr>
            <a:xfrm>
              <a:off x="2275225" y="3864950"/>
              <a:ext cx="725575" cy="725575"/>
            </a:xfrm>
            <a:custGeom>
              <a:rect b="b" l="l" r="r" t="t"/>
              <a:pathLst>
                <a:path extrusionOk="0" h="29023" w="29023">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6"/>
            <p:cNvSpPr/>
            <p:nvPr/>
          </p:nvSpPr>
          <p:spPr>
            <a:xfrm>
              <a:off x="2413875" y="4003575"/>
              <a:ext cx="448300" cy="448300"/>
            </a:xfrm>
            <a:custGeom>
              <a:rect b="b" l="l" r="r" t="t"/>
              <a:pathLst>
                <a:path extrusionOk="0" h="17932" w="17932">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6"/>
            <p:cNvSpPr/>
            <p:nvPr/>
          </p:nvSpPr>
          <p:spPr>
            <a:xfrm>
              <a:off x="2406475" y="3996175"/>
              <a:ext cx="463075" cy="463100"/>
            </a:xfrm>
            <a:custGeom>
              <a:rect b="b" l="l" r="r" t="t"/>
              <a:pathLst>
                <a:path extrusionOk="0" h="18524" w="18523">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6"/>
            <p:cNvSpPr/>
            <p:nvPr/>
          </p:nvSpPr>
          <p:spPr>
            <a:xfrm>
              <a:off x="1636575" y="3993425"/>
              <a:ext cx="469550" cy="468625"/>
            </a:xfrm>
            <a:custGeom>
              <a:rect b="b" l="l" r="r" t="t"/>
              <a:pathLst>
                <a:path extrusionOk="0" h="18745" w="18782">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6"/>
            <p:cNvSpPr/>
            <p:nvPr/>
          </p:nvSpPr>
          <p:spPr>
            <a:xfrm>
              <a:off x="1629175" y="3985100"/>
              <a:ext cx="484325" cy="485250"/>
            </a:xfrm>
            <a:custGeom>
              <a:rect b="b" l="l" r="r" t="t"/>
              <a:pathLst>
                <a:path extrusionOk="0" h="19410" w="19373">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6"/>
            <p:cNvSpPr/>
            <p:nvPr/>
          </p:nvSpPr>
          <p:spPr>
            <a:xfrm>
              <a:off x="1740075" y="4096925"/>
              <a:ext cx="262525" cy="262525"/>
            </a:xfrm>
            <a:custGeom>
              <a:rect b="b" l="l" r="r" t="t"/>
              <a:pathLst>
                <a:path extrusionOk="0" h="10501" w="10501">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6"/>
            <p:cNvSpPr/>
            <p:nvPr/>
          </p:nvSpPr>
          <p:spPr>
            <a:xfrm>
              <a:off x="1732700" y="4088600"/>
              <a:ext cx="277300" cy="278250"/>
            </a:xfrm>
            <a:custGeom>
              <a:rect b="b" l="l" r="r" t="t"/>
              <a:pathLst>
                <a:path extrusionOk="0" h="11130" w="11092">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6"/>
            <p:cNvSpPr/>
            <p:nvPr/>
          </p:nvSpPr>
          <p:spPr>
            <a:xfrm>
              <a:off x="1304750" y="4090450"/>
              <a:ext cx="274525" cy="274550"/>
            </a:xfrm>
            <a:custGeom>
              <a:rect b="b" l="l" r="r" t="t"/>
              <a:pathLst>
                <a:path extrusionOk="0" h="10982" w="10981">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6"/>
            <p:cNvSpPr/>
            <p:nvPr/>
          </p:nvSpPr>
          <p:spPr>
            <a:xfrm>
              <a:off x="1297350" y="4083075"/>
              <a:ext cx="290250" cy="289300"/>
            </a:xfrm>
            <a:custGeom>
              <a:rect b="b" l="l" r="r" t="t"/>
              <a:pathLst>
                <a:path extrusionOk="0" h="11572" w="1161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6"/>
            <p:cNvSpPr/>
            <p:nvPr/>
          </p:nvSpPr>
          <p:spPr>
            <a:xfrm>
              <a:off x="1364825" y="4150550"/>
              <a:ext cx="154375" cy="154375"/>
            </a:xfrm>
            <a:custGeom>
              <a:rect b="b" l="l" r="r" t="t"/>
              <a:pathLst>
                <a:path extrusionOk="0" h="6175" w="6175">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6"/>
            <p:cNvSpPr/>
            <p:nvPr/>
          </p:nvSpPr>
          <p:spPr>
            <a:xfrm>
              <a:off x="1357450" y="4143150"/>
              <a:ext cx="169150" cy="169150"/>
            </a:xfrm>
            <a:custGeom>
              <a:rect b="b" l="l" r="r" t="t"/>
              <a:pathLst>
                <a:path extrusionOk="0" h="6766" w="6766">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6"/>
            <p:cNvSpPr/>
            <p:nvPr/>
          </p:nvSpPr>
          <p:spPr>
            <a:xfrm>
              <a:off x="1150400" y="4228175"/>
              <a:ext cx="1488100" cy="25"/>
            </a:xfrm>
            <a:custGeom>
              <a:rect b="b" l="l" r="r" t="t"/>
              <a:pathLst>
                <a:path extrusionOk="0" h="1" w="59524">
                  <a:moveTo>
                    <a:pt x="59523" y="1"/>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6"/>
            <p:cNvSpPr/>
            <p:nvPr/>
          </p:nvSpPr>
          <p:spPr>
            <a:xfrm>
              <a:off x="1143000" y="4219850"/>
              <a:ext cx="1502900" cy="15750"/>
            </a:xfrm>
            <a:custGeom>
              <a:rect b="b" l="l" r="r" t="t"/>
              <a:pathLst>
                <a:path extrusionOk="0" h="630" w="60116">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6"/>
            <p:cNvSpPr/>
            <p:nvPr/>
          </p:nvSpPr>
          <p:spPr>
            <a:xfrm>
              <a:off x="2662500" y="939625"/>
              <a:ext cx="943700" cy="739450"/>
            </a:xfrm>
            <a:custGeom>
              <a:rect b="b" l="l" r="r" t="t"/>
              <a:pathLst>
                <a:path extrusionOk="0" h="29578" w="37748">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6"/>
            <p:cNvSpPr/>
            <p:nvPr/>
          </p:nvSpPr>
          <p:spPr>
            <a:xfrm>
              <a:off x="2752150" y="1489575"/>
              <a:ext cx="854050" cy="189500"/>
            </a:xfrm>
            <a:custGeom>
              <a:rect b="b" l="l" r="r" t="t"/>
              <a:pathLst>
                <a:path extrusionOk="0" h="7580" w="34162">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6"/>
            <p:cNvSpPr/>
            <p:nvPr/>
          </p:nvSpPr>
          <p:spPr>
            <a:xfrm>
              <a:off x="2662500" y="1694750"/>
              <a:ext cx="943700" cy="74900"/>
            </a:xfrm>
            <a:custGeom>
              <a:rect b="b" l="l" r="r" t="t"/>
              <a:pathLst>
                <a:path extrusionOk="0" h="2996" w="37748">
                  <a:moveTo>
                    <a:pt x="1" y="1"/>
                  </a:moveTo>
                  <a:lnTo>
                    <a:pt x="1" y="2995"/>
                  </a:lnTo>
                  <a:lnTo>
                    <a:pt x="37747" y="2995"/>
                  </a:lnTo>
                  <a:lnTo>
                    <a:pt x="377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6"/>
            <p:cNvSpPr/>
            <p:nvPr/>
          </p:nvSpPr>
          <p:spPr>
            <a:xfrm>
              <a:off x="2662500" y="1679050"/>
              <a:ext cx="943700" cy="15725"/>
            </a:xfrm>
            <a:custGeom>
              <a:rect b="b" l="l" r="r" t="t"/>
              <a:pathLst>
                <a:path extrusionOk="0" h="629" w="37748">
                  <a:moveTo>
                    <a:pt x="1" y="0"/>
                  </a:moveTo>
                  <a:lnTo>
                    <a:pt x="1" y="629"/>
                  </a:lnTo>
                  <a:lnTo>
                    <a:pt x="37747" y="629"/>
                  </a:lnTo>
                  <a:lnTo>
                    <a:pt x="3774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6"/>
            <p:cNvSpPr/>
            <p:nvPr/>
          </p:nvSpPr>
          <p:spPr>
            <a:xfrm>
              <a:off x="2655100" y="932250"/>
              <a:ext cx="959425" cy="844800"/>
            </a:xfrm>
            <a:custGeom>
              <a:rect b="b" l="l" r="r" t="t"/>
              <a:pathLst>
                <a:path extrusionOk="0" h="33792" w="38377">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6"/>
            <p:cNvSpPr/>
            <p:nvPr/>
          </p:nvSpPr>
          <p:spPr>
            <a:xfrm>
              <a:off x="2662500" y="939625"/>
              <a:ext cx="943700" cy="141450"/>
            </a:xfrm>
            <a:custGeom>
              <a:rect b="b" l="l" r="r" t="t"/>
              <a:pathLst>
                <a:path extrusionOk="0" h="5658" w="37748">
                  <a:moveTo>
                    <a:pt x="1" y="1"/>
                  </a:moveTo>
                  <a:lnTo>
                    <a:pt x="1" y="5657"/>
                  </a:lnTo>
                  <a:lnTo>
                    <a:pt x="37747" y="5657"/>
                  </a:lnTo>
                  <a:lnTo>
                    <a:pt x="377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6"/>
            <p:cNvSpPr/>
            <p:nvPr/>
          </p:nvSpPr>
          <p:spPr>
            <a:xfrm>
              <a:off x="2655100" y="932250"/>
              <a:ext cx="959425" cy="156225"/>
            </a:xfrm>
            <a:custGeom>
              <a:rect b="b" l="l" r="r" t="t"/>
              <a:pathLst>
                <a:path extrusionOk="0" h="6249" w="38377">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6"/>
            <p:cNvSpPr/>
            <p:nvPr/>
          </p:nvSpPr>
          <p:spPr>
            <a:xfrm>
              <a:off x="2942550" y="1191950"/>
              <a:ext cx="389150" cy="389150"/>
            </a:xfrm>
            <a:custGeom>
              <a:rect b="b" l="l" r="r" t="t"/>
              <a:pathLst>
                <a:path extrusionOk="0" h="15566" w="15566">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6"/>
            <p:cNvSpPr/>
            <p:nvPr/>
          </p:nvSpPr>
          <p:spPr>
            <a:xfrm>
              <a:off x="2935150" y="1183650"/>
              <a:ext cx="404850" cy="404850"/>
            </a:xfrm>
            <a:custGeom>
              <a:rect b="b" l="l" r="r" t="t"/>
              <a:pathLst>
                <a:path extrusionOk="0" h="16194" w="16194">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6"/>
            <p:cNvSpPr/>
            <p:nvPr/>
          </p:nvSpPr>
          <p:spPr>
            <a:xfrm>
              <a:off x="3046075" y="1257575"/>
              <a:ext cx="228325" cy="263450"/>
            </a:xfrm>
            <a:custGeom>
              <a:rect b="b" l="l" r="r" t="t"/>
              <a:pathLst>
                <a:path extrusionOk="0" h="10538" w="9133">
                  <a:moveTo>
                    <a:pt x="0" y="1"/>
                  </a:moveTo>
                  <a:lnTo>
                    <a:pt x="0" y="10537"/>
                  </a:lnTo>
                  <a:lnTo>
                    <a:pt x="9132" y="5288"/>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6"/>
            <p:cNvSpPr/>
            <p:nvPr/>
          </p:nvSpPr>
          <p:spPr>
            <a:xfrm>
              <a:off x="3038675" y="1250425"/>
              <a:ext cx="243100" cy="278675"/>
            </a:xfrm>
            <a:custGeom>
              <a:rect b="b" l="l" r="r" t="t"/>
              <a:pathLst>
                <a:path extrusionOk="0" h="11147" w="9724">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2" name="Google Shape;1902;p36"/>
          <p:cNvGrpSpPr/>
          <p:nvPr/>
        </p:nvGrpSpPr>
        <p:grpSpPr>
          <a:xfrm>
            <a:off x="731647" y="573573"/>
            <a:ext cx="635100" cy="734640"/>
            <a:chOff x="731647" y="573573"/>
            <a:chExt cx="635100" cy="734640"/>
          </a:xfrm>
        </p:grpSpPr>
        <p:grpSp>
          <p:nvGrpSpPr>
            <p:cNvPr id="1903" name="Google Shape;1903;p36"/>
            <p:cNvGrpSpPr/>
            <p:nvPr/>
          </p:nvGrpSpPr>
          <p:grpSpPr>
            <a:xfrm>
              <a:off x="731647" y="573573"/>
              <a:ext cx="635100" cy="635100"/>
              <a:chOff x="917231" y="750460"/>
              <a:chExt cx="635100" cy="635100"/>
            </a:xfrm>
          </p:grpSpPr>
          <p:sp>
            <p:nvSpPr>
              <p:cNvPr id="1904" name="Google Shape;1904;p36"/>
              <p:cNvSpPr/>
              <p:nvPr/>
            </p:nvSpPr>
            <p:spPr>
              <a:xfrm>
                <a:off x="917231" y="750460"/>
                <a:ext cx="635100" cy="6351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6"/>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6" name="Google Shape;1906;p36"/>
            <p:cNvGrpSpPr/>
            <p:nvPr/>
          </p:nvGrpSpPr>
          <p:grpSpPr>
            <a:xfrm>
              <a:off x="961679" y="1281213"/>
              <a:ext cx="175013" cy="27000"/>
              <a:chOff x="5662375" y="212375"/>
              <a:chExt cx="175013" cy="27000"/>
            </a:xfrm>
          </p:grpSpPr>
          <p:sp>
            <p:nvSpPr>
              <p:cNvPr id="1907" name="Google Shape;1907;p3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08" name="Google Shape;1908;p3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09" name="Google Shape;1909;p3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1910" name="Google Shape;1910;p36"/>
          <p:cNvGrpSpPr/>
          <p:nvPr/>
        </p:nvGrpSpPr>
        <p:grpSpPr>
          <a:xfrm>
            <a:off x="731647" y="1650460"/>
            <a:ext cx="635100" cy="733490"/>
            <a:chOff x="731647" y="1650460"/>
            <a:chExt cx="635100" cy="733490"/>
          </a:xfrm>
        </p:grpSpPr>
        <p:grpSp>
          <p:nvGrpSpPr>
            <p:cNvPr id="1911" name="Google Shape;1911;p36"/>
            <p:cNvGrpSpPr/>
            <p:nvPr/>
          </p:nvGrpSpPr>
          <p:grpSpPr>
            <a:xfrm>
              <a:off x="731647" y="1650460"/>
              <a:ext cx="635100" cy="635100"/>
              <a:chOff x="917231" y="1827973"/>
              <a:chExt cx="635100" cy="635100"/>
            </a:xfrm>
          </p:grpSpPr>
          <p:sp>
            <p:nvSpPr>
              <p:cNvPr id="1912" name="Google Shape;1912;p36"/>
              <p:cNvSpPr/>
              <p:nvPr/>
            </p:nvSpPr>
            <p:spPr>
              <a:xfrm>
                <a:off x="917231" y="1827973"/>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6"/>
              <p:cNvSpPr/>
              <p:nvPr/>
            </p:nvSpPr>
            <p:spPr>
              <a:xfrm>
                <a:off x="1001931" y="1912710"/>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4" name="Google Shape;1914;p36"/>
            <p:cNvGrpSpPr/>
            <p:nvPr/>
          </p:nvGrpSpPr>
          <p:grpSpPr>
            <a:xfrm>
              <a:off x="961679" y="2356951"/>
              <a:ext cx="175013" cy="27000"/>
              <a:chOff x="5662375" y="212375"/>
              <a:chExt cx="175013" cy="27000"/>
            </a:xfrm>
          </p:grpSpPr>
          <p:sp>
            <p:nvSpPr>
              <p:cNvPr id="1915" name="Google Shape;1915;p3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16" name="Google Shape;1916;p3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17" name="Google Shape;1917;p3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1918" name="Google Shape;1918;p36"/>
          <p:cNvGrpSpPr/>
          <p:nvPr/>
        </p:nvGrpSpPr>
        <p:grpSpPr>
          <a:xfrm>
            <a:off x="731647" y="2728277"/>
            <a:ext cx="635100" cy="734984"/>
            <a:chOff x="731647" y="2728277"/>
            <a:chExt cx="635100" cy="734984"/>
          </a:xfrm>
        </p:grpSpPr>
        <p:grpSp>
          <p:nvGrpSpPr>
            <p:cNvPr id="1919" name="Google Shape;1919;p36"/>
            <p:cNvGrpSpPr/>
            <p:nvPr/>
          </p:nvGrpSpPr>
          <p:grpSpPr>
            <a:xfrm>
              <a:off x="731647" y="2728277"/>
              <a:ext cx="635100" cy="635100"/>
              <a:chOff x="917231" y="2905502"/>
              <a:chExt cx="635100" cy="635100"/>
            </a:xfrm>
          </p:grpSpPr>
          <p:sp>
            <p:nvSpPr>
              <p:cNvPr id="1920" name="Google Shape;1920;p36"/>
              <p:cNvSpPr/>
              <p:nvPr/>
            </p:nvSpPr>
            <p:spPr>
              <a:xfrm>
                <a:off x="917231" y="2905502"/>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6"/>
              <p:cNvSpPr/>
              <p:nvPr/>
            </p:nvSpPr>
            <p:spPr>
              <a:xfrm>
                <a:off x="1001931" y="2990252"/>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2" name="Google Shape;1922;p36"/>
            <p:cNvGrpSpPr/>
            <p:nvPr/>
          </p:nvGrpSpPr>
          <p:grpSpPr>
            <a:xfrm>
              <a:off x="961679" y="3436260"/>
              <a:ext cx="175013" cy="27000"/>
              <a:chOff x="5662375" y="212375"/>
              <a:chExt cx="175013" cy="27000"/>
            </a:xfrm>
          </p:grpSpPr>
          <p:sp>
            <p:nvSpPr>
              <p:cNvPr id="1923" name="Google Shape;1923;p3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24" name="Google Shape;1924;p3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25" name="Google Shape;1925;p3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1926" name="Google Shape;1926;p36"/>
          <p:cNvGrpSpPr/>
          <p:nvPr/>
        </p:nvGrpSpPr>
        <p:grpSpPr>
          <a:xfrm>
            <a:off x="731647" y="3806675"/>
            <a:ext cx="635100" cy="734704"/>
            <a:chOff x="731647" y="3806675"/>
            <a:chExt cx="635100" cy="734704"/>
          </a:xfrm>
        </p:grpSpPr>
        <p:grpSp>
          <p:nvGrpSpPr>
            <p:cNvPr id="1927" name="Google Shape;1927;p36"/>
            <p:cNvGrpSpPr/>
            <p:nvPr/>
          </p:nvGrpSpPr>
          <p:grpSpPr>
            <a:xfrm>
              <a:off x="731647" y="3806675"/>
              <a:ext cx="635100" cy="635100"/>
              <a:chOff x="917231" y="3983097"/>
              <a:chExt cx="635100" cy="635100"/>
            </a:xfrm>
          </p:grpSpPr>
          <p:sp>
            <p:nvSpPr>
              <p:cNvPr id="1928" name="Google Shape;1928;p36"/>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6"/>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0" name="Google Shape;1930;p36"/>
            <p:cNvGrpSpPr/>
            <p:nvPr/>
          </p:nvGrpSpPr>
          <p:grpSpPr>
            <a:xfrm>
              <a:off x="961679" y="4514379"/>
              <a:ext cx="175013" cy="27000"/>
              <a:chOff x="5662375" y="212375"/>
              <a:chExt cx="175013" cy="27000"/>
            </a:xfrm>
          </p:grpSpPr>
          <p:sp>
            <p:nvSpPr>
              <p:cNvPr id="1931" name="Google Shape;1931;p3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32" name="Google Shape;1932;p3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33" name="Google Shape;1933;p3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sp>
        <p:nvSpPr>
          <p:cNvPr id="1934" name="Google Shape;1934;p36"/>
          <p:cNvSpPr txBox="1"/>
          <p:nvPr>
            <p:ph type="title"/>
          </p:nvPr>
        </p:nvSpPr>
        <p:spPr>
          <a:xfrm>
            <a:off x="5907024" y="356616"/>
            <a:ext cx="2615100" cy="576000"/>
          </a:xfrm>
          <a:prstGeom prst="rect">
            <a:avLst/>
          </a:prstGeom>
        </p:spPr>
        <p:txBody>
          <a:bodyPr anchorCtr="0" anchor="ctr" bIns="91425" lIns="91425" spcFirstLastPara="1" rIns="91425" wrap="square" tIns="91425">
            <a:normAutofit fontScale="90000"/>
          </a:bodyPr>
          <a:lstStyle/>
          <a:p>
            <a:pPr indent="0" lvl="0" marL="0" rtl="0" algn="r">
              <a:spcBef>
                <a:spcPts val="0"/>
              </a:spcBef>
              <a:spcAft>
                <a:spcPts val="0"/>
              </a:spcAft>
              <a:buNone/>
            </a:pPr>
            <a:r>
              <a:rPr lang="en"/>
              <a:t>Table of Contents</a:t>
            </a:r>
            <a:endParaRPr/>
          </a:p>
        </p:txBody>
      </p:sp>
      <p:sp>
        <p:nvSpPr>
          <p:cNvPr id="1935" name="Google Shape;1935;p36"/>
          <p:cNvSpPr txBox="1"/>
          <p:nvPr>
            <p:ph idx="2" type="subTitle"/>
          </p:nvPr>
        </p:nvSpPr>
        <p:spPr>
          <a:xfrm>
            <a:off x="1664208" y="713232"/>
            <a:ext cx="2615100" cy="57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(Overview)</a:t>
            </a:r>
            <a:endParaRPr>
              <a:latin typeface="Barlow Semi Condensed"/>
              <a:ea typeface="Barlow Semi Condensed"/>
              <a:cs typeface="Barlow Semi Condensed"/>
              <a:sym typeface="Barlow Semi Condensed"/>
            </a:endParaRPr>
          </a:p>
        </p:txBody>
      </p:sp>
      <p:sp>
        <p:nvSpPr>
          <p:cNvPr id="1936" name="Google Shape;1936;p36"/>
          <p:cNvSpPr txBox="1"/>
          <p:nvPr>
            <p:ph idx="1" type="subTitle"/>
          </p:nvPr>
        </p:nvSpPr>
        <p:spPr>
          <a:xfrm>
            <a:off x="1664208" y="429768"/>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770"/>
              <a:buNone/>
            </a:pPr>
            <a:r>
              <a:rPr b="1" lang="en">
                <a:latin typeface="Barlow Semi Condensed"/>
                <a:ea typeface="Barlow Semi Condensed"/>
                <a:cs typeface="Barlow Semi Condensed"/>
                <a:sym typeface="Barlow Semi Condensed"/>
              </a:rPr>
              <a:t>Objectives </a:t>
            </a:r>
            <a:endParaRPr b="1">
              <a:latin typeface="Barlow Semi Condensed"/>
              <a:ea typeface="Barlow Semi Condensed"/>
              <a:cs typeface="Barlow Semi Condensed"/>
              <a:sym typeface="Barlow Semi Condensed"/>
            </a:endParaRPr>
          </a:p>
        </p:txBody>
      </p:sp>
      <p:sp>
        <p:nvSpPr>
          <p:cNvPr id="1937" name="Google Shape;1937;p36"/>
          <p:cNvSpPr txBox="1"/>
          <p:nvPr>
            <p:ph idx="3" type="subTitle"/>
          </p:nvPr>
        </p:nvSpPr>
        <p:spPr>
          <a:xfrm>
            <a:off x="1664208" y="1508760"/>
            <a:ext cx="2615100" cy="384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a:solidFill>
                  <a:schemeClr val="dk1"/>
                </a:solidFill>
                <a:latin typeface="Barlow Semi Condensed"/>
                <a:ea typeface="Barlow Semi Condensed"/>
                <a:cs typeface="Barlow Semi Condensed"/>
                <a:sym typeface="Barlow Semi Condensed"/>
              </a:rPr>
              <a:t>Our Dataset</a:t>
            </a:r>
            <a:endParaRPr b="1">
              <a:solidFill>
                <a:schemeClr val="dk1"/>
              </a:solidFill>
              <a:latin typeface="Barlow Semi Condensed"/>
              <a:ea typeface="Barlow Semi Condensed"/>
              <a:cs typeface="Barlow Semi Condensed"/>
              <a:sym typeface="Barlow Semi Condensed"/>
            </a:endParaRPr>
          </a:p>
        </p:txBody>
      </p:sp>
      <p:sp>
        <p:nvSpPr>
          <p:cNvPr id="1938" name="Google Shape;1938;p36"/>
          <p:cNvSpPr txBox="1"/>
          <p:nvPr>
            <p:ph idx="4" type="subTitle"/>
          </p:nvPr>
        </p:nvSpPr>
        <p:spPr>
          <a:xfrm>
            <a:off x="1664208" y="1792224"/>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a:t>
            </a:r>
            <a:r>
              <a:rPr lang="en">
                <a:latin typeface="Proxima Nova"/>
                <a:ea typeface="Proxima Nova"/>
                <a:cs typeface="Proxima Nova"/>
                <a:sym typeface="Proxima Nova"/>
              </a:rPr>
              <a:t>Data representation and more</a:t>
            </a:r>
            <a:r>
              <a:rPr lang="en">
                <a:latin typeface="Proxima Nova"/>
                <a:ea typeface="Proxima Nova"/>
                <a:cs typeface="Proxima Nova"/>
                <a:sym typeface="Proxima Nova"/>
              </a:rPr>
              <a:t>)</a:t>
            </a:r>
            <a:endParaRPr/>
          </a:p>
        </p:txBody>
      </p:sp>
      <p:sp>
        <p:nvSpPr>
          <p:cNvPr id="1939" name="Google Shape;1939;p36"/>
          <p:cNvSpPr txBox="1"/>
          <p:nvPr>
            <p:ph idx="5" type="subTitle"/>
          </p:nvPr>
        </p:nvSpPr>
        <p:spPr>
          <a:xfrm>
            <a:off x="1664208" y="2587752"/>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a:solidFill>
                  <a:schemeClr val="accent1"/>
                </a:solidFill>
                <a:latin typeface="Barlow Semi Condensed"/>
                <a:ea typeface="Barlow Semi Condensed"/>
                <a:cs typeface="Barlow Semi Condensed"/>
                <a:sym typeface="Barlow Semi Condensed"/>
              </a:rPr>
              <a:t>Our </a:t>
            </a:r>
            <a:r>
              <a:rPr b="1" lang="en">
                <a:latin typeface="Barlow Semi Condensed"/>
                <a:ea typeface="Barlow Semi Condensed"/>
                <a:cs typeface="Barlow Semi Condensed"/>
                <a:sym typeface="Barlow Semi Condensed"/>
              </a:rPr>
              <a:t>Analysis and Predictions</a:t>
            </a:r>
            <a:endParaRPr b="1">
              <a:latin typeface="Barlow Semi Condensed"/>
              <a:ea typeface="Barlow Semi Condensed"/>
              <a:cs typeface="Barlow Semi Condensed"/>
              <a:sym typeface="Barlow Semi Condensed"/>
            </a:endParaRPr>
          </a:p>
        </p:txBody>
      </p:sp>
      <p:sp>
        <p:nvSpPr>
          <p:cNvPr id="1940" name="Google Shape;1940;p36"/>
          <p:cNvSpPr txBox="1"/>
          <p:nvPr>
            <p:ph idx="6" type="subTitle"/>
          </p:nvPr>
        </p:nvSpPr>
        <p:spPr>
          <a:xfrm>
            <a:off x="1664208" y="3152166"/>
            <a:ext cx="2615100" cy="576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Clr>
                <a:schemeClr val="dk1"/>
              </a:buClr>
              <a:buSzPts val="523"/>
              <a:buFont typeface="Arial"/>
              <a:buNone/>
            </a:pPr>
            <a:r>
              <a:rPr lang="en" sz="1811"/>
              <a:t>(What we found out)</a:t>
            </a:r>
            <a:endParaRPr sz="1811"/>
          </a:p>
        </p:txBody>
      </p:sp>
      <p:sp>
        <p:nvSpPr>
          <p:cNvPr id="1941" name="Google Shape;1941;p36"/>
          <p:cNvSpPr txBox="1"/>
          <p:nvPr>
            <p:ph idx="7" type="subTitle"/>
          </p:nvPr>
        </p:nvSpPr>
        <p:spPr>
          <a:xfrm>
            <a:off x="1664208" y="3728169"/>
            <a:ext cx="2615100" cy="384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440"/>
              <a:buNone/>
            </a:pPr>
            <a:r>
              <a:rPr b="1" lang="en">
                <a:solidFill>
                  <a:schemeClr val="dk1"/>
                </a:solidFill>
                <a:latin typeface="Barlow Semi Condensed"/>
                <a:ea typeface="Barlow Semi Condensed"/>
                <a:cs typeface="Barlow Semi Condensed"/>
                <a:sym typeface="Barlow Semi Condensed"/>
              </a:rPr>
              <a:t>Our Conclusion</a:t>
            </a:r>
            <a:endParaRPr sz="1220">
              <a:solidFill>
                <a:schemeClr val="dk1"/>
              </a:solidFill>
            </a:endParaRPr>
          </a:p>
        </p:txBody>
      </p:sp>
      <p:sp>
        <p:nvSpPr>
          <p:cNvPr id="1942" name="Google Shape;1942;p36"/>
          <p:cNvSpPr txBox="1"/>
          <p:nvPr>
            <p:ph idx="8" type="subTitle"/>
          </p:nvPr>
        </p:nvSpPr>
        <p:spPr>
          <a:xfrm>
            <a:off x="1664208" y="4050758"/>
            <a:ext cx="2615100" cy="57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t>(The end) </a:t>
            </a:r>
            <a:endParaRPr/>
          </a:p>
        </p:txBody>
      </p:sp>
      <p:sp>
        <p:nvSpPr>
          <p:cNvPr id="1943" name="Google Shape;1943;p36"/>
          <p:cNvSpPr txBox="1"/>
          <p:nvPr>
            <p:ph idx="9" type="title"/>
          </p:nvPr>
        </p:nvSpPr>
        <p:spPr>
          <a:xfrm>
            <a:off x="813816" y="722376"/>
            <a:ext cx="457200" cy="347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01</a:t>
            </a:r>
            <a:endParaRPr/>
          </a:p>
        </p:txBody>
      </p:sp>
      <p:sp>
        <p:nvSpPr>
          <p:cNvPr id="1944" name="Google Shape;1944;p36"/>
          <p:cNvSpPr txBox="1"/>
          <p:nvPr>
            <p:ph idx="13" type="title"/>
          </p:nvPr>
        </p:nvSpPr>
        <p:spPr>
          <a:xfrm>
            <a:off x="780676" y="1801363"/>
            <a:ext cx="523500" cy="347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02</a:t>
            </a:r>
            <a:endParaRPr/>
          </a:p>
        </p:txBody>
      </p:sp>
      <p:sp>
        <p:nvSpPr>
          <p:cNvPr id="1945" name="Google Shape;1945;p36"/>
          <p:cNvSpPr txBox="1"/>
          <p:nvPr>
            <p:ph idx="14" type="title"/>
          </p:nvPr>
        </p:nvSpPr>
        <p:spPr>
          <a:xfrm>
            <a:off x="780676" y="2880350"/>
            <a:ext cx="523500" cy="347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03</a:t>
            </a:r>
            <a:endParaRPr/>
          </a:p>
        </p:txBody>
      </p:sp>
      <p:sp>
        <p:nvSpPr>
          <p:cNvPr id="1946" name="Google Shape;1946;p36"/>
          <p:cNvSpPr txBox="1"/>
          <p:nvPr>
            <p:ph idx="15" type="title"/>
          </p:nvPr>
        </p:nvSpPr>
        <p:spPr>
          <a:xfrm>
            <a:off x="772752" y="3959325"/>
            <a:ext cx="552900" cy="347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04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2" name="Shape 2212"/>
        <p:cNvGrpSpPr/>
        <p:nvPr/>
      </p:nvGrpSpPr>
      <p:grpSpPr>
        <a:xfrm>
          <a:off x="0" y="0"/>
          <a:ext cx="0" cy="0"/>
          <a:chOff x="0" y="0"/>
          <a:chExt cx="0" cy="0"/>
        </a:xfrm>
      </p:grpSpPr>
      <p:sp>
        <p:nvSpPr>
          <p:cNvPr id="2213" name="Google Shape;2213;p54"/>
          <p:cNvSpPr txBox="1"/>
          <p:nvPr>
            <p:ph type="title"/>
          </p:nvPr>
        </p:nvSpPr>
        <p:spPr>
          <a:xfrm>
            <a:off x="1303800" y="598575"/>
            <a:ext cx="7030500" cy="766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Prediction Model </a:t>
            </a:r>
            <a:r>
              <a:rPr b="0" i="1" lang="en" sz="1577"/>
              <a:t>== (Can we see the future?) </a:t>
            </a:r>
            <a:endParaRPr b="0" i="1" sz="1577"/>
          </a:p>
          <a:p>
            <a:pPr indent="0" lvl="0" marL="0" rtl="0" algn="l">
              <a:spcBef>
                <a:spcPts val="0"/>
              </a:spcBef>
              <a:spcAft>
                <a:spcPts val="0"/>
              </a:spcAft>
              <a:buNone/>
            </a:pPr>
            <a:r>
              <a:t/>
            </a:r>
            <a:endParaRPr/>
          </a:p>
        </p:txBody>
      </p:sp>
      <p:pic>
        <p:nvPicPr>
          <p:cNvPr id="2214" name="Google Shape;2214;p54"/>
          <p:cNvPicPr preferRelativeResize="0"/>
          <p:nvPr/>
        </p:nvPicPr>
        <p:blipFill>
          <a:blip r:embed="rId3">
            <a:alphaModFix/>
          </a:blip>
          <a:stretch>
            <a:fillRect/>
          </a:stretch>
        </p:blipFill>
        <p:spPr>
          <a:xfrm>
            <a:off x="1597863" y="1364775"/>
            <a:ext cx="5623632" cy="3473925"/>
          </a:xfrm>
          <a:prstGeom prst="rect">
            <a:avLst/>
          </a:prstGeom>
          <a:noFill/>
          <a:ln>
            <a:noFill/>
          </a:ln>
        </p:spPr>
      </p:pic>
      <p:sp>
        <p:nvSpPr>
          <p:cNvPr id="2215" name="Google Shape;2215;p54"/>
          <p:cNvSpPr/>
          <p:nvPr/>
        </p:nvSpPr>
        <p:spPr>
          <a:xfrm>
            <a:off x="2647825" y="1460875"/>
            <a:ext cx="223200" cy="2841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54"/>
          <p:cNvSpPr/>
          <p:nvPr/>
        </p:nvSpPr>
        <p:spPr>
          <a:xfrm>
            <a:off x="3135025" y="1460875"/>
            <a:ext cx="223200" cy="2841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0" name="Shape 2220"/>
        <p:cNvGrpSpPr/>
        <p:nvPr/>
      </p:nvGrpSpPr>
      <p:grpSpPr>
        <a:xfrm>
          <a:off x="0" y="0"/>
          <a:ext cx="0" cy="0"/>
          <a:chOff x="0" y="0"/>
          <a:chExt cx="0" cy="0"/>
        </a:xfrm>
      </p:grpSpPr>
      <p:sp>
        <p:nvSpPr>
          <p:cNvPr id="2221" name="Google Shape;2221;p55"/>
          <p:cNvSpPr txBox="1"/>
          <p:nvPr>
            <p:ph type="title"/>
          </p:nvPr>
        </p:nvSpPr>
        <p:spPr>
          <a:xfrm>
            <a:off x="1303800" y="598575"/>
            <a:ext cx="7030500" cy="766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Prediction Model </a:t>
            </a:r>
            <a:r>
              <a:rPr b="0" i="1" lang="en" sz="1577"/>
              <a:t>== (Can we see the future?) </a:t>
            </a:r>
            <a:endParaRPr b="0" i="1" sz="1577"/>
          </a:p>
          <a:p>
            <a:pPr indent="0" lvl="0" marL="0" rtl="0" algn="l">
              <a:spcBef>
                <a:spcPts val="0"/>
              </a:spcBef>
              <a:spcAft>
                <a:spcPts val="0"/>
              </a:spcAft>
              <a:buNone/>
            </a:pPr>
            <a:r>
              <a:t/>
            </a:r>
            <a:endParaRPr/>
          </a:p>
        </p:txBody>
      </p:sp>
      <p:sp>
        <p:nvSpPr>
          <p:cNvPr id="2222" name="Google Shape;2222;p55"/>
          <p:cNvSpPr txBox="1"/>
          <p:nvPr>
            <p:ph idx="4294967295" type="subTitle"/>
          </p:nvPr>
        </p:nvSpPr>
        <p:spPr>
          <a:xfrm>
            <a:off x="7453405" y="1652141"/>
            <a:ext cx="1764900" cy="3291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1200"/>
              </a:spcAft>
              <a:buSzPts val="605"/>
              <a:buNone/>
            </a:pPr>
            <a:r>
              <a:rPr b="1" lang="en" sz="1490">
                <a:latin typeface="Barlow Semi Condensed"/>
                <a:ea typeface="Barlow Semi Condensed"/>
                <a:cs typeface="Barlow Semi Condensed"/>
                <a:sym typeface="Barlow Semi Condensed"/>
              </a:rPr>
              <a:t>Classification Tree Model</a:t>
            </a:r>
            <a:endParaRPr b="1" sz="1490">
              <a:latin typeface="Barlow Semi Condensed"/>
              <a:ea typeface="Barlow Semi Condensed"/>
              <a:cs typeface="Barlow Semi Condensed"/>
              <a:sym typeface="Barlow Semi Condensed"/>
            </a:endParaRPr>
          </a:p>
        </p:txBody>
      </p:sp>
      <p:sp>
        <p:nvSpPr>
          <p:cNvPr id="2223" name="Google Shape;2223;p55"/>
          <p:cNvSpPr/>
          <p:nvPr/>
        </p:nvSpPr>
        <p:spPr>
          <a:xfrm>
            <a:off x="8022936" y="2207175"/>
            <a:ext cx="625838" cy="613886"/>
          </a:xfrm>
          <a:custGeom>
            <a:rect b="b" l="l" r="r" t="t"/>
            <a:pathLst>
              <a:path extrusionOk="0" h="12241" w="12287">
                <a:moveTo>
                  <a:pt x="6207" y="1056"/>
                </a:moveTo>
                <a:lnTo>
                  <a:pt x="6553" y="1560"/>
                </a:lnTo>
                <a:cubicBezTo>
                  <a:pt x="6994" y="2253"/>
                  <a:pt x="7656" y="2663"/>
                  <a:pt x="8443" y="2820"/>
                </a:cubicBezTo>
                <a:cubicBezTo>
                  <a:pt x="8191" y="3261"/>
                  <a:pt x="8097" y="3765"/>
                  <a:pt x="8002" y="4332"/>
                </a:cubicBezTo>
                <a:cubicBezTo>
                  <a:pt x="7939" y="5152"/>
                  <a:pt x="8097" y="5939"/>
                  <a:pt x="8443" y="6506"/>
                </a:cubicBezTo>
                <a:cubicBezTo>
                  <a:pt x="8498" y="6588"/>
                  <a:pt x="8623" y="6670"/>
                  <a:pt x="8758" y="6670"/>
                </a:cubicBezTo>
                <a:cubicBezTo>
                  <a:pt x="8779" y="6670"/>
                  <a:pt x="8800" y="6668"/>
                  <a:pt x="8821" y="6664"/>
                </a:cubicBezTo>
                <a:cubicBezTo>
                  <a:pt x="9420" y="6506"/>
                  <a:pt x="9924" y="6223"/>
                  <a:pt x="10365" y="5908"/>
                </a:cubicBezTo>
                <a:cubicBezTo>
                  <a:pt x="10680" y="6254"/>
                  <a:pt x="11090" y="6569"/>
                  <a:pt x="11499" y="6853"/>
                </a:cubicBezTo>
                <a:cubicBezTo>
                  <a:pt x="11279" y="7325"/>
                  <a:pt x="11153" y="7798"/>
                  <a:pt x="11153" y="8271"/>
                </a:cubicBezTo>
                <a:cubicBezTo>
                  <a:pt x="10586" y="8302"/>
                  <a:pt x="10082" y="8428"/>
                  <a:pt x="9578" y="8617"/>
                </a:cubicBezTo>
                <a:cubicBezTo>
                  <a:pt x="9389" y="8712"/>
                  <a:pt x="9294" y="8932"/>
                  <a:pt x="9389" y="9090"/>
                </a:cubicBezTo>
                <a:lnTo>
                  <a:pt x="9704" y="9751"/>
                </a:lnTo>
                <a:lnTo>
                  <a:pt x="7183" y="8932"/>
                </a:lnTo>
                <a:lnTo>
                  <a:pt x="9861" y="7861"/>
                </a:lnTo>
                <a:cubicBezTo>
                  <a:pt x="10050" y="7798"/>
                  <a:pt x="10145" y="7609"/>
                  <a:pt x="10050" y="7388"/>
                </a:cubicBezTo>
                <a:cubicBezTo>
                  <a:pt x="10003" y="7247"/>
                  <a:pt x="9867" y="7176"/>
                  <a:pt x="9722" y="7176"/>
                </a:cubicBezTo>
                <a:cubicBezTo>
                  <a:pt x="9674" y="7176"/>
                  <a:pt x="9625" y="7184"/>
                  <a:pt x="9578" y="7199"/>
                </a:cubicBezTo>
                <a:lnTo>
                  <a:pt x="6522" y="8428"/>
                </a:lnTo>
                <a:lnTo>
                  <a:pt x="6522" y="3986"/>
                </a:lnTo>
                <a:cubicBezTo>
                  <a:pt x="6522" y="3765"/>
                  <a:pt x="6364" y="3608"/>
                  <a:pt x="6144" y="3608"/>
                </a:cubicBezTo>
                <a:cubicBezTo>
                  <a:pt x="5955" y="3608"/>
                  <a:pt x="5797" y="3765"/>
                  <a:pt x="5797" y="3986"/>
                </a:cubicBezTo>
                <a:lnTo>
                  <a:pt x="5797" y="8428"/>
                </a:lnTo>
                <a:lnTo>
                  <a:pt x="2710" y="7199"/>
                </a:lnTo>
                <a:cubicBezTo>
                  <a:pt x="2662" y="7184"/>
                  <a:pt x="2615" y="7176"/>
                  <a:pt x="2570" y="7176"/>
                </a:cubicBezTo>
                <a:cubicBezTo>
                  <a:pt x="2434" y="7176"/>
                  <a:pt x="2316" y="7247"/>
                  <a:pt x="2268" y="7388"/>
                </a:cubicBezTo>
                <a:cubicBezTo>
                  <a:pt x="2174" y="7609"/>
                  <a:pt x="2268" y="7798"/>
                  <a:pt x="2457" y="7861"/>
                </a:cubicBezTo>
                <a:lnTo>
                  <a:pt x="5135" y="8932"/>
                </a:lnTo>
                <a:lnTo>
                  <a:pt x="2615" y="9751"/>
                </a:lnTo>
                <a:lnTo>
                  <a:pt x="2930" y="9090"/>
                </a:lnTo>
                <a:cubicBezTo>
                  <a:pt x="2993" y="8901"/>
                  <a:pt x="2930" y="8712"/>
                  <a:pt x="2741" y="8617"/>
                </a:cubicBezTo>
                <a:cubicBezTo>
                  <a:pt x="2205" y="8397"/>
                  <a:pt x="1701" y="8271"/>
                  <a:pt x="1166" y="8271"/>
                </a:cubicBezTo>
                <a:cubicBezTo>
                  <a:pt x="1166" y="7798"/>
                  <a:pt x="1040" y="7325"/>
                  <a:pt x="882" y="6853"/>
                </a:cubicBezTo>
                <a:cubicBezTo>
                  <a:pt x="1323" y="6569"/>
                  <a:pt x="1701" y="6254"/>
                  <a:pt x="2016" y="5908"/>
                </a:cubicBezTo>
                <a:cubicBezTo>
                  <a:pt x="2457" y="6254"/>
                  <a:pt x="2962" y="6506"/>
                  <a:pt x="3560" y="6664"/>
                </a:cubicBezTo>
                <a:cubicBezTo>
                  <a:pt x="3596" y="6671"/>
                  <a:pt x="3631" y="6675"/>
                  <a:pt x="3665" y="6675"/>
                </a:cubicBezTo>
                <a:cubicBezTo>
                  <a:pt x="3784" y="6675"/>
                  <a:pt x="3889" y="6628"/>
                  <a:pt x="3938" y="6506"/>
                </a:cubicBezTo>
                <a:cubicBezTo>
                  <a:pt x="4316" y="5939"/>
                  <a:pt x="4411" y="5152"/>
                  <a:pt x="4379" y="4332"/>
                </a:cubicBezTo>
                <a:cubicBezTo>
                  <a:pt x="4348" y="3734"/>
                  <a:pt x="4190" y="3230"/>
                  <a:pt x="3938" y="2820"/>
                </a:cubicBezTo>
                <a:cubicBezTo>
                  <a:pt x="4694" y="2663"/>
                  <a:pt x="5356" y="2190"/>
                  <a:pt x="5828" y="1560"/>
                </a:cubicBezTo>
                <a:lnTo>
                  <a:pt x="6207" y="1056"/>
                </a:lnTo>
                <a:close/>
                <a:moveTo>
                  <a:pt x="6116" y="1"/>
                </a:moveTo>
                <a:cubicBezTo>
                  <a:pt x="6002" y="1"/>
                  <a:pt x="5892" y="48"/>
                  <a:pt x="5828" y="142"/>
                </a:cubicBezTo>
                <a:lnTo>
                  <a:pt x="5198" y="1150"/>
                </a:lnTo>
                <a:cubicBezTo>
                  <a:pt x="4789" y="1781"/>
                  <a:pt x="4064" y="2159"/>
                  <a:pt x="3277" y="2159"/>
                </a:cubicBezTo>
                <a:cubicBezTo>
                  <a:pt x="2962" y="2159"/>
                  <a:pt x="2804" y="2568"/>
                  <a:pt x="3056" y="2757"/>
                </a:cubicBezTo>
                <a:cubicBezTo>
                  <a:pt x="3371" y="3072"/>
                  <a:pt x="3592" y="3671"/>
                  <a:pt x="3623" y="4364"/>
                </a:cubicBezTo>
                <a:cubicBezTo>
                  <a:pt x="3686" y="4931"/>
                  <a:pt x="3592" y="5467"/>
                  <a:pt x="3434" y="5876"/>
                </a:cubicBezTo>
                <a:cubicBezTo>
                  <a:pt x="2962" y="5719"/>
                  <a:pt x="2520" y="5435"/>
                  <a:pt x="2174" y="5120"/>
                </a:cubicBezTo>
                <a:cubicBezTo>
                  <a:pt x="2103" y="5049"/>
                  <a:pt x="2019" y="5016"/>
                  <a:pt x="1937" y="5016"/>
                </a:cubicBezTo>
                <a:cubicBezTo>
                  <a:pt x="1837" y="5016"/>
                  <a:pt x="1739" y="5065"/>
                  <a:pt x="1670" y="5152"/>
                </a:cubicBezTo>
                <a:cubicBezTo>
                  <a:pt x="1323" y="5624"/>
                  <a:pt x="851" y="6065"/>
                  <a:pt x="252" y="6349"/>
                </a:cubicBezTo>
                <a:cubicBezTo>
                  <a:pt x="95" y="6412"/>
                  <a:pt x="0" y="6601"/>
                  <a:pt x="95" y="6790"/>
                </a:cubicBezTo>
                <a:cubicBezTo>
                  <a:pt x="347" y="7388"/>
                  <a:pt x="441" y="8018"/>
                  <a:pt x="410" y="8586"/>
                </a:cubicBezTo>
                <a:cubicBezTo>
                  <a:pt x="410" y="8712"/>
                  <a:pt x="441" y="8775"/>
                  <a:pt x="536" y="8838"/>
                </a:cubicBezTo>
                <a:cubicBezTo>
                  <a:pt x="630" y="8964"/>
                  <a:pt x="788" y="8964"/>
                  <a:pt x="945" y="8964"/>
                </a:cubicBezTo>
                <a:cubicBezTo>
                  <a:pt x="1355" y="8964"/>
                  <a:pt x="1701" y="9058"/>
                  <a:pt x="2111" y="9153"/>
                </a:cubicBezTo>
                <a:lnTo>
                  <a:pt x="1544" y="10224"/>
                </a:lnTo>
                <a:cubicBezTo>
                  <a:pt x="1406" y="10472"/>
                  <a:pt x="1606" y="10745"/>
                  <a:pt x="1870" y="10745"/>
                </a:cubicBezTo>
                <a:cubicBezTo>
                  <a:pt x="1907" y="10745"/>
                  <a:pt x="1946" y="10740"/>
                  <a:pt x="1985" y="10728"/>
                </a:cubicBezTo>
                <a:lnTo>
                  <a:pt x="5797" y="9499"/>
                </a:lnTo>
                <a:lnTo>
                  <a:pt x="5797" y="11894"/>
                </a:lnTo>
                <a:cubicBezTo>
                  <a:pt x="5797" y="12083"/>
                  <a:pt x="5955" y="12240"/>
                  <a:pt x="6144" y="12240"/>
                </a:cubicBezTo>
                <a:cubicBezTo>
                  <a:pt x="6364" y="12240"/>
                  <a:pt x="6522" y="12083"/>
                  <a:pt x="6522" y="11894"/>
                </a:cubicBezTo>
                <a:lnTo>
                  <a:pt x="6522" y="9499"/>
                </a:lnTo>
                <a:lnTo>
                  <a:pt x="10334" y="10728"/>
                </a:lnTo>
                <a:cubicBezTo>
                  <a:pt x="10382" y="10747"/>
                  <a:pt x="10431" y="10756"/>
                  <a:pt x="10476" y="10756"/>
                </a:cubicBezTo>
                <a:cubicBezTo>
                  <a:pt x="10726" y="10756"/>
                  <a:pt x="10908" y="10490"/>
                  <a:pt x="10775" y="10224"/>
                </a:cubicBezTo>
                <a:lnTo>
                  <a:pt x="10208" y="9153"/>
                </a:lnTo>
                <a:cubicBezTo>
                  <a:pt x="10554" y="9058"/>
                  <a:pt x="10964" y="8964"/>
                  <a:pt x="11342" y="8964"/>
                </a:cubicBezTo>
                <a:cubicBezTo>
                  <a:pt x="11387" y="8964"/>
                  <a:pt x="11432" y="8966"/>
                  <a:pt x="11476" y="8966"/>
                </a:cubicBezTo>
                <a:cubicBezTo>
                  <a:pt x="11587" y="8966"/>
                  <a:pt x="11693" y="8950"/>
                  <a:pt x="11783" y="8838"/>
                </a:cubicBezTo>
                <a:cubicBezTo>
                  <a:pt x="11846" y="8775"/>
                  <a:pt x="11909" y="8680"/>
                  <a:pt x="11909" y="8586"/>
                </a:cubicBezTo>
                <a:cubicBezTo>
                  <a:pt x="11877" y="7987"/>
                  <a:pt x="11972" y="7388"/>
                  <a:pt x="12224" y="6790"/>
                </a:cubicBezTo>
                <a:cubicBezTo>
                  <a:pt x="12287" y="6601"/>
                  <a:pt x="12224" y="6412"/>
                  <a:pt x="12003" y="6349"/>
                </a:cubicBezTo>
                <a:cubicBezTo>
                  <a:pt x="11436" y="6065"/>
                  <a:pt x="10964" y="5624"/>
                  <a:pt x="10586" y="5152"/>
                </a:cubicBezTo>
                <a:cubicBezTo>
                  <a:pt x="10534" y="5065"/>
                  <a:pt x="10434" y="5016"/>
                  <a:pt x="10329" y="5016"/>
                </a:cubicBezTo>
                <a:cubicBezTo>
                  <a:pt x="10243" y="5016"/>
                  <a:pt x="10153" y="5049"/>
                  <a:pt x="10082" y="5120"/>
                </a:cubicBezTo>
                <a:cubicBezTo>
                  <a:pt x="9735" y="5435"/>
                  <a:pt x="9294" y="5719"/>
                  <a:pt x="8821" y="5876"/>
                </a:cubicBezTo>
                <a:cubicBezTo>
                  <a:pt x="8664" y="5467"/>
                  <a:pt x="8601" y="4931"/>
                  <a:pt x="8632" y="4364"/>
                </a:cubicBezTo>
                <a:cubicBezTo>
                  <a:pt x="8664" y="3702"/>
                  <a:pt x="8916" y="3072"/>
                  <a:pt x="9231" y="2757"/>
                </a:cubicBezTo>
                <a:cubicBezTo>
                  <a:pt x="9452" y="2505"/>
                  <a:pt x="9294" y="2159"/>
                  <a:pt x="8979" y="2159"/>
                </a:cubicBezTo>
                <a:cubicBezTo>
                  <a:pt x="8191" y="2159"/>
                  <a:pt x="7498" y="1781"/>
                  <a:pt x="7057" y="1150"/>
                </a:cubicBezTo>
                <a:lnTo>
                  <a:pt x="6427" y="142"/>
                </a:lnTo>
                <a:cubicBezTo>
                  <a:pt x="6348" y="48"/>
                  <a:pt x="6230" y="1"/>
                  <a:pt x="6116"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55"/>
          <p:cNvSpPr/>
          <p:nvPr/>
        </p:nvSpPr>
        <p:spPr>
          <a:xfrm>
            <a:off x="8022925" y="2207175"/>
            <a:ext cx="625838" cy="2263238"/>
          </a:xfrm>
          <a:custGeom>
            <a:rect b="b" l="l" r="r" t="t"/>
            <a:pathLst>
              <a:path extrusionOk="0" h="12241" w="12287">
                <a:moveTo>
                  <a:pt x="6207" y="1056"/>
                </a:moveTo>
                <a:lnTo>
                  <a:pt x="6553" y="1560"/>
                </a:lnTo>
                <a:cubicBezTo>
                  <a:pt x="6994" y="2253"/>
                  <a:pt x="7656" y="2663"/>
                  <a:pt x="8443" y="2820"/>
                </a:cubicBezTo>
                <a:cubicBezTo>
                  <a:pt x="8191" y="3261"/>
                  <a:pt x="8097" y="3765"/>
                  <a:pt x="8002" y="4332"/>
                </a:cubicBezTo>
                <a:cubicBezTo>
                  <a:pt x="7939" y="5152"/>
                  <a:pt x="8097" y="5939"/>
                  <a:pt x="8443" y="6506"/>
                </a:cubicBezTo>
                <a:cubicBezTo>
                  <a:pt x="8498" y="6588"/>
                  <a:pt x="8623" y="6670"/>
                  <a:pt x="8758" y="6670"/>
                </a:cubicBezTo>
                <a:cubicBezTo>
                  <a:pt x="8779" y="6670"/>
                  <a:pt x="8800" y="6668"/>
                  <a:pt x="8821" y="6664"/>
                </a:cubicBezTo>
                <a:cubicBezTo>
                  <a:pt x="9420" y="6506"/>
                  <a:pt x="9924" y="6223"/>
                  <a:pt x="10365" y="5908"/>
                </a:cubicBezTo>
                <a:cubicBezTo>
                  <a:pt x="10680" y="6254"/>
                  <a:pt x="11090" y="6569"/>
                  <a:pt x="11499" y="6853"/>
                </a:cubicBezTo>
                <a:cubicBezTo>
                  <a:pt x="11279" y="7325"/>
                  <a:pt x="11153" y="7798"/>
                  <a:pt x="11153" y="8271"/>
                </a:cubicBezTo>
                <a:cubicBezTo>
                  <a:pt x="10586" y="8302"/>
                  <a:pt x="10082" y="8428"/>
                  <a:pt x="9578" y="8617"/>
                </a:cubicBezTo>
                <a:cubicBezTo>
                  <a:pt x="9389" y="8712"/>
                  <a:pt x="9294" y="8932"/>
                  <a:pt x="9389" y="9090"/>
                </a:cubicBezTo>
                <a:lnTo>
                  <a:pt x="9704" y="9751"/>
                </a:lnTo>
                <a:lnTo>
                  <a:pt x="7183" y="8932"/>
                </a:lnTo>
                <a:lnTo>
                  <a:pt x="9861" y="7861"/>
                </a:lnTo>
                <a:cubicBezTo>
                  <a:pt x="10050" y="7798"/>
                  <a:pt x="10145" y="7609"/>
                  <a:pt x="10050" y="7388"/>
                </a:cubicBezTo>
                <a:cubicBezTo>
                  <a:pt x="10003" y="7247"/>
                  <a:pt x="9867" y="7176"/>
                  <a:pt x="9722" y="7176"/>
                </a:cubicBezTo>
                <a:cubicBezTo>
                  <a:pt x="9674" y="7176"/>
                  <a:pt x="9625" y="7184"/>
                  <a:pt x="9578" y="7199"/>
                </a:cubicBezTo>
                <a:lnTo>
                  <a:pt x="6522" y="8428"/>
                </a:lnTo>
                <a:lnTo>
                  <a:pt x="6522" y="3986"/>
                </a:lnTo>
                <a:cubicBezTo>
                  <a:pt x="6522" y="3765"/>
                  <a:pt x="6364" y="3608"/>
                  <a:pt x="6144" y="3608"/>
                </a:cubicBezTo>
                <a:cubicBezTo>
                  <a:pt x="5955" y="3608"/>
                  <a:pt x="5797" y="3765"/>
                  <a:pt x="5797" y="3986"/>
                </a:cubicBezTo>
                <a:lnTo>
                  <a:pt x="5797" y="8428"/>
                </a:lnTo>
                <a:lnTo>
                  <a:pt x="2710" y="7199"/>
                </a:lnTo>
                <a:cubicBezTo>
                  <a:pt x="2662" y="7184"/>
                  <a:pt x="2615" y="7176"/>
                  <a:pt x="2570" y="7176"/>
                </a:cubicBezTo>
                <a:cubicBezTo>
                  <a:pt x="2434" y="7176"/>
                  <a:pt x="2316" y="7247"/>
                  <a:pt x="2268" y="7388"/>
                </a:cubicBezTo>
                <a:cubicBezTo>
                  <a:pt x="2174" y="7609"/>
                  <a:pt x="2268" y="7798"/>
                  <a:pt x="2457" y="7861"/>
                </a:cubicBezTo>
                <a:lnTo>
                  <a:pt x="5135" y="8932"/>
                </a:lnTo>
                <a:lnTo>
                  <a:pt x="2615" y="9751"/>
                </a:lnTo>
                <a:lnTo>
                  <a:pt x="2930" y="9090"/>
                </a:lnTo>
                <a:cubicBezTo>
                  <a:pt x="2993" y="8901"/>
                  <a:pt x="2930" y="8712"/>
                  <a:pt x="2741" y="8617"/>
                </a:cubicBezTo>
                <a:cubicBezTo>
                  <a:pt x="2205" y="8397"/>
                  <a:pt x="1701" y="8271"/>
                  <a:pt x="1166" y="8271"/>
                </a:cubicBezTo>
                <a:cubicBezTo>
                  <a:pt x="1166" y="7798"/>
                  <a:pt x="1040" y="7325"/>
                  <a:pt x="882" y="6853"/>
                </a:cubicBezTo>
                <a:cubicBezTo>
                  <a:pt x="1323" y="6569"/>
                  <a:pt x="1701" y="6254"/>
                  <a:pt x="2016" y="5908"/>
                </a:cubicBezTo>
                <a:cubicBezTo>
                  <a:pt x="2457" y="6254"/>
                  <a:pt x="2962" y="6506"/>
                  <a:pt x="3560" y="6664"/>
                </a:cubicBezTo>
                <a:cubicBezTo>
                  <a:pt x="3596" y="6671"/>
                  <a:pt x="3631" y="6675"/>
                  <a:pt x="3665" y="6675"/>
                </a:cubicBezTo>
                <a:cubicBezTo>
                  <a:pt x="3784" y="6675"/>
                  <a:pt x="3889" y="6628"/>
                  <a:pt x="3938" y="6506"/>
                </a:cubicBezTo>
                <a:cubicBezTo>
                  <a:pt x="4316" y="5939"/>
                  <a:pt x="4411" y="5152"/>
                  <a:pt x="4379" y="4332"/>
                </a:cubicBezTo>
                <a:cubicBezTo>
                  <a:pt x="4348" y="3734"/>
                  <a:pt x="4190" y="3230"/>
                  <a:pt x="3938" y="2820"/>
                </a:cubicBezTo>
                <a:cubicBezTo>
                  <a:pt x="4694" y="2663"/>
                  <a:pt x="5356" y="2190"/>
                  <a:pt x="5828" y="1560"/>
                </a:cubicBezTo>
                <a:lnTo>
                  <a:pt x="6207" y="1056"/>
                </a:lnTo>
                <a:close/>
                <a:moveTo>
                  <a:pt x="6116" y="1"/>
                </a:moveTo>
                <a:cubicBezTo>
                  <a:pt x="6002" y="1"/>
                  <a:pt x="5892" y="48"/>
                  <a:pt x="5828" y="142"/>
                </a:cubicBezTo>
                <a:lnTo>
                  <a:pt x="5198" y="1150"/>
                </a:lnTo>
                <a:cubicBezTo>
                  <a:pt x="4789" y="1781"/>
                  <a:pt x="4064" y="2159"/>
                  <a:pt x="3277" y="2159"/>
                </a:cubicBezTo>
                <a:cubicBezTo>
                  <a:pt x="2962" y="2159"/>
                  <a:pt x="2804" y="2568"/>
                  <a:pt x="3056" y="2757"/>
                </a:cubicBezTo>
                <a:cubicBezTo>
                  <a:pt x="3371" y="3072"/>
                  <a:pt x="3592" y="3671"/>
                  <a:pt x="3623" y="4364"/>
                </a:cubicBezTo>
                <a:cubicBezTo>
                  <a:pt x="3686" y="4931"/>
                  <a:pt x="3592" y="5467"/>
                  <a:pt x="3434" y="5876"/>
                </a:cubicBezTo>
                <a:cubicBezTo>
                  <a:pt x="2962" y="5719"/>
                  <a:pt x="2520" y="5435"/>
                  <a:pt x="2174" y="5120"/>
                </a:cubicBezTo>
                <a:cubicBezTo>
                  <a:pt x="2103" y="5049"/>
                  <a:pt x="2019" y="5016"/>
                  <a:pt x="1937" y="5016"/>
                </a:cubicBezTo>
                <a:cubicBezTo>
                  <a:pt x="1837" y="5016"/>
                  <a:pt x="1739" y="5065"/>
                  <a:pt x="1670" y="5152"/>
                </a:cubicBezTo>
                <a:cubicBezTo>
                  <a:pt x="1323" y="5624"/>
                  <a:pt x="851" y="6065"/>
                  <a:pt x="252" y="6349"/>
                </a:cubicBezTo>
                <a:cubicBezTo>
                  <a:pt x="95" y="6412"/>
                  <a:pt x="0" y="6601"/>
                  <a:pt x="95" y="6790"/>
                </a:cubicBezTo>
                <a:cubicBezTo>
                  <a:pt x="347" y="7388"/>
                  <a:pt x="441" y="8018"/>
                  <a:pt x="410" y="8586"/>
                </a:cubicBezTo>
                <a:cubicBezTo>
                  <a:pt x="410" y="8712"/>
                  <a:pt x="441" y="8775"/>
                  <a:pt x="536" y="8838"/>
                </a:cubicBezTo>
                <a:cubicBezTo>
                  <a:pt x="630" y="8964"/>
                  <a:pt x="788" y="8964"/>
                  <a:pt x="945" y="8964"/>
                </a:cubicBezTo>
                <a:cubicBezTo>
                  <a:pt x="1355" y="8964"/>
                  <a:pt x="1701" y="9058"/>
                  <a:pt x="2111" y="9153"/>
                </a:cubicBezTo>
                <a:lnTo>
                  <a:pt x="1544" y="10224"/>
                </a:lnTo>
                <a:cubicBezTo>
                  <a:pt x="1406" y="10472"/>
                  <a:pt x="1606" y="10745"/>
                  <a:pt x="1870" y="10745"/>
                </a:cubicBezTo>
                <a:cubicBezTo>
                  <a:pt x="1907" y="10745"/>
                  <a:pt x="1946" y="10740"/>
                  <a:pt x="1985" y="10728"/>
                </a:cubicBezTo>
                <a:lnTo>
                  <a:pt x="5797" y="9499"/>
                </a:lnTo>
                <a:lnTo>
                  <a:pt x="5797" y="11894"/>
                </a:lnTo>
                <a:cubicBezTo>
                  <a:pt x="5797" y="12083"/>
                  <a:pt x="5955" y="12240"/>
                  <a:pt x="6144" y="12240"/>
                </a:cubicBezTo>
                <a:cubicBezTo>
                  <a:pt x="6364" y="12240"/>
                  <a:pt x="6522" y="12083"/>
                  <a:pt x="6522" y="11894"/>
                </a:cubicBezTo>
                <a:lnTo>
                  <a:pt x="6522" y="9499"/>
                </a:lnTo>
                <a:lnTo>
                  <a:pt x="10334" y="10728"/>
                </a:lnTo>
                <a:cubicBezTo>
                  <a:pt x="10382" y="10747"/>
                  <a:pt x="10431" y="10756"/>
                  <a:pt x="10476" y="10756"/>
                </a:cubicBezTo>
                <a:cubicBezTo>
                  <a:pt x="10726" y="10756"/>
                  <a:pt x="10908" y="10490"/>
                  <a:pt x="10775" y="10224"/>
                </a:cubicBezTo>
                <a:lnTo>
                  <a:pt x="10208" y="9153"/>
                </a:lnTo>
                <a:cubicBezTo>
                  <a:pt x="10554" y="9058"/>
                  <a:pt x="10964" y="8964"/>
                  <a:pt x="11342" y="8964"/>
                </a:cubicBezTo>
                <a:cubicBezTo>
                  <a:pt x="11387" y="8964"/>
                  <a:pt x="11432" y="8966"/>
                  <a:pt x="11476" y="8966"/>
                </a:cubicBezTo>
                <a:cubicBezTo>
                  <a:pt x="11587" y="8966"/>
                  <a:pt x="11693" y="8950"/>
                  <a:pt x="11783" y="8838"/>
                </a:cubicBezTo>
                <a:cubicBezTo>
                  <a:pt x="11846" y="8775"/>
                  <a:pt x="11909" y="8680"/>
                  <a:pt x="11909" y="8586"/>
                </a:cubicBezTo>
                <a:cubicBezTo>
                  <a:pt x="11877" y="7987"/>
                  <a:pt x="11972" y="7388"/>
                  <a:pt x="12224" y="6790"/>
                </a:cubicBezTo>
                <a:cubicBezTo>
                  <a:pt x="12287" y="6601"/>
                  <a:pt x="12224" y="6412"/>
                  <a:pt x="12003" y="6349"/>
                </a:cubicBezTo>
                <a:cubicBezTo>
                  <a:pt x="11436" y="6065"/>
                  <a:pt x="10964" y="5624"/>
                  <a:pt x="10586" y="5152"/>
                </a:cubicBezTo>
                <a:cubicBezTo>
                  <a:pt x="10534" y="5065"/>
                  <a:pt x="10434" y="5016"/>
                  <a:pt x="10329" y="5016"/>
                </a:cubicBezTo>
                <a:cubicBezTo>
                  <a:pt x="10243" y="5016"/>
                  <a:pt x="10153" y="5049"/>
                  <a:pt x="10082" y="5120"/>
                </a:cubicBezTo>
                <a:cubicBezTo>
                  <a:pt x="9735" y="5435"/>
                  <a:pt x="9294" y="5719"/>
                  <a:pt x="8821" y="5876"/>
                </a:cubicBezTo>
                <a:cubicBezTo>
                  <a:pt x="8664" y="5467"/>
                  <a:pt x="8601" y="4931"/>
                  <a:pt x="8632" y="4364"/>
                </a:cubicBezTo>
                <a:cubicBezTo>
                  <a:pt x="8664" y="3702"/>
                  <a:pt x="8916" y="3072"/>
                  <a:pt x="9231" y="2757"/>
                </a:cubicBezTo>
                <a:cubicBezTo>
                  <a:pt x="9452" y="2505"/>
                  <a:pt x="9294" y="2159"/>
                  <a:pt x="8979" y="2159"/>
                </a:cubicBezTo>
                <a:cubicBezTo>
                  <a:pt x="8191" y="2159"/>
                  <a:pt x="7498" y="1781"/>
                  <a:pt x="7057" y="1150"/>
                </a:cubicBezTo>
                <a:lnTo>
                  <a:pt x="6427" y="142"/>
                </a:lnTo>
                <a:cubicBezTo>
                  <a:pt x="6348" y="48"/>
                  <a:pt x="6230" y="1"/>
                  <a:pt x="6116"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5" name="Google Shape;2225;p55"/>
          <p:cNvGrpSpPr/>
          <p:nvPr/>
        </p:nvGrpSpPr>
        <p:grpSpPr>
          <a:xfrm>
            <a:off x="6375267" y="4360312"/>
            <a:ext cx="1959041" cy="208784"/>
            <a:chOff x="6336019" y="3733725"/>
            <a:chExt cx="2566206" cy="351310"/>
          </a:xfrm>
        </p:grpSpPr>
        <p:sp>
          <p:nvSpPr>
            <p:cNvPr id="2226" name="Google Shape;2226;p55"/>
            <p:cNvSpPr/>
            <p:nvPr/>
          </p:nvSpPr>
          <p:spPr>
            <a:xfrm>
              <a:off x="6336019" y="3733735"/>
              <a:ext cx="1881300" cy="351300"/>
            </a:xfrm>
            <a:prstGeom prst="homePlate">
              <a:avLst>
                <a:gd fmla="val 50000"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2227" name="Google Shape;2227;p55"/>
            <p:cNvSpPr/>
            <p:nvPr/>
          </p:nvSpPr>
          <p:spPr>
            <a:xfrm>
              <a:off x="8098525" y="3733725"/>
              <a:ext cx="346500" cy="351300"/>
            </a:xfrm>
            <a:prstGeom prst="chevron">
              <a:avLst>
                <a:gd fmla="val 50000"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2228" name="Google Shape;2228;p55"/>
            <p:cNvSpPr/>
            <p:nvPr/>
          </p:nvSpPr>
          <p:spPr>
            <a:xfrm>
              <a:off x="8327125" y="3733725"/>
              <a:ext cx="346500" cy="351300"/>
            </a:xfrm>
            <a:prstGeom prst="chevron">
              <a:avLst>
                <a:gd fmla="val 50000"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2229" name="Google Shape;2229;p55"/>
            <p:cNvSpPr/>
            <p:nvPr/>
          </p:nvSpPr>
          <p:spPr>
            <a:xfrm>
              <a:off x="8555725" y="3733725"/>
              <a:ext cx="346500" cy="351300"/>
            </a:xfrm>
            <a:prstGeom prst="chevron">
              <a:avLst>
                <a:gd fmla="val 50000"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grpSp>
      <p:sp>
        <p:nvSpPr>
          <p:cNvPr id="2230" name="Google Shape;2230;p55"/>
          <p:cNvSpPr txBox="1"/>
          <p:nvPr>
            <p:ph idx="4294967295" type="subTitle"/>
          </p:nvPr>
        </p:nvSpPr>
        <p:spPr>
          <a:xfrm>
            <a:off x="6332401" y="4277200"/>
            <a:ext cx="1324200" cy="375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770"/>
              <a:buNone/>
            </a:pPr>
            <a:r>
              <a:rPr b="1" lang="en" sz="1360">
                <a:solidFill>
                  <a:srgbClr val="FF0000"/>
                </a:solidFill>
                <a:latin typeface="Barlow Semi Condensed"/>
                <a:ea typeface="Barlow Semi Condensed"/>
                <a:cs typeface="Barlow Semi Condensed"/>
                <a:sym typeface="Barlow Semi Condensed"/>
              </a:rPr>
              <a:t>Max Depth==2</a:t>
            </a:r>
            <a:endParaRPr b="1" sz="1080">
              <a:solidFill>
                <a:srgbClr val="FF0000"/>
              </a:solidFill>
              <a:latin typeface="Barlow Semi Condensed"/>
              <a:ea typeface="Barlow Semi Condensed"/>
              <a:cs typeface="Barlow Semi Condensed"/>
              <a:sym typeface="Barlow Semi Condensed"/>
            </a:endParaRPr>
          </a:p>
        </p:txBody>
      </p:sp>
      <p:pic>
        <p:nvPicPr>
          <p:cNvPr id="2231" name="Google Shape;2231;p55"/>
          <p:cNvPicPr preferRelativeResize="0"/>
          <p:nvPr/>
        </p:nvPicPr>
        <p:blipFill>
          <a:blip r:embed="rId3">
            <a:alphaModFix/>
          </a:blip>
          <a:stretch>
            <a:fillRect/>
          </a:stretch>
        </p:blipFill>
        <p:spPr>
          <a:xfrm>
            <a:off x="1303800" y="1126102"/>
            <a:ext cx="4788202" cy="40174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500"/>
                                          </p:stCondLst>
                                        </p:cTn>
                                        <p:tgtEl>
                                          <p:spTgt spid="2223"/>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2224"/>
                                        </p:tgtEl>
                                        <p:attrNameLst>
                                          <p:attrName>style.visibility</p:attrName>
                                        </p:attrNameLst>
                                      </p:cBhvr>
                                      <p:to>
                                        <p:strVal val="visible"/>
                                      </p:to>
                                    </p:set>
                                  </p:childTnLst>
                                </p:cTn>
                              </p:par>
                            </p:childTnLst>
                          </p:cTn>
                        </p:par>
                        <p:par>
                          <p:cTn fill="hold">
                            <p:stCondLst>
                              <p:cond delay="1500"/>
                            </p:stCondLst>
                            <p:childTnLst>
                              <p:par>
                                <p:cTn fill="hold" nodeType="afterEffect" presetClass="entr" presetID="2" presetSubtype="8">
                                  <p:stCondLst>
                                    <p:cond delay="0"/>
                                  </p:stCondLst>
                                  <p:childTnLst>
                                    <p:set>
                                      <p:cBhvr>
                                        <p:cTn dur="1" fill="hold">
                                          <p:stCondLst>
                                            <p:cond delay="0"/>
                                          </p:stCondLst>
                                        </p:cTn>
                                        <p:tgtEl>
                                          <p:spTgt spid="2225"/>
                                        </p:tgtEl>
                                        <p:attrNameLst>
                                          <p:attrName>style.visibility</p:attrName>
                                        </p:attrNameLst>
                                      </p:cBhvr>
                                      <p:to>
                                        <p:strVal val="visible"/>
                                      </p:to>
                                    </p:set>
                                    <p:anim calcmode="lin" valueType="num">
                                      <p:cBhvr additive="base">
                                        <p:cTn dur="1000"/>
                                        <p:tgtEl>
                                          <p:spTgt spid="222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230"/>
                                        </p:tgtEl>
                                        <p:attrNameLst>
                                          <p:attrName>style.visibility</p:attrName>
                                        </p:attrNameLst>
                                      </p:cBhvr>
                                      <p:to>
                                        <p:strVal val="visible"/>
                                      </p:to>
                                    </p:set>
                                    <p:anim calcmode="lin" valueType="num">
                                      <p:cBhvr additive="base">
                                        <p:cTn dur="1000"/>
                                        <p:tgtEl>
                                          <p:spTgt spid="223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5" name="Shape 2235"/>
        <p:cNvGrpSpPr/>
        <p:nvPr/>
      </p:nvGrpSpPr>
      <p:grpSpPr>
        <a:xfrm>
          <a:off x="0" y="0"/>
          <a:ext cx="0" cy="0"/>
          <a:chOff x="0" y="0"/>
          <a:chExt cx="0" cy="0"/>
        </a:xfrm>
      </p:grpSpPr>
      <p:sp>
        <p:nvSpPr>
          <p:cNvPr id="2236" name="Google Shape;2236;p56"/>
          <p:cNvSpPr txBox="1"/>
          <p:nvPr>
            <p:ph type="title"/>
          </p:nvPr>
        </p:nvSpPr>
        <p:spPr>
          <a:xfrm>
            <a:off x="1303800" y="598575"/>
            <a:ext cx="7030500" cy="766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Prediction Model </a:t>
            </a:r>
            <a:r>
              <a:rPr b="0" i="1" lang="en" sz="1577"/>
              <a:t>== (Can we see the future?) </a:t>
            </a:r>
            <a:endParaRPr b="0" i="1" sz="1577"/>
          </a:p>
          <a:p>
            <a:pPr indent="0" lvl="0" marL="0" rtl="0" algn="l">
              <a:spcBef>
                <a:spcPts val="0"/>
              </a:spcBef>
              <a:spcAft>
                <a:spcPts val="0"/>
              </a:spcAft>
              <a:buNone/>
            </a:pPr>
            <a:r>
              <a:t/>
            </a:r>
            <a:endParaRPr/>
          </a:p>
        </p:txBody>
      </p:sp>
      <p:pic>
        <p:nvPicPr>
          <p:cNvPr id="2237" name="Google Shape;2237;p56"/>
          <p:cNvPicPr preferRelativeResize="0"/>
          <p:nvPr/>
        </p:nvPicPr>
        <p:blipFill>
          <a:blip r:embed="rId3">
            <a:alphaModFix/>
          </a:blip>
          <a:stretch>
            <a:fillRect/>
          </a:stretch>
        </p:blipFill>
        <p:spPr>
          <a:xfrm>
            <a:off x="864275" y="1207250"/>
            <a:ext cx="7415424" cy="2684775"/>
          </a:xfrm>
          <a:prstGeom prst="rect">
            <a:avLst/>
          </a:prstGeom>
          <a:noFill/>
          <a:ln>
            <a:noFill/>
          </a:ln>
        </p:spPr>
      </p:pic>
      <p:pic>
        <p:nvPicPr>
          <p:cNvPr id="2238" name="Google Shape;2238;p56"/>
          <p:cNvPicPr preferRelativeResize="0"/>
          <p:nvPr/>
        </p:nvPicPr>
        <p:blipFill>
          <a:blip r:embed="rId4">
            <a:alphaModFix/>
          </a:blip>
          <a:stretch>
            <a:fillRect/>
          </a:stretch>
        </p:blipFill>
        <p:spPr>
          <a:xfrm>
            <a:off x="685800" y="3872343"/>
            <a:ext cx="4199975" cy="995195"/>
          </a:xfrm>
          <a:prstGeom prst="rect">
            <a:avLst/>
          </a:prstGeom>
          <a:noFill/>
          <a:ln>
            <a:noFill/>
          </a:ln>
        </p:spPr>
      </p:pic>
      <p:pic>
        <p:nvPicPr>
          <p:cNvPr id="2239" name="Google Shape;2239;p56"/>
          <p:cNvPicPr preferRelativeResize="0"/>
          <p:nvPr/>
        </p:nvPicPr>
        <p:blipFill>
          <a:blip r:embed="rId5">
            <a:alphaModFix/>
          </a:blip>
          <a:stretch>
            <a:fillRect/>
          </a:stretch>
        </p:blipFill>
        <p:spPr>
          <a:xfrm>
            <a:off x="4885775" y="3892025"/>
            <a:ext cx="3931464" cy="955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3" name="Shape 2243"/>
        <p:cNvGrpSpPr/>
        <p:nvPr/>
      </p:nvGrpSpPr>
      <p:grpSpPr>
        <a:xfrm>
          <a:off x="0" y="0"/>
          <a:ext cx="0" cy="0"/>
          <a:chOff x="0" y="0"/>
          <a:chExt cx="0" cy="0"/>
        </a:xfrm>
      </p:grpSpPr>
      <p:sp>
        <p:nvSpPr>
          <p:cNvPr id="2244" name="Google Shape;2244;p57"/>
          <p:cNvSpPr txBox="1"/>
          <p:nvPr>
            <p:ph type="title"/>
          </p:nvPr>
        </p:nvSpPr>
        <p:spPr>
          <a:xfrm>
            <a:off x="1303800" y="598575"/>
            <a:ext cx="7030500" cy="766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Prediction Model </a:t>
            </a:r>
            <a:r>
              <a:rPr b="0" i="1" lang="en" sz="1577"/>
              <a:t>== (Can we see the future?) </a:t>
            </a:r>
            <a:endParaRPr b="0" i="1" sz="1577"/>
          </a:p>
          <a:p>
            <a:pPr indent="0" lvl="0" marL="0" rtl="0" algn="l">
              <a:spcBef>
                <a:spcPts val="0"/>
              </a:spcBef>
              <a:spcAft>
                <a:spcPts val="0"/>
              </a:spcAft>
              <a:buNone/>
            </a:pPr>
            <a:r>
              <a:t/>
            </a:r>
            <a:endParaRPr/>
          </a:p>
        </p:txBody>
      </p:sp>
      <p:sp>
        <p:nvSpPr>
          <p:cNvPr id="2245" name="Google Shape;2245;p57"/>
          <p:cNvSpPr/>
          <p:nvPr/>
        </p:nvSpPr>
        <p:spPr>
          <a:xfrm>
            <a:off x="1115950" y="1210475"/>
            <a:ext cx="6675300" cy="33783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57"/>
          <p:cNvSpPr txBox="1"/>
          <p:nvPr/>
        </p:nvSpPr>
        <p:spPr>
          <a:xfrm>
            <a:off x="1369525" y="1364775"/>
            <a:ext cx="4423200" cy="5079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b="1" lang="en" sz="2100" u="sng">
                <a:solidFill>
                  <a:srgbClr val="212121"/>
                </a:solidFill>
                <a:latin typeface="Maven Pro"/>
                <a:ea typeface="Maven Pro"/>
                <a:cs typeface="Maven Pro"/>
                <a:sym typeface="Maven Pro"/>
              </a:rPr>
              <a:t>Random Tree Classifier (learnt)</a:t>
            </a:r>
            <a:endParaRPr b="1" sz="700" u="sng">
              <a:solidFill>
                <a:srgbClr val="212121"/>
              </a:solidFill>
              <a:latin typeface="Nunito"/>
              <a:ea typeface="Nunito"/>
              <a:cs typeface="Nunito"/>
              <a:sym typeface="Nunito"/>
            </a:endParaRPr>
          </a:p>
        </p:txBody>
      </p:sp>
      <p:pic>
        <p:nvPicPr>
          <p:cNvPr id="2247" name="Google Shape;2247;p57"/>
          <p:cNvPicPr preferRelativeResize="0"/>
          <p:nvPr/>
        </p:nvPicPr>
        <p:blipFill>
          <a:blip r:embed="rId3">
            <a:alphaModFix/>
          </a:blip>
          <a:stretch>
            <a:fillRect/>
          </a:stretch>
        </p:blipFill>
        <p:spPr>
          <a:xfrm>
            <a:off x="1303575" y="1903200"/>
            <a:ext cx="6300025" cy="1992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1" name="Shape 2251"/>
        <p:cNvGrpSpPr/>
        <p:nvPr/>
      </p:nvGrpSpPr>
      <p:grpSpPr>
        <a:xfrm>
          <a:off x="0" y="0"/>
          <a:ext cx="0" cy="0"/>
          <a:chOff x="0" y="0"/>
          <a:chExt cx="0" cy="0"/>
        </a:xfrm>
      </p:grpSpPr>
      <p:sp>
        <p:nvSpPr>
          <p:cNvPr id="2252" name="Google Shape;2252;p58"/>
          <p:cNvSpPr txBox="1"/>
          <p:nvPr>
            <p:ph type="title"/>
          </p:nvPr>
        </p:nvSpPr>
        <p:spPr>
          <a:xfrm>
            <a:off x="2879825" y="2231100"/>
            <a:ext cx="3457500" cy="804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3530"/>
              <a:t>Our Conclusion</a:t>
            </a:r>
            <a:endParaRPr sz="4700"/>
          </a:p>
          <a:p>
            <a:pPr indent="0" lvl="0" marL="0" rtl="0" algn="ctr">
              <a:spcBef>
                <a:spcPts val="0"/>
              </a:spcBef>
              <a:spcAft>
                <a:spcPts val="0"/>
              </a:spcAft>
              <a:buNone/>
            </a:pPr>
            <a:r>
              <a:rPr lang="en" sz="1466"/>
              <a:t>+</a:t>
            </a:r>
            <a:r>
              <a:rPr lang="en" sz="1466"/>
              <a:t>=</a:t>
            </a:r>
            <a:endParaRPr sz="1466"/>
          </a:p>
          <a:p>
            <a:pPr indent="0" lvl="0" marL="0" rtl="0" algn="ctr">
              <a:lnSpc>
                <a:spcPct val="115000"/>
              </a:lnSpc>
              <a:spcBef>
                <a:spcPts val="0"/>
              </a:spcBef>
              <a:spcAft>
                <a:spcPts val="1200"/>
              </a:spcAft>
              <a:buNone/>
            </a:pPr>
            <a:r>
              <a:rPr b="0" i="1" lang="en" sz="1400">
                <a:latin typeface="Barlow Semi Condensed"/>
                <a:ea typeface="Barlow Semi Condensed"/>
                <a:cs typeface="Barlow Semi Condensed"/>
                <a:sym typeface="Barlow Semi Condensed"/>
              </a:rPr>
              <a:t>/*</a:t>
            </a:r>
            <a:r>
              <a:rPr b="0" i="1" lang="en" sz="1400">
                <a:latin typeface="Barlow Semi Condensed"/>
                <a:ea typeface="Barlow Semi Condensed"/>
                <a:cs typeface="Barlow Semi Condensed"/>
                <a:sym typeface="Barlow Semi Condensed"/>
              </a:rPr>
              <a:t>What we have derived</a:t>
            </a:r>
            <a:r>
              <a:rPr b="0" i="1" lang="en" sz="1400">
                <a:latin typeface="Barlow Semi Condensed"/>
                <a:ea typeface="Barlow Semi Condensed"/>
                <a:cs typeface="Barlow Semi Condensed"/>
                <a:sym typeface="Barlow Semi Condensed"/>
              </a:rPr>
              <a:t>*/</a:t>
            </a:r>
            <a:endParaRPr sz="1466"/>
          </a:p>
        </p:txBody>
      </p:sp>
      <p:grpSp>
        <p:nvGrpSpPr>
          <p:cNvPr id="2253" name="Google Shape;2253;p58"/>
          <p:cNvGrpSpPr/>
          <p:nvPr/>
        </p:nvGrpSpPr>
        <p:grpSpPr>
          <a:xfrm>
            <a:off x="3806208" y="792410"/>
            <a:ext cx="1385864" cy="1364219"/>
            <a:chOff x="3614228" y="234880"/>
            <a:chExt cx="1915500" cy="1915500"/>
          </a:xfrm>
        </p:grpSpPr>
        <p:sp>
          <p:nvSpPr>
            <p:cNvPr id="2254" name="Google Shape;2254;p58"/>
            <p:cNvSpPr/>
            <p:nvPr/>
          </p:nvSpPr>
          <p:spPr>
            <a:xfrm>
              <a:off x="3614228" y="234880"/>
              <a:ext cx="1915500" cy="19155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58"/>
            <p:cNvSpPr/>
            <p:nvPr/>
          </p:nvSpPr>
          <p:spPr>
            <a:xfrm>
              <a:off x="3869711" y="490401"/>
              <a:ext cx="1404000" cy="14040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6" name="Google Shape;2256;p58"/>
          <p:cNvGrpSpPr/>
          <p:nvPr/>
        </p:nvGrpSpPr>
        <p:grpSpPr>
          <a:xfrm>
            <a:off x="4226172" y="1194127"/>
            <a:ext cx="545878" cy="618889"/>
            <a:chOff x="1190625" y="238125"/>
            <a:chExt cx="5238750" cy="5231525"/>
          </a:xfrm>
        </p:grpSpPr>
        <p:sp>
          <p:nvSpPr>
            <p:cNvPr id="2257" name="Google Shape;2257;p58"/>
            <p:cNvSpPr/>
            <p:nvPr/>
          </p:nvSpPr>
          <p:spPr>
            <a:xfrm>
              <a:off x="1190625" y="259325"/>
              <a:ext cx="5238750" cy="5210325"/>
            </a:xfrm>
            <a:custGeom>
              <a:rect b="b" l="l" r="r" t="t"/>
              <a:pathLst>
                <a:path extrusionOk="0" h="208413" w="20955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258" name="Google Shape;2258;p58"/>
            <p:cNvSpPr/>
            <p:nvPr/>
          </p:nvSpPr>
          <p:spPr>
            <a:xfrm>
              <a:off x="4202861" y="1284806"/>
              <a:ext cx="1389300" cy="1389300"/>
            </a:xfrm>
            <a:custGeom>
              <a:rect b="b" l="l" r="r" t="t"/>
              <a:pathLst>
                <a:path extrusionOk="0" h="55572" w="55572">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259" name="Google Shape;2259;p58"/>
            <p:cNvSpPr/>
            <p:nvPr/>
          </p:nvSpPr>
          <p:spPr>
            <a:xfrm>
              <a:off x="3730400" y="4080350"/>
              <a:ext cx="173675" cy="260500"/>
            </a:xfrm>
            <a:custGeom>
              <a:rect b="b" l="l" r="r" t="t"/>
              <a:pathLst>
                <a:path extrusionOk="0" h="10420" w="6947">
                  <a:moveTo>
                    <a:pt x="0" y="0"/>
                  </a:moveTo>
                  <a:lnTo>
                    <a:pt x="0" y="10420"/>
                  </a:lnTo>
                  <a:lnTo>
                    <a:pt x="6947" y="10420"/>
                  </a:lnTo>
                  <a:lnTo>
                    <a:pt x="694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260" name="Google Shape;2260;p58"/>
            <p:cNvSpPr/>
            <p:nvPr/>
          </p:nvSpPr>
          <p:spPr>
            <a:xfrm>
              <a:off x="2430350" y="1227000"/>
              <a:ext cx="1473725" cy="2679700"/>
            </a:xfrm>
            <a:custGeom>
              <a:rect b="b" l="l" r="r" t="t"/>
              <a:pathLst>
                <a:path extrusionOk="0" h="107188" w="58949">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261" name="Google Shape;2261;p58"/>
            <p:cNvSpPr/>
            <p:nvPr/>
          </p:nvSpPr>
          <p:spPr>
            <a:xfrm>
              <a:off x="5467000" y="3472525"/>
              <a:ext cx="607825" cy="173700"/>
            </a:xfrm>
            <a:custGeom>
              <a:rect b="b" l="l" r="r" t="t"/>
              <a:pathLst>
                <a:path extrusionOk="0" h="6948" w="24313">
                  <a:moveTo>
                    <a:pt x="0" y="1"/>
                  </a:moveTo>
                  <a:lnTo>
                    <a:pt x="0" y="6947"/>
                  </a:lnTo>
                  <a:lnTo>
                    <a:pt x="24313" y="6947"/>
                  </a:lnTo>
                  <a:lnTo>
                    <a:pt x="243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262" name="Google Shape;2262;p58"/>
            <p:cNvSpPr/>
            <p:nvPr/>
          </p:nvSpPr>
          <p:spPr>
            <a:xfrm>
              <a:off x="5324700" y="3925975"/>
              <a:ext cx="631950" cy="566850"/>
            </a:xfrm>
            <a:custGeom>
              <a:rect b="b" l="l" r="r" t="t"/>
              <a:pathLst>
                <a:path extrusionOk="0" h="22674" w="25278">
                  <a:moveTo>
                    <a:pt x="4438" y="1"/>
                  </a:moveTo>
                  <a:lnTo>
                    <a:pt x="0" y="5307"/>
                  </a:lnTo>
                  <a:lnTo>
                    <a:pt x="20839" y="22673"/>
                  </a:lnTo>
                  <a:lnTo>
                    <a:pt x="25277" y="17367"/>
                  </a:lnTo>
                  <a:lnTo>
                    <a:pt x="44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263" name="Google Shape;2263;p58"/>
            <p:cNvSpPr/>
            <p:nvPr/>
          </p:nvSpPr>
          <p:spPr>
            <a:xfrm>
              <a:off x="4946025" y="4167175"/>
              <a:ext cx="173675" cy="607825"/>
            </a:xfrm>
            <a:custGeom>
              <a:rect b="b" l="l" r="r" t="t"/>
              <a:pathLst>
                <a:path extrusionOk="0" h="24313" w="6947">
                  <a:moveTo>
                    <a:pt x="0" y="1"/>
                  </a:moveTo>
                  <a:lnTo>
                    <a:pt x="0" y="24313"/>
                  </a:lnTo>
                  <a:lnTo>
                    <a:pt x="6947" y="24313"/>
                  </a:lnTo>
                  <a:lnTo>
                    <a:pt x="69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264" name="Google Shape;2264;p58"/>
            <p:cNvSpPr/>
            <p:nvPr/>
          </p:nvSpPr>
          <p:spPr>
            <a:xfrm>
              <a:off x="1279850" y="1564675"/>
              <a:ext cx="735675" cy="342525"/>
            </a:xfrm>
            <a:custGeom>
              <a:rect b="b" l="l" r="r" t="t"/>
              <a:pathLst>
                <a:path extrusionOk="0" h="13701" w="29427">
                  <a:moveTo>
                    <a:pt x="27786" y="1"/>
                  </a:moveTo>
                  <a:lnTo>
                    <a:pt x="1" y="6947"/>
                  </a:lnTo>
                  <a:lnTo>
                    <a:pt x="1641" y="13701"/>
                  </a:lnTo>
                  <a:lnTo>
                    <a:pt x="29426" y="6754"/>
                  </a:lnTo>
                  <a:lnTo>
                    <a:pt x="277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265" name="Google Shape;2265;p58"/>
            <p:cNvSpPr/>
            <p:nvPr/>
          </p:nvSpPr>
          <p:spPr>
            <a:xfrm>
              <a:off x="1424575" y="710850"/>
              <a:ext cx="706725" cy="574075"/>
            </a:xfrm>
            <a:custGeom>
              <a:rect b="b" l="l" r="r" t="t"/>
              <a:pathLst>
                <a:path extrusionOk="0" h="22963" w="28269">
                  <a:moveTo>
                    <a:pt x="3956" y="1"/>
                  </a:moveTo>
                  <a:lnTo>
                    <a:pt x="0" y="5596"/>
                  </a:lnTo>
                  <a:lnTo>
                    <a:pt x="24313" y="22962"/>
                  </a:lnTo>
                  <a:lnTo>
                    <a:pt x="28268" y="17367"/>
                  </a:lnTo>
                  <a:lnTo>
                    <a:pt x="395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266" name="Google Shape;2266;p58"/>
            <p:cNvSpPr/>
            <p:nvPr/>
          </p:nvSpPr>
          <p:spPr>
            <a:xfrm>
              <a:off x="2167450" y="238125"/>
              <a:ext cx="344925" cy="738075"/>
            </a:xfrm>
            <a:custGeom>
              <a:rect b="b" l="l" r="r" t="t"/>
              <a:pathLst>
                <a:path extrusionOk="0" h="29523" w="13797">
                  <a:moveTo>
                    <a:pt x="6754" y="0"/>
                  </a:moveTo>
                  <a:lnTo>
                    <a:pt x="1" y="1737"/>
                  </a:lnTo>
                  <a:lnTo>
                    <a:pt x="7140" y="29522"/>
                  </a:lnTo>
                  <a:lnTo>
                    <a:pt x="13797" y="27786"/>
                  </a:lnTo>
                  <a:lnTo>
                    <a:pt x="675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0" name="Shape 2270"/>
        <p:cNvGrpSpPr/>
        <p:nvPr/>
      </p:nvGrpSpPr>
      <p:grpSpPr>
        <a:xfrm>
          <a:off x="0" y="0"/>
          <a:ext cx="0" cy="0"/>
          <a:chOff x="0" y="0"/>
          <a:chExt cx="0" cy="0"/>
        </a:xfrm>
      </p:grpSpPr>
      <p:sp>
        <p:nvSpPr>
          <p:cNvPr id="2271" name="Google Shape;2271;p59"/>
          <p:cNvSpPr txBox="1"/>
          <p:nvPr>
            <p:ph type="title"/>
          </p:nvPr>
        </p:nvSpPr>
        <p:spPr>
          <a:xfrm>
            <a:off x="2624328" y="2057400"/>
            <a:ext cx="3904500" cy="78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030"/>
              <a:t>Is there a correlation?</a:t>
            </a:r>
            <a:endParaRPr sz="953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5" name="Shape 2275"/>
        <p:cNvGrpSpPr/>
        <p:nvPr/>
      </p:nvGrpSpPr>
      <p:grpSpPr>
        <a:xfrm>
          <a:off x="0" y="0"/>
          <a:ext cx="0" cy="0"/>
          <a:chOff x="0" y="0"/>
          <a:chExt cx="0" cy="0"/>
        </a:xfrm>
      </p:grpSpPr>
      <p:sp>
        <p:nvSpPr>
          <p:cNvPr id="2276" name="Google Shape;2276;p60"/>
          <p:cNvSpPr txBox="1"/>
          <p:nvPr>
            <p:ph idx="2"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SzPts val="1700"/>
              <a:buChar char="●"/>
            </a:pPr>
            <a:r>
              <a:rPr b="1" lang="en" sz="1600"/>
              <a:t>Weather </a:t>
            </a:r>
            <a:r>
              <a:rPr lang="en" sz="1600"/>
              <a:t>is not an entirely accurate model </a:t>
            </a:r>
            <a:endParaRPr sz="1600"/>
          </a:p>
          <a:p>
            <a:pPr indent="-336550" lvl="0" marL="457200" rtl="0" algn="l">
              <a:lnSpc>
                <a:spcPct val="150000"/>
              </a:lnSpc>
              <a:spcBef>
                <a:spcPts val="0"/>
              </a:spcBef>
              <a:spcAft>
                <a:spcPts val="0"/>
              </a:spcAft>
              <a:buSzPts val="1700"/>
              <a:buChar char="●"/>
            </a:pPr>
            <a:r>
              <a:rPr lang="en" sz="1600"/>
              <a:t>There are </a:t>
            </a:r>
            <a:r>
              <a:rPr b="1" lang="en" sz="1600"/>
              <a:t>too many </a:t>
            </a:r>
            <a:r>
              <a:rPr b="1" lang="en" sz="1600"/>
              <a:t>variables</a:t>
            </a:r>
            <a:r>
              <a:rPr lang="en" sz="1600"/>
              <a:t> affecting traffic accidents</a:t>
            </a:r>
            <a:endParaRPr sz="1600"/>
          </a:p>
          <a:p>
            <a:pPr indent="-336550" lvl="0" marL="457200" rtl="0" algn="l">
              <a:lnSpc>
                <a:spcPct val="150000"/>
              </a:lnSpc>
              <a:spcBef>
                <a:spcPts val="0"/>
              </a:spcBef>
              <a:spcAft>
                <a:spcPts val="0"/>
              </a:spcAft>
              <a:buSzPts val="1700"/>
              <a:buChar char="●"/>
            </a:pPr>
            <a:r>
              <a:rPr b="1" lang="en" sz="1600"/>
              <a:t>Social factors</a:t>
            </a:r>
            <a:r>
              <a:rPr lang="en" sz="1600"/>
              <a:t> such as crime rate may be at play</a:t>
            </a:r>
            <a:endParaRPr sz="1600"/>
          </a:p>
          <a:p>
            <a:pPr indent="-336550" lvl="0" marL="457200" rtl="0" algn="l">
              <a:lnSpc>
                <a:spcPct val="150000"/>
              </a:lnSpc>
              <a:spcBef>
                <a:spcPts val="0"/>
              </a:spcBef>
              <a:spcAft>
                <a:spcPts val="0"/>
              </a:spcAft>
              <a:buSzPts val="1700"/>
              <a:buChar char="●"/>
            </a:pPr>
            <a:r>
              <a:rPr b="1" lang="en" sz="1600"/>
              <a:t>Precipitation </a:t>
            </a:r>
            <a:r>
              <a:rPr lang="en" sz="1600"/>
              <a:t>may not be the key factor as fog does not have </a:t>
            </a:r>
            <a:r>
              <a:rPr lang="en" sz="1600"/>
              <a:t>precipitation</a:t>
            </a:r>
            <a:r>
              <a:rPr lang="en" sz="1600"/>
              <a:t> but affects </a:t>
            </a:r>
            <a:r>
              <a:rPr lang="en" sz="1600"/>
              <a:t>traffic</a:t>
            </a:r>
            <a:r>
              <a:rPr lang="en" sz="1600"/>
              <a:t> by decreasing visualisation or wind speed affecting</a:t>
            </a:r>
            <a:endParaRPr sz="1600"/>
          </a:p>
          <a:p>
            <a:pPr indent="0" lvl="0" marL="457200" rtl="0" algn="l">
              <a:lnSpc>
                <a:spcPct val="150000"/>
              </a:lnSpc>
              <a:spcBef>
                <a:spcPts val="1200"/>
              </a:spcBef>
              <a:spcAft>
                <a:spcPts val="1200"/>
              </a:spcAft>
              <a:buNone/>
            </a:pPr>
            <a:r>
              <a:t/>
            </a:r>
            <a:endParaRPr sz="1600"/>
          </a:p>
        </p:txBody>
      </p:sp>
      <p:sp>
        <p:nvSpPr>
          <p:cNvPr id="2277" name="Google Shape;2277;p60"/>
          <p:cNvSpPr txBox="1"/>
          <p:nvPr>
            <p:ph type="title"/>
          </p:nvPr>
        </p:nvSpPr>
        <p:spPr>
          <a:xfrm>
            <a:off x="971350" y="451900"/>
            <a:ext cx="7030500" cy="766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Our Results </a:t>
            </a:r>
            <a:r>
              <a:rPr b="0" i="1" lang="en" sz="1577"/>
              <a:t>== (So what have we derived?) </a:t>
            </a:r>
            <a:endParaRPr b="0" i="1" sz="1577"/>
          </a:p>
          <a:p>
            <a:pPr indent="0" lvl="0" marL="0" rtl="0" algn="ctr">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1" name="Shape 2281"/>
        <p:cNvGrpSpPr/>
        <p:nvPr/>
      </p:nvGrpSpPr>
      <p:grpSpPr>
        <a:xfrm>
          <a:off x="0" y="0"/>
          <a:ext cx="0" cy="0"/>
          <a:chOff x="0" y="0"/>
          <a:chExt cx="0" cy="0"/>
        </a:xfrm>
      </p:grpSpPr>
      <p:sp>
        <p:nvSpPr>
          <p:cNvPr id="2282" name="Google Shape;2282;p61"/>
          <p:cNvSpPr txBox="1"/>
          <p:nvPr>
            <p:ph type="title"/>
          </p:nvPr>
        </p:nvSpPr>
        <p:spPr>
          <a:xfrm>
            <a:off x="2619753" y="1313470"/>
            <a:ext cx="3904500" cy="190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0000"/>
              <a:t>Weak</a:t>
            </a:r>
            <a:endParaRPr sz="10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6" name="Shape 2286"/>
        <p:cNvGrpSpPr/>
        <p:nvPr/>
      </p:nvGrpSpPr>
      <p:grpSpPr>
        <a:xfrm>
          <a:off x="0" y="0"/>
          <a:ext cx="0" cy="0"/>
          <a:chOff x="0" y="0"/>
          <a:chExt cx="0" cy="0"/>
        </a:xfrm>
      </p:grpSpPr>
      <p:sp>
        <p:nvSpPr>
          <p:cNvPr id="2287" name="Google Shape;2287;p62"/>
          <p:cNvSpPr txBox="1"/>
          <p:nvPr>
            <p:ph type="title"/>
          </p:nvPr>
        </p:nvSpPr>
        <p:spPr>
          <a:xfrm>
            <a:off x="2180450" y="1552048"/>
            <a:ext cx="4937700" cy="1079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7200"/>
              <a:t>Thanks!</a:t>
            </a:r>
            <a:endParaRPr sz="7200"/>
          </a:p>
        </p:txBody>
      </p:sp>
      <p:sp>
        <p:nvSpPr>
          <p:cNvPr id="2288" name="Google Shape;2288;p62"/>
          <p:cNvSpPr txBox="1"/>
          <p:nvPr>
            <p:ph idx="4294967295" type="subTitle"/>
          </p:nvPr>
        </p:nvSpPr>
        <p:spPr>
          <a:xfrm>
            <a:off x="2673650" y="4233275"/>
            <a:ext cx="3793200" cy="3384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1200"/>
              </a:spcAft>
              <a:buNone/>
            </a:pPr>
            <a:r>
              <a:rPr lang="en" sz="1100">
                <a:latin typeface="Barlow Semi Condensed"/>
                <a:ea typeface="Barlow Semi Condensed"/>
                <a:cs typeface="Barlow Semi Condensed"/>
                <a:sym typeface="Barlow Semi Condensed"/>
              </a:rPr>
              <a:t>Please keep this slide for attribution</a:t>
            </a:r>
            <a:endParaRPr sz="1100">
              <a:latin typeface="Barlow Semi Condensed"/>
              <a:ea typeface="Barlow Semi Condensed"/>
              <a:cs typeface="Barlow Semi Condensed"/>
              <a:sym typeface="Barlow Semi Condensed"/>
            </a:endParaRPr>
          </a:p>
        </p:txBody>
      </p:sp>
      <p:grpSp>
        <p:nvGrpSpPr>
          <p:cNvPr id="2289" name="Google Shape;2289;p62"/>
          <p:cNvGrpSpPr/>
          <p:nvPr/>
        </p:nvGrpSpPr>
        <p:grpSpPr>
          <a:xfrm>
            <a:off x="3733763" y="3221625"/>
            <a:ext cx="1681025" cy="338359"/>
            <a:chOff x="3733763" y="3183525"/>
            <a:chExt cx="1681025" cy="338359"/>
          </a:xfrm>
        </p:grpSpPr>
        <p:sp>
          <p:nvSpPr>
            <p:cNvPr id="2290" name="Google Shape;2290;p62"/>
            <p:cNvSpPr/>
            <p:nvPr/>
          </p:nvSpPr>
          <p:spPr>
            <a:xfrm>
              <a:off x="3733763" y="3183525"/>
              <a:ext cx="338345" cy="338295"/>
            </a:xfrm>
            <a:custGeom>
              <a:rect b="b" l="l" r="r" t="t"/>
              <a:pathLst>
                <a:path extrusionOk="0" h="19982" w="19982">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1" name="Google Shape;2291;p62"/>
            <p:cNvGrpSpPr/>
            <p:nvPr/>
          </p:nvGrpSpPr>
          <p:grpSpPr>
            <a:xfrm>
              <a:off x="4166051" y="3183552"/>
              <a:ext cx="338366" cy="338332"/>
              <a:chOff x="812101" y="2571761"/>
              <a:chExt cx="417066" cy="417024"/>
            </a:xfrm>
          </p:grpSpPr>
          <p:sp>
            <p:nvSpPr>
              <p:cNvPr id="2292" name="Google Shape;2292;p62"/>
              <p:cNvSpPr/>
              <p:nvPr/>
            </p:nvSpPr>
            <p:spPr>
              <a:xfrm>
                <a:off x="935084" y="2694744"/>
                <a:ext cx="171071" cy="171071"/>
              </a:xfrm>
              <a:custGeom>
                <a:rect b="b" l="l" r="r" t="t"/>
                <a:pathLst>
                  <a:path extrusionOk="0" h="8197" w="8197">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62"/>
              <p:cNvSpPr/>
              <p:nvPr/>
            </p:nvSpPr>
            <p:spPr>
              <a:xfrm>
                <a:off x="860977" y="2620616"/>
                <a:ext cx="319311" cy="319290"/>
              </a:xfrm>
              <a:custGeom>
                <a:rect b="b" l="l" r="r" t="t"/>
                <a:pathLst>
                  <a:path extrusionOk="0" h="15299" w="1530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62"/>
              <p:cNvSpPr/>
              <p:nvPr/>
            </p:nvSpPr>
            <p:spPr>
              <a:xfrm>
                <a:off x="812101" y="2571761"/>
                <a:ext cx="417066" cy="417024"/>
              </a:xfrm>
              <a:custGeom>
                <a:rect b="b" l="l" r="r" t="t"/>
                <a:pathLst>
                  <a:path extrusionOk="0" h="19982" w="19984">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62"/>
              <p:cNvSpPr/>
              <p:nvPr/>
            </p:nvSpPr>
            <p:spPr>
              <a:xfrm>
                <a:off x="1081712" y="2670306"/>
                <a:ext cx="48878" cy="48898"/>
              </a:xfrm>
              <a:custGeom>
                <a:rect b="b" l="l" r="r" t="t"/>
                <a:pathLst>
                  <a:path extrusionOk="0" h="2343" w="2342">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6" name="Google Shape;2296;p62"/>
            <p:cNvGrpSpPr/>
            <p:nvPr/>
          </p:nvGrpSpPr>
          <p:grpSpPr>
            <a:xfrm>
              <a:off x="4598397" y="3183552"/>
              <a:ext cx="338332" cy="338332"/>
              <a:chOff x="1323129" y="2571761"/>
              <a:chExt cx="417024" cy="417024"/>
            </a:xfrm>
          </p:grpSpPr>
          <p:sp>
            <p:nvSpPr>
              <p:cNvPr id="2297" name="Google Shape;2297;p62"/>
              <p:cNvSpPr/>
              <p:nvPr/>
            </p:nvSpPr>
            <p:spPr>
              <a:xfrm>
                <a:off x="1385007" y="2719183"/>
                <a:ext cx="73337" cy="219907"/>
              </a:xfrm>
              <a:custGeom>
                <a:rect b="b" l="l" r="r" t="t"/>
                <a:pathLst>
                  <a:path extrusionOk="0" h="10537" w="3514">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62"/>
              <p:cNvSpPr/>
              <p:nvPr/>
            </p:nvSpPr>
            <p:spPr>
              <a:xfrm>
                <a:off x="1385007" y="2621430"/>
                <a:ext cx="73337" cy="73337"/>
              </a:xfrm>
              <a:custGeom>
                <a:rect b="b" l="l" r="r" t="t"/>
                <a:pathLst>
                  <a:path extrusionOk="0" h="3514" w="3514">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62"/>
              <p:cNvSpPr/>
              <p:nvPr/>
            </p:nvSpPr>
            <p:spPr>
              <a:xfrm>
                <a:off x="1482759" y="2718786"/>
                <a:ext cx="195510" cy="220304"/>
              </a:xfrm>
              <a:custGeom>
                <a:rect b="b" l="l" r="r" t="t"/>
                <a:pathLst>
                  <a:path extrusionOk="0" h="10556" w="9368">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62"/>
              <p:cNvSpPr/>
              <p:nvPr/>
            </p:nvSpPr>
            <p:spPr>
              <a:xfrm>
                <a:off x="1323129" y="2571761"/>
                <a:ext cx="417024" cy="417024"/>
              </a:xfrm>
              <a:custGeom>
                <a:rect b="b" l="l" r="r" t="t"/>
                <a:pathLst>
                  <a:path extrusionOk="0" h="19982" w="19982">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1" name="Google Shape;2301;p62"/>
            <p:cNvSpPr/>
            <p:nvPr/>
          </p:nvSpPr>
          <p:spPr>
            <a:xfrm>
              <a:off x="5074766" y="3214044"/>
              <a:ext cx="340022" cy="277263"/>
            </a:xfrm>
            <a:custGeom>
              <a:rect b="b" l="l" r="r" t="t"/>
              <a:pathLst>
                <a:path extrusionOk="0" h="16377" w="20081">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5" name="Shape 2305"/>
        <p:cNvGrpSpPr/>
        <p:nvPr/>
      </p:nvGrpSpPr>
      <p:grpSpPr>
        <a:xfrm>
          <a:off x="0" y="0"/>
          <a:ext cx="0" cy="0"/>
          <a:chOff x="0" y="0"/>
          <a:chExt cx="0" cy="0"/>
        </a:xfrm>
      </p:grpSpPr>
      <p:sp>
        <p:nvSpPr>
          <p:cNvPr id="2306" name="Google Shape;2306;p63"/>
          <p:cNvSpPr txBox="1"/>
          <p:nvPr>
            <p:ph idx="2" type="body"/>
          </p:nvPr>
        </p:nvSpPr>
        <p:spPr>
          <a:xfrm>
            <a:off x="985850" y="1107550"/>
            <a:ext cx="7243800" cy="3524400"/>
          </a:xfrm>
          <a:prstGeom prst="rect">
            <a:avLst/>
          </a:prstGeom>
          <a:noFill/>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523"/>
              <a:buNone/>
            </a:pPr>
            <a:r>
              <a:rPr lang="en" sz="1854">
                <a:solidFill>
                  <a:schemeClr val="accent1"/>
                </a:solidFill>
                <a:latin typeface="Barlow Semi Condensed Medium"/>
                <a:ea typeface="Barlow Semi Condensed Medium"/>
                <a:cs typeface="Barlow Semi Condensed Medium"/>
                <a:sym typeface="Barlow Semi Condensed Medium"/>
              </a:rPr>
              <a:t>Datasets</a:t>
            </a:r>
            <a:endParaRPr sz="1654">
              <a:solidFill>
                <a:schemeClr val="accent1"/>
              </a:solidFill>
              <a:latin typeface="Barlow Semi Condensed Medium"/>
              <a:ea typeface="Barlow Semi Condensed Medium"/>
              <a:cs typeface="Barlow Semi Condensed Medium"/>
              <a:sym typeface="Barlow Semi Condensed Medium"/>
            </a:endParaRPr>
          </a:p>
          <a:p>
            <a:pPr indent="-335975" lvl="0" marL="457200" rtl="0" algn="l">
              <a:lnSpc>
                <a:spcPct val="115000"/>
              </a:lnSpc>
              <a:spcBef>
                <a:spcPts val="1200"/>
              </a:spcBef>
              <a:spcAft>
                <a:spcPts val="0"/>
              </a:spcAft>
              <a:buSzPts val="1691"/>
              <a:buFont typeface="Barlow Semi Condensed"/>
              <a:buChar char="●"/>
            </a:pPr>
            <a:r>
              <a:rPr lang="en" sz="1595" u="sng">
                <a:solidFill>
                  <a:srgbClr val="1155CC"/>
                </a:solidFill>
                <a:latin typeface="Arial"/>
                <a:ea typeface="Arial"/>
                <a:cs typeface="Arial"/>
                <a:sym typeface="Arial"/>
                <a:hlinkClick r:id="rId3">
                  <a:extLst>
                    <a:ext uri="{A12FA001-AC4F-418D-AE19-62706E023703}">
                      <ahyp:hlinkClr val="tx"/>
                    </a:ext>
                  </a:extLst>
                </a:hlinkClick>
              </a:rPr>
              <a:t>https://www.kaggle.com/datasets/sobhanmoosavi/us-weather-events</a:t>
            </a:r>
            <a:endParaRPr/>
          </a:p>
          <a:p>
            <a:pPr indent="-335975" lvl="0" marL="457200" rtl="0" algn="l">
              <a:lnSpc>
                <a:spcPct val="115000"/>
              </a:lnSpc>
              <a:spcBef>
                <a:spcPts val="0"/>
              </a:spcBef>
              <a:spcAft>
                <a:spcPts val="0"/>
              </a:spcAft>
              <a:buSzPts val="1691"/>
              <a:buFont typeface="Barlow Semi Condensed"/>
              <a:buChar char="●"/>
            </a:pPr>
            <a:r>
              <a:rPr lang="en" sz="1595" u="sng">
                <a:solidFill>
                  <a:srgbClr val="1155CC"/>
                </a:solidFill>
                <a:latin typeface="Arial"/>
                <a:ea typeface="Arial"/>
                <a:cs typeface="Arial"/>
                <a:sym typeface="Arial"/>
                <a:hlinkClick r:id="rId4">
                  <a:extLst>
                    <a:ext uri="{A12FA001-AC4F-418D-AE19-62706E023703}">
                      <ahyp:hlinkClr val="tx"/>
                    </a:ext>
                  </a:extLst>
                </a:hlinkClick>
              </a:rPr>
              <a:t>https://www.kaggle.com/datasets/sobhanmoosavi/us-accidents</a:t>
            </a:r>
            <a:r>
              <a:rPr lang="en" sz="1690">
                <a:latin typeface="Nunito"/>
                <a:ea typeface="Nunito"/>
                <a:cs typeface="Nunito"/>
                <a:sym typeface="Nunito"/>
              </a:rPr>
              <a:t> </a:t>
            </a:r>
            <a:endParaRPr sz="1690">
              <a:latin typeface="Nunito"/>
              <a:ea typeface="Nunito"/>
              <a:cs typeface="Nunito"/>
              <a:sym typeface="Nunito"/>
            </a:endParaRPr>
          </a:p>
          <a:p>
            <a:pPr indent="0" lvl="0" marL="457200" marR="50800" rtl="0" algn="l">
              <a:lnSpc>
                <a:spcPct val="115000"/>
              </a:lnSpc>
              <a:spcBef>
                <a:spcPts val="0"/>
              </a:spcBef>
              <a:spcAft>
                <a:spcPts val="0"/>
              </a:spcAft>
              <a:buSzPts val="523"/>
              <a:buNone/>
            </a:pPr>
            <a:r>
              <a:t/>
            </a:r>
            <a:endParaRPr sz="1065">
              <a:solidFill>
                <a:schemeClr val="accent1"/>
              </a:solidFill>
            </a:endParaRPr>
          </a:p>
          <a:p>
            <a:pPr indent="0" lvl="0" marL="0" marR="50800" rtl="0" algn="l">
              <a:lnSpc>
                <a:spcPct val="115000"/>
              </a:lnSpc>
              <a:spcBef>
                <a:spcPts val="1200"/>
              </a:spcBef>
              <a:spcAft>
                <a:spcPts val="0"/>
              </a:spcAft>
              <a:buSzPts val="523"/>
              <a:buNone/>
            </a:pPr>
            <a:r>
              <a:t/>
            </a:r>
            <a:endParaRPr sz="1255">
              <a:solidFill>
                <a:schemeClr val="accent1"/>
              </a:solidFill>
              <a:latin typeface="Barlow Semi Condensed Medium"/>
              <a:ea typeface="Barlow Semi Condensed Medium"/>
              <a:cs typeface="Barlow Semi Condensed Medium"/>
              <a:sym typeface="Barlow Semi Condensed Medium"/>
            </a:endParaRPr>
          </a:p>
          <a:p>
            <a:pPr indent="0" lvl="0" marL="0" rtl="0" algn="l">
              <a:lnSpc>
                <a:spcPct val="115000"/>
              </a:lnSpc>
              <a:spcBef>
                <a:spcPts val="1200"/>
              </a:spcBef>
              <a:spcAft>
                <a:spcPts val="0"/>
              </a:spcAft>
              <a:buSzPts val="523"/>
              <a:buNone/>
            </a:pPr>
            <a:r>
              <a:rPr lang="en" sz="1854">
                <a:solidFill>
                  <a:schemeClr val="accent1"/>
                </a:solidFill>
                <a:latin typeface="Barlow Semi Condensed Medium"/>
                <a:ea typeface="Barlow Semi Condensed Medium"/>
                <a:cs typeface="Barlow Semi Condensed Medium"/>
                <a:sym typeface="Barlow Semi Condensed Medium"/>
              </a:rPr>
              <a:t>Photos</a:t>
            </a:r>
            <a:endParaRPr sz="1255">
              <a:solidFill>
                <a:schemeClr val="accent1"/>
              </a:solidFill>
              <a:latin typeface="Barlow Semi Condensed Medium"/>
              <a:ea typeface="Barlow Semi Condensed Medium"/>
              <a:cs typeface="Barlow Semi Condensed Medium"/>
              <a:sym typeface="Barlow Semi Condensed Medium"/>
            </a:endParaRPr>
          </a:p>
          <a:p>
            <a:pPr indent="-293211" lvl="0" marL="457200" marR="50800" rtl="0" algn="l">
              <a:lnSpc>
                <a:spcPct val="115000"/>
              </a:lnSpc>
              <a:spcBef>
                <a:spcPts val="1200"/>
              </a:spcBef>
              <a:spcAft>
                <a:spcPts val="0"/>
              </a:spcAft>
              <a:buSzPts val="1018"/>
              <a:buFont typeface="Barlow Semi Condensed"/>
              <a:buChar char="●"/>
            </a:pPr>
            <a:r>
              <a:rPr lang="en" sz="1255" u="sng">
                <a:solidFill>
                  <a:schemeClr val="hlink"/>
                </a:solidFill>
                <a:latin typeface="Barlow Semi Condensed Medium"/>
                <a:ea typeface="Barlow Semi Condensed Medium"/>
                <a:cs typeface="Barlow Semi Condensed Medium"/>
                <a:sym typeface="Barlow Semi Condensed Medium"/>
                <a:hlinkClick r:id="rId5"/>
              </a:rPr>
              <a:t>https://en.wikipedia.org/wiki/List_of_flags_of_the_United_States</a:t>
            </a:r>
            <a:r>
              <a:rPr lang="en" sz="1255">
                <a:latin typeface="Barlow Semi Condensed Medium"/>
                <a:ea typeface="Barlow Semi Condensed Medium"/>
                <a:cs typeface="Barlow Semi Condensed Medium"/>
                <a:sym typeface="Barlow Semi Condensed Medium"/>
              </a:rPr>
              <a:t> </a:t>
            </a:r>
            <a:endParaRPr sz="1255">
              <a:latin typeface="Barlow Semi Condensed Medium"/>
              <a:ea typeface="Barlow Semi Condensed Medium"/>
              <a:cs typeface="Barlow Semi Condensed Medium"/>
              <a:sym typeface="Barlow Semi Condensed Medium"/>
            </a:endParaRPr>
          </a:p>
          <a:p>
            <a:pPr indent="0" lvl="0" marL="0" rtl="0" algn="l">
              <a:lnSpc>
                <a:spcPct val="115000"/>
              </a:lnSpc>
              <a:spcBef>
                <a:spcPts val="1200"/>
              </a:spcBef>
              <a:spcAft>
                <a:spcPts val="1200"/>
              </a:spcAft>
              <a:buSzPts val="523"/>
              <a:buNone/>
            </a:pPr>
            <a:r>
              <a:t/>
            </a:r>
            <a:endParaRPr sz="1065"/>
          </a:p>
        </p:txBody>
      </p:sp>
      <p:sp>
        <p:nvSpPr>
          <p:cNvPr id="2307" name="Google Shape;2307;p63"/>
          <p:cNvSpPr txBox="1"/>
          <p:nvPr>
            <p:ph type="title"/>
          </p:nvPr>
        </p:nvSpPr>
        <p:spPr>
          <a:xfrm>
            <a:off x="2357450" y="338325"/>
            <a:ext cx="5057700" cy="576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a:t>
            </a:r>
            <a:r>
              <a:rPr b="0" i="1" lang="en" sz="1577"/>
              <a:t>== (Where we get our info from)</a:t>
            </a:r>
            <a:endParaRPr b="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0" name="Shape 1950"/>
        <p:cNvGrpSpPr/>
        <p:nvPr/>
      </p:nvGrpSpPr>
      <p:grpSpPr>
        <a:xfrm>
          <a:off x="0" y="0"/>
          <a:ext cx="0" cy="0"/>
          <a:chOff x="0" y="0"/>
          <a:chExt cx="0" cy="0"/>
        </a:xfrm>
      </p:grpSpPr>
      <p:grpSp>
        <p:nvGrpSpPr>
          <p:cNvPr id="1951" name="Google Shape;1951;p37"/>
          <p:cNvGrpSpPr/>
          <p:nvPr/>
        </p:nvGrpSpPr>
        <p:grpSpPr>
          <a:xfrm>
            <a:off x="3732436" y="526916"/>
            <a:ext cx="1679127" cy="1679127"/>
            <a:chOff x="3614228" y="234880"/>
            <a:chExt cx="1915500" cy="1915500"/>
          </a:xfrm>
        </p:grpSpPr>
        <p:sp>
          <p:nvSpPr>
            <p:cNvPr id="1952" name="Google Shape;1952;p37"/>
            <p:cNvSpPr/>
            <p:nvPr/>
          </p:nvSpPr>
          <p:spPr>
            <a:xfrm>
              <a:off x="3614228" y="234880"/>
              <a:ext cx="1915500" cy="19155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7"/>
            <p:cNvSpPr/>
            <p:nvPr/>
          </p:nvSpPr>
          <p:spPr>
            <a:xfrm>
              <a:off x="3869711" y="490401"/>
              <a:ext cx="1404000" cy="14040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4" name="Google Shape;1954;p37"/>
          <p:cNvGrpSpPr/>
          <p:nvPr/>
        </p:nvGrpSpPr>
        <p:grpSpPr>
          <a:xfrm>
            <a:off x="4241173" y="1021406"/>
            <a:ext cx="661654" cy="761710"/>
            <a:chOff x="1190625" y="238125"/>
            <a:chExt cx="5238750" cy="5231525"/>
          </a:xfrm>
        </p:grpSpPr>
        <p:sp>
          <p:nvSpPr>
            <p:cNvPr id="1955" name="Google Shape;1955;p37"/>
            <p:cNvSpPr/>
            <p:nvPr/>
          </p:nvSpPr>
          <p:spPr>
            <a:xfrm>
              <a:off x="1190625" y="259325"/>
              <a:ext cx="5238750" cy="5210325"/>
            </a:xfrm>
            <a:custGeom>
              <a:rect b="b" l="l" r="r" t="t"/>
              <a:pathLst>
                <a:path extrusionOk="0" h="208413" w="20955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56" name="Google Shape;1956;p37"/>
            <p:cNvSpPr/>
            <p:nvPr/>
          </p:nvSpPr>
          <p:spPr>
            <a:xfrm>
              <a:off x="4202861" y="1284806"/>
              <a:ext cx="1389300" cy="1389300"/>
            </a:xfrm>
            <a:custGeom>
              <a:rect b="b" l="l" r="r" t="t"/>
              <a:pathLst>
                <a:path extrusionOk="0" h="55572" w="55572">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57" name="Google Shape;1957;p37"/>
            <p:cNvSpPr/>
            <p:nvPr/>
          </p:nvSpPr>
          <p:spPr>
            <a:xfrm>
              <a:off x="3730400" y="4080350"/>
              <a:ext cx="173675" cy="260500"/>
            </a:xfrm>
            <a:custGeom>
              <a:rect b="b" l="l" r="r" t="t"/>
              <a:pathLst>
                <a:path extrusionOk="0" h="10420" w="6947">
                  <a:moveTo>
                    <a:pt x="0" y="0"/>
                  </a:moveTo>
                  <a:lnTo>
                    <a:pt x="0" y="10420"/>
                  </a:lnTo>
                  <a:lnTo>
                    <a:pt x="6947" y="10420"/>
                  </a:lnTo>
                  <a:lnTo>
                    <a:pt x="694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58" name="Google Shape;1958;p37"/>
            <p:cNvSpPr/>
            <p:nvPr/>
          </p:nvSpPr>
          <p:spPr>
            <a:xfrm>
              <a:off x="2430350" y="1227000"/>
              <a:ext cx="1473725" cy="2679700"/>
            </a:xfrm>
            <a:custGeom>
              <a:rect b="b" l="l" r="r" t="t"/>
              <a:pathLst>
                <a:path extrusionOk="0" h="107188" w="58949">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59" name="Google Shape;1959;p37"/>
            <p:cNvSpPr/>
            <p:nvPr/>
          </p:nvSpPr>
          <p:spPr>
            <a:xfrm>
              <a:off x="5467000" y="3472525"/>
              <a:ext cx="607825" cy="173700"/>
            </a:xfrm>
            <a:custGeom>
              <a:rect b="b" l="l" r="r" t="t"/>
              <a:pathLst>
                <a:path extrusionOk="0" h="6948" w="24313">
                  <a:moveTo>
                    <a:pt x="0" y="1"/>
                  </a:moveTo>
                  <a:lnTo>
                    <a:pt x="0" y="6947"/>
                  </a:lnTo>
                  <a:lnTo>
                    <a:pt x="24313" y="6947"/>
                  </a:lnTo>
                  <a:lnTo>
                    <a:pt x="243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60" name="Google Shape;1960;p37"/>
            <p:cNvSpPr/>
            <p:nvPr/>
          </p:nvSpPr>
          <p:spPr>
            <a:xfrm>
              <a:off x="5324700" y="3925975"/>
              <a:ext cx="631950" cy="566850"/>
            </a:xfrm>
            <a:custGeom>
              <a:rect b="b" l="l" r="r" t="t"/>
              <a:pathLst>
                <a:path extrusionOk="0" h="22674" w="25278">
                  <a:moveTo>
                    <a:pt x="4438" y="1"/>
                  </a:moveTo>
                  <a:lnTo>
                    <a:pt x="0" y="5307"/>
                  </a:lnTo>
                  <a:lnTo>
                    <a:pt x="20839" y="22673"/>
                  </a:lnTo>
                  <a:lnTo>
                    <a:pt x="25277" y="17367"/>
                  </a:lnTo>
                  <a:lnTo>
                    <a:pt x="44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61" name="Google Shape;1961;p37"/>
            <p:cNvSpPr/>
            <p:nvPr/>
          </p:nvSpPr>
          <p:spPr>
            <a:xfrm>
              <a:off x="4946025" y="4167175"/>
              <a:ext cx="173675" cy="607825"/>
            </a:xfrm>
            <a:custGeom>
              <a:rect b="b" l="l" r="r" t="t"/>
              <a:pathLst>
                <a:path extrusionOk="0" h="24313" w="6947">
                  <a:moveTo>
                    <a:pt x="0" y="1"/>
                  </a:moveTo>
                  <a:lnTo>
                    <a:pt x="0" y="24313"/>
                  </a:lnTo>
                  <a:lnTo>
                    <a:pt x="6947" y="24313"/>
                  </a:lnTo>
                  <a:lnTo>
                    <a:pt x="69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62" name="Google Shape;1962;p37"/>
            <p:cNvSpPr/>
            <p:nvPr/>
          </p:nvSpPr>
          <p:spPr>
            <a:xfrm>
              <a:off x="1279850" y="1564675"/>
              <a:ext cx="735675" cy="342525"/>
            </a:xfrm>
            <a:custGeom>
              <a:rect b="b" l="l" r="r" t="t"/>
              <a:pathLst>
                <a:path extrusionOk="0" h="13701" w="29427">
                  <a:moveTo>
                    <a:pt x="27786" y="1"/>
                  </a:moveTo>
                  <a:lnTo>
                    <a:pt x="1" y="6947"/>
                  </a:lnTo>
                  <a:lnTo>
                    <a:pt x="1641" y="13701"/>
                  </a:lnTo>
                  <a:lnTo>
                    <a:pt x="29426" y="6754"/>
                  </a:lnTo>
                  <a:lnTo>
                    <a:pt x="277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63" name="Google Shape;1963;p37"/>
            <p:cNvSpPr/>
            <p:nvPr/>
          </p:nvSpPr>
          <p:spPr>
            <a:xfrm>
              <a:off x="1424575" y="710850"/>
              <a:ext cx="706725" cy="574075"/>
            </a:xfrm>
            <a:custGeom>
              <a:rect b="b" l="l" r="r" t="t"/>
              <a:pathLst>
                <a:path extrusionOk="0" h="22963" w="28269">
                  <a:moveTo>
                    <a:pt x="3956" y="1"/>
                  </a:moveTo>
                  <a:lnTo>
                    <a:pt x="0" y="5596"/>
                  </a:lnTo>
                  <a:lnTo>
                    <a:pt x="24313" y="22962"/>
                  </a:lnTo>
                  <a:lnTo>
                    <a:pt x="28268" y="17367"/>
                  </a:lnTo>
                  <a:lnTo>
                    <a:pt x="395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64" name="Google Shape;1964;p37"/>
            <p:cNvSpPr/>
            <p:nvPr/>
          </p:nvSpPr>
          <p:spPr>
            <a:xfrm>
              <a:off x="2167450" y="238125"/>
              <a:ext cx="344925" cy="738075"/>
            </a:xfrm>
            <a:custGeom>
              <a:rect b="b" l="l" r="r" t="t"/>
              <a:pathLst>
                <a:path extrusionOk="0" h="29523" w="13797">
                  <a:moveTo>
                    <a:pt x="6754" y="0"/>
                  </a:moveTo>
                  <a:lnTo>
                    <a:pt x="1" y="1737"/>
                  </a:lnTo>
                  <a:lnTo>
                    <a:pt x="7140" y="29522"/>
                  </a:lnTo>
                  <a:lnTo>
                    <a:pt x="13797" y="27786"/>
                  </a:lnTo>
                  <a:lnTo>
                    <a:pt x="675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sp>
        <p:nvSpPr>
          <p:cNvPr id="1965" name="Google Shape;1965;p37"/>
          <p:cNvSpPr txBox="1"/>
          <p:nvPr>
            <p:ph type="title"/>
          </p:nvPr>
        </p:nvSpPr>
        <p:spPr>
          <a:xfrm>
            <a:off x="3066800" y="2571750"/>
            <a:ext cx="3182400" cy="897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911"/>
              <a:t> </a:t>
            </a:r>
            <a:r>
              <a:rPr lang="en" sz="2911"/>
              <a:t>Our Motivation</a:t>
            </a:r>
            <a:endParaRPr sz="2911"/>
          </a:p>
          <a:p>
            <a:pPr indent="0" lvl="0" marL="0" rtl="0" algn="ctr">
              <a:spcBef>
                <a:spcPts val="0"/>
              </a:spcBef>
              <a:spcAft>
                <a:spcPts val="0"/>
              </a:spcAft>
              <a:buNone/>
            </a:pPr>
            <a:r>
              <a:rPr lang="en" sz="1466"/>
              <a:t>==</a:t>
            </a:r>
            <a:endParaRPr sz="1466"/>
          </a:p>
          <a:p>
            <a:pPr indent="0" lvl="0" marL="0" rtl="0" algn="ctr">
              <a:spcBef>
                <a:spcPts val="0"/>
              </a:spcBef>
              <a:spcAft>
                <a:spcPts val="0"/>
              </a:spcAft>
              <a:buNone/>
            </a:pPr>
            <a:r>
              <a:rPr b="0" i="1" lang="en" sz="1466"/>
              <a:t>/*Objective in mind*/</a:t>
            </a:r>
            <a:endParaRPr b="0" sz="2688"/>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9" name="Shape 1969"/>
        <p:cNvGrpSpPr/>
        <p:nvPr/>
      </p:nvGrpSpPr>
      <p:grpSpPr>
        <a:xfrm>
          <a:off x="0" y="0"/>
          <a:ext cx="0" cy="0"/>
          <a:chOff x="0" y="0"/>
          <a:chExt cx="0" cy="0"/>
        </a:xfrm>
      </p:grpSpPr>
      <p:sp>
        <p:nvSpPr>
          <p:cNvPr id="1970" name="Google Shape;1970;p38"/>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SzPct val="28947"/>
              <a:buNone/>
            </a:pPr>
            <a:r>
              <a:rPr lang="en" sz="3420" u="sng"/>
              <a:t>Is weather is a contributing factor to traffic accidents in the US?</a:t>
            </a:r>
            <a:endParaRPr sz="3420"/>
          </a:p>
        </p:txBody>
      </p:sp>
      <p:sp>
        <p:nvSpPr>
          <p:cNvPr id="1971" name="Google Shape;1971;p38"/>
          <p:cNvSpPr txBox="1"/>
          <p:nvPr>
            <p:ph idx="1" type="subTitle"/>
          </p:nvPr>
        </p:nvSpPr>
        <p:spPr>
          <a:xfrm>
            <a:off x="306875" y="40696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Our problem statement </a:t>
            </a:r>
            <a:r>
              <a:rPr i="1" lang="en" sz="1877"/>
              <a:t>== (Issue at hand)</a:t>
            </a:r>
            <a:endParaRPr sz="2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5" name="Shape 1975"/>
        <p:cNvGrpSpPr/>
        <p:nvPr/>
      </p:nvGrpSpPr>
      <p:grpSpPr>
        <a:xfrm>
          <a:off x="0" y="0"/>
          <a:ext cx="0" cy="0"/>
          <a:chOff x="0" y="0"/>
          <a:chExt cx="0" cy="0"/>
        </a:xfrm>
      </p:grpSpPr>
      <p:sp>
        <p:nvSpPr>
          <p:cNvPr id="1976" name="Google Shape;1976;p39"/>
          <p:cNvSpPr txBox="1"/>
          <p:nvPr>
            <p:ph type="ctrTitle"/>
          </p:nvPr>
        </p:nvSpPr>
        <p:spPr>
          <a:xfrm>
            <a:off x="824000" y="1613825"/>
            <a:ext cx="45807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accent3"/>
                </a:solidFill>
              </a:rPr>
              <a:t>Let’s think about it.</a:t>
            </a:r>
            <a:endParaRPr>
              <a:solidFill>
                <a:schemeClr val="accent3"/>
              </a:solidFill>
            </a:endParaRPr>
          </a:p>
        </p:txBody>
      </p:sp>
      <p:pic>
        <p:nvPicPr>
          <p:cNvPr id="1977" name="Google Shape;1977;p39"/>
          <p:cNvPicPr preferRelativeResize="0"/>
          <p:nvPr/>
        </p:nvPicPr>
        <p:blipFill rotWithShape="1">
          <a:blip r:embed="rId3">
            <a:alphaModFix/>
          </a:blip>
          <a:srcRect b="9884" l="0" r="0" t="8429"/>
          <a:stretch/>
        </p:blipFill>
        <p:spPr>
          <a:xfrm>
            <a:off x="5557100" y="538450"/>
            <a:ext cx="3434499" cy="3740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7"/>
                                        </p:tgtEl>
                                        <p:attrNameLst>
                                          <p:attrName>style.visibility</p:attrName>
                                        </p:attrNameLst>
                                      </p:cBhvr>
                                      <p:to>
                                        <p:strVal val="visible"/>
                                      </p:to>
                                    </p:set>
                                    <p:animEffect filter="fade" transition="in">
                                      <p:cBhvr>
                                        <p:cTn dur="1000"/>
                                        <p:tgtEl>
                                          <p:spTgt spid="19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1" name="Shape 1981"/>
        <p:cNvGrpSpPr/>
        <p:nvPr/>
      </p:nvGrpSpPr>
      <p:grpSpPr>
        <a:xfrm>
          <a:off x="0" y="0"/>
          <a:ext cx="0" cy="0"/>
          <a:chOff x="0" y="0"/>
          <a:chExt cx="0" cy="0"/>
        </a:xfrm>
      </p:grpSpPr>
      <p:grpSp>
        <p:nvGrpSpPr>
          <p:cNvPr id="1982" name="Google Shape;1982;p40"/>
          <p:cNvGrpSpPr/>
          <p:nvPr/>
        </p:nvGrpSpPr>
        <p:grpSpPr>
          <a:xfrm>
            <a:off x="1819024" y="3893816"/>
            <a:ext cx="175013" cy="27000"/>
            <a:chOff x="5662375" y="212375"/>
            <a:chExt cx="175013" cy="27000"/>
          </a:xfrm>
        </p:grpSpPr>
        <p:sp>
          <p:nvSpPr>
            <p:cNvPr id="1983" name="Google Shape;1983;p4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84" name="Google Shape;1984;p4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85" name="Google Shape;1985;p4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nvGrpSpPr>
          <p:cNvPr id="1986" name="Google Shape;1986;p40"/>
          <p:cNvGrpSpPr/>
          <p:nvPr/>
        </p:nvGrpSpPr>
        <p:grpSpPr>
          <a:xfrm>
            <a:off x="4484494" y="3893828"/>
            <a:ext cx="175013" cy="27000"/>
            <a:chOff x="5662375" y="212375"/>
            <a:chExt cx="175013" cy="27000"/>
          </a:xfrm>
        </p:grpSpPr>
        <p:sp>
          <p:nvSpPr>
            <p:cNvPr id="1987" name="Google Shape;1987;p4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88" name="Google Shape;1988;p4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89" name="Google Shape;1989;p4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nvGrpSpPr>
          <p:cNvPr id="1990" name="Google Shape;1990;p40"/>
          <p:cNvGrpSpPr/>
          <p:nvPr/>
        </p:nvGrpSpPr>
        <p:grpSpPr>
          <a:xfrm>
            <a:off x="7149964" y="3893816"/>
            <a:ext cx="175013" cy="27000"/>
            <a:chOff x="5662375" y="212375"/>
            <a:chExt cx="175013" cy="27000"/>
          </a:xfrm>
        </p:grpSpPr>
        <p:sp>
          <p:nvSpPr>
            <p:cNvPr id="1991" name="Google Shape;1991;p4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92" name="Google Shape;1992;p4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93" name="Google Shape;1993;p4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sp>
        <p:nvSpPr>
          <p:cNvPr id="1994" name="Google Shape;1994;p40"/>
          <p:cNvSpPr txBox="1"/>
          <p:nvPr>
            <p:ph type="title"/>
          </p:nvPr>
        </p:nvSpPr>
        <p:spPr>
          <a:xfrm>
            <a:off x="1783622" y="199053"/>
            <a:ext cx="5577900" cy="594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355"/>
              <a:t>Breaking it down</a:t>
            </a:r>
            <a:endParaRPr sz="3355"/>
          </a:p>
          <a:p>
            <a:pPr indent="0" lvl="0" marL="0" rtl="0" algn="ctr">
              <a:spcBef>
                <a:spcPts val="0"/>
              </a:spcBef>
              <a:spcAft>
                <a:spcPts val="0"/>
              </a:spcAft>
              <a:buNone/>
            </a:pPr>
            <a:r>
              <a:rPr lang="en" sz="1911"/>
              <a:t>=</a:t>
            </a:r>
            <a:r>
              <a:rPr lang="en" sz="1800"/>
              <a:t>=</a:t>
            </a:r>
            <a:endParaRPr sz="1800"/>
          </a:p>
          <a:p>
            <a:pPr indent="0" lvl="0" marL="0" rtl="0" algn="ctr">
              <a:spcBef>
                <a:spcPts val="0"/>
              </a:spcBef>
              <a:spcAft>
                <a:spcPts val="0"/>
              </a:spcAft>
              <a:buNone/>
            </a:pPr>
            <a:r>
              <a:rPr b="0" i="1" lang="en" sz="1577"/>
              <a:t>(Our step by step process)</a:t>
            </a:r>
            <a:endParaRPr b="0" i="1" sz="1577"/>
          </a:p>
        </p:txBody>
      </p:sp>
      <p:sp>
        <p:nvSpPr>
          <p:cNvPr id="1995" name="Google Shape;1995;p40"/>
          <p:cNvSpPr txBox="1"/>
          <p:nvPr>
            <p:ph idx="1" type="subTitle"/>
          </p:nvPr>
        </p:nvSpPr>
        <p:spPr>
          <a:xfrm>
            <a:off x="3689551" y="1587641"/>
            <a:ext cx="1764900" cy="3291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1200"/>
              </a:spcAft>
              <a:buSzPts val="605"/>
              <a:buNone/>
            </a:pPr>
            <a:r>
              <a:rPr b="1" lang="en" sz="1290">
                <a:latin typeface="Barlow Semi Condensed"/>
                <a:ea typeface="Barlow Semi Condensed"/>
                <a:cs typeface="Barlow Semi Condensed"/>
                <a:sym typeface="Barlow Semi Condensed"/>
              </a:rPr>
              <a:t>Analysis</a:t>
            </a:r>
            <a:endParaRPr b="1" sz="1290">
              <a:latin typeface="Barlow Semi Condensed"/>
              <a:ea typeface="Barlow Semi Condensed"/>
              <a:cs typeface="Barlow Semi Condensed"/>
              <a:sym typeface="Barlow Semi Condensed"/>
            </a:endParaRPr>
          </a:p>
        </p:txBody>
      </p:sp>
      <p:sp>
        <p:nvSpPr>
          <p:cNvPr id="1996" name="Google Shape;1996;p40"/>
          <p:cNvSpPr txBox="1"/>
          <p:nvPr>
            <p:ph idx="2" type="subTitle"/>
          </p:nvPr>
        </p:nvSpPr>
        <p:spPr>
          <a:xfrm>
            <a:off x="1024078" y="1587654"/>
            <a:ext cx="1764900" cy="3291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1200"/>
              </a:spcAft>
              <a:buSzPts val="605"/>
              <a:buNone/>
            </a:pPr>
            <a:r>
              <a:rPr b="1" lang="en" sz="1290">
                <a:latin typeface="Barlow Semi Condensed"/>
                <a:ea typeface="Barlow Semi Condensed"/>
                <a:cs typeface="Barlow Semi Condensed"/>
                <a:sym typeface="Barlow Semi Condensed"/>
              </a:rPr>
              <a:t>Data</a:t>
            </a:r>
            <a:endParaRPr b="1" sz="1290">
              <a:latin typeface="Barlow Semi Condensed"/>
              <a:ea typeface="Barlow Semi Condensed"/>
              <a:cs typeface="Barlow Semi Condensed"/>
              <a:sym typeface="Barlow Semi Condensed"/>
            </a:endParaRPr>
          </a:p>
        </p:txBody>
      </p:sp>
      <p:sp>
        <p:nvSpPr>
          <p:cNvPr id="1997" name="Google Shape;1997;p40"/>
          <p:cNvSpPr txBox="1"/>
          <p:nvPr>
            <p:ph idx="3" type="subTitle"/>
          </p:nvPr>
        </p:nvSpPr>
        <p:spPr>
          <a:xfrm>
            <a:off x="6355030" y="1587641"/>
            <a:ext cx="1764900" cy="3291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1200"/>
              </a:spcAft>
              <a:buSzPts val="605"/>
              <a:buNone/>
            </a:pPr>
            <a:r>
              <a:rPr b="1" lang="en" sz="1290">
                <a:latin typeface="Barlow Semi Condensed"/>
                <a:ea typeface="Barlow Semi Condensed"/>
                <a:cs typeface="Barlow Semi Condensed"/>
                <a:sym typeface="Barlow Semi Condensed"/>
              </a:rPr>
              <a:t>Prediction</a:t>
            </a:r>
            <a:endParaRPr b="1" sz="1290">
              <a:latin typeface="Barlow Semi Condensed"/>
              <a:ea typeface="Barlow Semi Condensed"/>
              <a:cs typeface="Barlow Semi Condensed"/>
              <a:sym typeface="Barlow Semi Condensed"/>
            </a:endParaRPr>
          </a:p>
        </p:txBody>
      </p:sp>
      <p:sp>
        <p:nvSpPr>
          <p:cNvPr id="1998" name="Google Shape;1998;p40"/>
          <p:cNvSpPr txBox="1"/>
          <p:nvPr>
            <p:ph idx="4" type="subTitle"/>
          </p:nvPr>
        </p:nvSpPr>
        <p:spPr>
          <a:xfrm>
            <a:off x="3472200" y="2711050"/>
            <a:ext cx="2199600" cy="1512900"/>
          </a:xfrm>
          <a:prstGeom prst="rect">
            <a:avLst/>
          </a:prstGeom>
        </p:spPr>
        <p:txBody>
          <a:bodyPr anchorCtr="0" anchor="t" bIns="91425" lIns="91425" spcFirstLastPara="1" rIns="91425" wrap="square" tIns="91425">
            <a:normAutofit/>
          </a:bodyPr>
          <a:lstStyle/>
          <a:p>
            <a:pPr indent="0" lvl="0" marL="0" rtl="0" algn="ctr">
              <a:lnSpc>
                <a:spcPct val="105000"/>
              </a:lnSpc>
              <a:spcBef>
                <a:spcPts val="0"/>
              </a:spcBef>
              <a:spcAft>
                <a:spcPts val="1200"/>
              </a:spcAft>
              <a:buNone/>
            </a:pPr>
            <a:r>
              <a:rPr lang="en" sz="1300">
                <a:latin typeface="Nunito"/>
                <a:ea typeface="Nunito"/>
                <a:cs typeface="Nunito"/>
                <a:sym typeface="Nunito"/>
              </a:rPr>
              <a:t>Find and use the best regression model to distribute the data </a:t>
            </a:r>
            <a:endParaRPr>
              <a:latin typeface="Barlow Semi Condensed"/>
              <a:ea typeface="Barlow Semi Condensed"/>
              <a:cs typeface="Barlow Semi Condensed"/>
              <a:sym typeface="Barlow Semi Condensed"/>
            </a:endParaRPr>
          </a:p>
        </p:txBody>
      </p:sp>
      <p:sp>
        <p:nvSpPr>
          <p:cNvPr id="1999" name="Google Shape;1999;p40"/>
          <p:cNvSpPr txBox="1"/>
          <p:nvPr>
            <p:ph idx="5" type="subTitle"/>
          </p:nvPr>
        </p:nvSpPr>
        <p:spPr>
          <a:xfrm>
            <a:off x="1123325" y="2773900"/>
            <a:ext cx="1665600" cy="11823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300">
                <a:latin typeface="Nunito"/>
                <a:ea typeface="Nunito"/>
                <a:cs typeface="Nunito"/>
                <a:sym typeface="Nunito"/>
              </a:rPr>
              <a:t>Clean Dataset to find </a:t>
            </a:r>
            <a:r>
              <a:rPr lang="en" sz="1300">
                <a:latin typeface="Nunito"/>
                <a:ea typeface="Nunito"/>
                <a:cs typeface="Nunito"/>
                <a:sym typeface="Nunito"/>
              </a:rPr>
              <a:t>variables</a:t>
            </a:r>
            <a:r>
              <a:rPr lang="en" sz="1300">
                <a:latin typeface="Nunito"/>
                <a:ea typeface="Nunito"/>
                <a:cs typeface="Nunito"/>
                <a:sym typeface="Nunito"/>
              </a:rPr>
              <a:t> pertaining to weather</a:t>
            </a:r>
            <a:endParaRPr sz="1300">
              <a:latin typeface="Nunito"/>
              <a:ea typeface="Nunito"/>
              <a:cs typeface="Nunito"/>
              <a:sym typeface="Nunito"/>
            </a:endParaRPr>
          </a:p>
        </p:txBody>
      </p:sp>
      <p:sp>
        <p:nvSpPr>
          <p:cNvPr id="2000" name="Google Shape;2000;p40"/>
          <p:cNvSpPr txBox="1"/>
          <p:nvPr>
            <p:ph idx="6" type="subTitle"/>
          </p:nvPr>
        </p:nvSpPr>
        <p:spPr>
          <a:xfrm>
            <a:off x="6355080" y="2520696"/>
            <a:ext cx="1764900" cy="107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Nunito"/>
                <a:ea typeface="Nunito"/>
                <a:cs typeface="Nunito"/>
                <a:sym typeface="Nunito"/>
              </a:rPr>
              <a:t>Use model to </a:t>
            </a:r>
            <a:r>
              <a:rPr lang="en" sz="1300">
                <a:latin typeface="Nunito"/>
                <a:ea typeface="Nunito"/>
                <a:cs typeface="Nunito"/>
                <a:sym typeface="Nunito"/>
              </a:rPr>
              <a:t>predict if the weather has any correlation with traffic accidents</a:t>
            </a:r>
            <a:endParaRPr sz="1300"/>
          </a:p>
          <a:p>
            <a:pPr indent="0" lvl="0" marL="0" rtl="0" algn="ctr">
              <a:spcBef>
                <a:spcPts val="1200"/>
              </a:spcBef>
              <a:spcAft>
                <a:spcPts val="1200"/>
              </a:spcAft>
              <a:buNone/>
            </a:pPr>
            <a:r>
              <a:t/>
            </a:r>
            <a:endParaRPr sz="1300"/>
          </a:p>
        </p:txBody>
      </p:sp>
      <p:grpSp>
        <p:nvGrpSpPr>
          <p:cNvPr id="2001" name="Google Shape;2001;p40"/>
          <p:cNvGrpSpPr/>
          <p:nvPr/>
        </p:nvGrpSpPr>
        <p:grpSpPr>
          <a:xfrm>
            <a:off x="1695564" y="2033871"/>
            <a:ext cx="421914" cy="420759"/>
            <a:chOff x="-2571737" y="2403625"/>
            <a:chExt cx="292225" cy="291425"/>
          </a:xfrm>
        </p:grpSpPr>
        <p:sp>
          <p:nvSpPr>
            <p:cNvPr id="2002" name="Google Shape;2002;p40"/>
            <p:cNvSpPr/>
            <p:nvPr/>
          </p:nvSpPr>
          <p:spPr>
            <a:xfrm>
              <a:off x="-2571737" y="2403625"/>
              <a:ext cx="292225" cy="291425"/>
            </a:xfrm>
            <a:custGeom>
              <a:rect b="b" l="l" r="r" t="t"/>
              <a:pathLst>
                <a:path extrusionOk="0" h="11657" w="11689">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94949"/>
                </a:solidFill>
              </a:endParaRPr>
            </a:p>
          </p:txBody>
        </p:sp>
        <p:sp>
          <p:nvSpPr>
            <p:cNvPr id="2003" name="Google Shape;2003;p40"/>
            <p:cNvSpPr/>
            <p:nvPr/>
          </p:nvSpPr>
          <p:spPr>
            <a:xfrm>
              <a:off x="-2485967" y="2649150"/>
              <a:ext cx="173300" cy="18150"/>
            </a:xfrm>
            <a:custGeom>
              <a:rect b="b" l="l" r="r" t="t"/>
              <a:pathLst>
                <a:path extrusionOk="0" h="726" w="6932">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94949"/>
                </a:solidFill>
              </a:endParaRPr>
            </a:p>
          </p:txBody>
        </p:sp>
        <p:sp>
          <p:nvSpPr>
            <p:cNvPr id="2004" name="Google Shape;2004;p40"/>
            <p:cNvSpPr/>
            <p:nvPr/>
          </p:nvSpPr>
          <p:spPr>
            <a:xfrm>
              <a:off x="-2485967" y="2511325"/>
              <a:ext cx="173300" cy="18150"/>
            </a:xfrm>
            <a:custGeom>
              <a:rect b="b" l="l" r="r" t="t"/>
              <a:pathLst>
                <a:path extrusionOk="0" h="726" w="6932">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94949"/>
                </a:solidFill>
              </a:endParaRPr>
            </a:p>
          </p:txBody>
        </p:sp>
        <p:sp>
          <p:nvSpPr>
            <p:cNvPr id="2005" name="Google Shape;2005;p40"/>
            <p:cNvSpPr/>
            <p:nvPr/>
          </p:nvSpPr>
          <p:spPr>
            <a:xfrm>
              <a:off x="-2540185" y="2511325"/>
              <a:ext cx="18125" cy="18925"/>
            </a:xfrm>
            <a:custGeom>
              <a:rect b="b" l="l" r="r" t="t"/>
              <a:pathLst>
                <a:path extrusionOk="0" h="757" w="725">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94949"/>
                </a:solidFill>
              </a:endParaRPr>
            </a:p>
          </p:txBody>
        </p:sp>
        <p:sp>
          <p:nvSpPr>
            <p:cNvPr id="2006" name="Google Shape;2006;p40"/>
            <p:cNvSpPr/>
            <p:nvPr/>
          </p:nvSpPr>
          <p:spPr>
            <a:xfrm>
              <a:off x="-2485579" y="2580625"/>
              <a:ext cx="172525" cy="17350"/>
            </a:xfrm>
            <a:custGeom>
              <a:rect b="b" l="l" r="r" t="t"/>
              <a:pathLst>
                <a:path extrusionOk="0" h="694" w="6901">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94949"/>
                </a:solidFill>
              </a:endParaRPr>
            </a:p>
          </p:txBody>
        </p:sp>
        <p:sp>
          <p:nvSpPr>
            <p:cNvPr id="2007" name="Google Shape;2007;p40"/>
            <p:cNvSpPr/>
            <p:nvPr/>
          </p:nvSpPr>
          <p:spPr>
            <a:xfrm>
              <a:off x="-2540185" y="2580625"/>
              <a:ext cx="18125" cy="17350"/>
            </a:xfrm>
            <a:custGeom>
              <a:rect b="b" l="l" r="r" t="t"/>
              <a:pathLst>
                <a:path extrusionOk="0" h="694" w="725">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94949"/>
                </a:solidFill>
              </a:endParaRPr>
            </a:p>
          </p:txBody>
        </p:sp>
        <p:sp>
          <p:nvSpPr>
            <p:cNvPr id="2008" name="Google Shape;2008;p40"/>
            <p:cNvSpPr/>
            <p:nvPr/>
          </p:nvSpPr>
          <p:spPr>
            <a:xfrm>
              <a:off x="-2540185" y="2649150"/>
              <a:ext cx="18125" cy="18150"/>
            </a:xfrm>
            <a:custGeom>
              <a:rect b="b" l="l" r="r" t="t"/>
              <a:pathLst>
                <a:path extrusionOk="0" h="726" w="725">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94949"/>
                </a:solidFill>
              </a:endParaRPr>
            </a:p>
          </p:txBody>
        </p:sp>
      </p:grpSp>
      <p:grpSp>
        <p:nvGrpSpPr>
          <p:cNvPr id="2009" name="Google Shape;2009;p40"/>
          <p:cNvGrpSpPr/>
          <p:nvPr/>
        </p:nvGrpSpPr>
        <p:grpSpPr>
          <a:xfrm>
            <a:off x="7027654" y="2059298"/>
            <a:ext cx="366269" cy="369913"/>
            <a:chOff x="-64764500" y="2280550"/>
            <a:chExt cx="316650" cy="319800"/>
          </a:xfrm>
        </p:grpSpPr>
        <p:sp>
          <p:nvSpPr>
            <p:cNvPr id="2010" name="Google Shape;2010;p40"/>
            <p:cNvSpPr/>
            <p:nvPr/>
          </p:nvSpPr>
          <p:spPr>
            <a:xfrm>
              <a:off x="-64764500" y="2280550"/>
              <a:ext cx="316650" cy="319800"/>
            </a:xfrm>
            <a:custGeom>
              <a:rect b="b" l="l" r="r" t="t"/>
              <a:pathLst>
                <a:path extrusionOk="0" h="12792" w="12666">
                  <a:moveTo>
                    <a:pt x="11405" y="820"/>
                  </a:moveTo>
                  <a:cubicBezTo>
                    <a:pt x="11657" y="820"/>
                    <a:pt x="11815" y="1009"/>
                    <a:pt x="11815" y="1261"/>
                  </a:cubicBezTo>
                  <a:cubicBezTo>
                    <a:pt x="11815" y="1481"/>
                    <a:pt x="11657" y="1670"/>
                    <a:pt x="11405" y="1670"/>
                  </a:cubicBezTo>
                  <a:lnTo>
                    <a:pt x="1229" y="1670"/>
                  </a:lnTo>
                  <a:cubicBezTo>
                    <a:pt x="977" y="1670"/>
                    <a:pt x="788" y="1481"/>
                    <a:pt x="788" y="1261"/>
                  </a:cubicBezTo>
                  <a:cubicBezTo>
                    <a:pt x="788" y="1009"/>
                    <a:pt x="977" y="820"/>
                    <a:pt x="1229" y="820"/>
                  </a:cubicBezTo>
                  <a:close/>
                  <a:moveTo>
                    <a:pt x="10996" y="2521"/>
                  </a:moveTo>
                  <a:lnTo>
                    <a:pt x="10996" y="8286"/>
                  </a:lnTo>
                  <a:lnTo>
                    <a:pt x="1607" y="8286"/>
                  </a:lnTo>
                  <a:lnTo>
                    <a:pt x="1607" y="2521"/>
                  </a:lnTo>
                  <a:close/>
                  <a:moveTo>
                    <a:pt x="6302" y="11027"/>
                  </a:moveTo>
                  <a:cubicBezTo>
                    <a:pt x="6554" y="11027"/>
                    <a:pt x="6743" y="11216"/>
                    <a:pt x="6743" y="11437"/>
                  </a:cubicBezTo>
                  <a:cubicBezTo>
                    <a:pt x="6743" y="11689"/>
                    <a:pt x="6522" y="11878"/>
                    <a:pt x="6302" y="11878"/>
                  </a:cubicBezTo>
                  <a:cubicBezTo>
                    <a:pt x="6050" y="11878"/>
                    <a:pt x="5892" y="11689"/>
                    <a:pt x="5892" y="11437"/>
                  </a:cubicBezTo>
                  <a:cubicBezTo>
                    <a:pt x="5892" y="11216"/>
                    <a:pt x="6113" y="11027"/>
                    <a:pt x="6302" y="11027"/>
                  </a:cubicBezTo>
                  <a:close/>
                  <a:moveTo>
                    <a:pt x="1229" y="1"/>
                  </a:moveTo>
                  <a:cubicBezTo>
                    <a:pt x="536" y="1"/>
                    <a:pt x="1" y="536"/>
                    <a:pt x="1" y="1261"/>
                  </a:cubicBezTo>
                  <a:cubicBezTo>
                    <a:pt x="1" y="1797"/>
                    <a:pt x="347" y="2238"/>
                    <a:pt x="820" y="2427"/>
                  </a:cubicBezTo>
                  <a:lnTo>
                    <a:pt x="820" y="8286"/>
                  </a:lnTo>
                  <a:lnTo>
                    <a:pt x="442" y="8286"/>
                  </a:lnTo>
                  <a:cubicBezTo>
                    <a:pt x="190" y="8286"/>
                    <a:pt x="32" y="8507"/>
                    <a:pt x="32" y="8728"/>
                  </a:cubicBezTo>
                  <a:cubicBezTo>
                    <a:pt x="32" y="8980"/>
                    <a:pt x="221" y="9169"/>
                    <a:pt x="442" y="9169"/>
                  </a:cubicBezTo>
                  <a:lnTo>
                    <a:pt x="5955" y="9169"/>
                  </a:lnTo>
                  <a:lnTo>
                    <a:pt x="5955" y="10334"/>
                  </a:lnTo>
                  <a:cubicBezTo>
                    <a:pt x="5483" y="10492"/>
                    <a:pt x="5104" y="10964"/>
                    <a:pt x="5104" y="11531"/>
                  </a:cubicBezTo>
                  <a:cubicBezTo>
                    <a:pt x="5104" y="12193"/>
                    <a:pt x="5672" y="12792"/>
                    <a:pt x="6333" y="12792"/>
                  </a:cubicBezTo>
                  <a:cubicBezTo>
                    <a:pt x="6995" y="12792"/>
                    <a:pt x="7593" y="12225"/>
                    <a:pt x="7593" y="11531"/>
                  </a:cubicBezTo>
                  <a:cubicBezTo>
                    <a:pt x="7593" y="10964"/>
                    <a:pt x="7247" y="10555"/>
                    <a:pt x="6774" y="10334"/>
                  </a:cubicBezTo>
                  <a:lnTo>
                    <a:pt x="6774" y="9169"/>
                  </a:lnTo>
                  <a:lnTo>
                    <a:pt x="12288" y="9169"/>
                  </a:lnTo>
                  <a:cubicBezTo>
                    <a:pt x="12508" y="9169"/>
                    <a:pt x="12666" y="8980"/>
                    <a:pt x="12666" y="8728"/>
                  </a:cubicBezTo>
                  <a:cubicBezTo>
                    <a:pt x="12666" y="8507"/>
                    <a:pt x="12477" y="8286"/>
                    <a:pt x="12288" y="8286"/>
                  </a:cubicBezTo>
                  <a:lnTo>
                    <a:pt x="11847" y="8286"/>
                  </a:lnTo>
                  <a:lnTo>
                    <a:pt x="11847" y="2427"/>
                  </a:lnTo>
                  <a:cubicBezTo>
                    <a:pt x="12319" y="2238"/>
                    <a:pt x="12634" y="1797"/>
                    <a:pt x="12634" y="1261"/>
                  </a:cubicBezTo>
                  <a:cubicBezTo>
                    <a:pt x="12634" y="568"/>
                    <a:pt x="12099" y="1"/>
                    <a:pt x="1140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40"/>
            <p:cNvSpPr/>
            <p:nvPr/>
          </p:nvSpPr>
          <p:spPr>
            <a:xfrm>
              <a:off x="-64679425" y="2364825"/>
              <a:ext cx="146500" cy="102450"/>
            </a:xfrm>
            <a:custGeom>
              <a:rect b="b" l="l" r="r" t="t"/>
              <a:pathLst>
                <a:path extrusionOk="0" h="4098" w="5860">
                  <a:moveTo>
                    <a:pt x="3749" y="1"/>
                  </a:moveTo>
                  <a:cubicBezTo>
                    <a:pt x="3529" y="1"/>
                    <a:pt x="3371" y="190"/>
                    <a:pt x="3371" y="442"/>
                  </a:cubicBezTo>
                  <a:cubicBezTo>
                    <a:pt x="3371" y="662"/>
                    <a:pt x="3560" y="820"/>
                    <a:pt x="3749" y="820"/>
                  </a:cubicBezTo>
                  <a:lnTo>
                    <a:pt x="4442" y="820"/>
                  </a:lnTo>
                  <a:lnTo>
                    <a:pt x="2930" y="2332"/>
                  </a:lnTo>
                  <a:lnTo>
                    <a:pt x="2395" y="1765"/>
                  </a:lnTo>
                  <a:cubicBezTo>
                    <a:pt x="2316" y="1686"/>
                    <a:pt x="2206" y="1647"/>
                    <a:pt x="2095" y="1647"/>
                  </a:cubicBezTo>
                  <a:cubicBezTo>
                    <a:pt x="1985" y="1647"/>
                    <a:pt x="1875" y="1686"/>
                    <a:pt x="1796" y="1765"/>
                  </a:cubicBezTo>
                  <a:lnTo>
                    <a:pt x="126" y="3435"/>
                  </a:lnTo>
                  <a:cubicBezTo>
                    <a:pt x="0" y="3592"/>
                    <a:pt x="0" y="3844"/>
                    <a:pt x="126" y="4033"/>
                  </a:cubicBezTo>
                  <a:cubicBezTo>
                    <a:pt x="195" y="4075"/>
                    <a:pt x="288" y="4098"/>
                    <a:pt x="384" y="4098"/>
                  </a:cubicBezTo>
                  <a:cubicBezTo>
                    <a:pt x="507" y="4098"/>
                    <a:pt x="636" y="4059"/>
                    <a:pt x="725" y="3970"/>
                  </a:cubicBezTo>
                  <a:lnTo>
                    <a:pt x="2111" y="2616"/>
                  </a:lnTo>
                  <a:lnTo>
                    <a:pt x="2647" y="3151"/>
                  </a:lnTo>
                  <a:cubicBezTo>
                    <a:pt x="2725" y="3230"/>
                    <a:pt x="2836" y="3269"/>
                    <a:pt x="2946" y="3269"/>
                  </a:cubicBezTo>
                  <a:cubicBezTo>
                    <a:pt x="3056" y="3269"/>
                    <a:pt x="3166" y="3230"/>
                    <a:pt x="3245" y="3151"/>
                  </a:cubicBezTo>
                  <a:lnTo>
                    <a:pt x="5009" y="1387"/>
                  </a:lnTo>
                  <a:lnTo>
                    <a:pt x="5009" y="2049"/>
                  </a:lnTo>
                  <a:cubicBezTo>
                    <a:pt x="5009" y="2269"/>
                    <a:pt x="5230" y="2490"/>
                    <a:pt x="5451" y="2490"/>
                  </a:cubicBezTo>
                  <a:cubicBezTo>
                    <a:pt x="5703" y="2490"/>
                    <a:pt x="5860" y="2269"/>
                    <a:pt x="5860" y="2049"/>
                  </a:cubicBezTo>
                  <a:lnTo>
                    <a:pt x="5860" y="410"/>
                  </a:lnTo>
                  <a:cubicBezTo>
                    <a:pt x="5860" y="158"/>
                    <a:pt x="5640" y="1"/>
                    <a:pt x="54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2" name="Google Shape;2012;p40"/>
          <p:cNvGrpSpPr/>
          <p:nvPr/>
        </p:nvGrpSpPr>
        <p:grpSpPr>
          <a:xfrm>
            <a:off x="4361600" y="2079705"/>
            <a:ext cx="421912" cy="329107"/>
            <a:chOff x="-62882850" y="1999375"/>
            <a:chExt cx="315850" cy="250500"/>
          </a:xfrm>
        </p:grpSpPr>
        <p:sp>
          <p:nvSpPr>
            <p:cNvPr id="2013" name="Google Shape;2013;p40"/>
            <p:cNvSpPr/>
            <p:nvPr/>
          </p:nvSpPr>
          <p:spPr>
            <a:xfrm>
              <a:off x="-62882850" y="1999375"/>
              <a:ext cx="315850" cy="250500"/>
            </a:xfrm>
            <a:custGeom>
              <a:rect b="b" l="l" r="r" t="t"/>
              <a:pathLst>
                <a:path extrusionOk="0" h="10020" w="12634">
                  <a:moveTo>
                    <a:pt x="10586" y="851"/>
                  </a:moveTo>
                  <a:cubicBezTo>
                    <a:pt x="10838" y="851"/>
                    <a:pt x="11027" y="1040"/>
                    <a:pt x="11027" y="1261"/>
                  </a:cubicBezTo>
                  <a:lnTo>
                    <a:pt x="11027" y="7499"/>
                  </a:lnTo>
                  <a:lnTo>
                    <a:pt x="1638" y="7499"/>
                  </a:lnTo>
                  <a:lnTo>
                    <a:pt x="1638" y="1261"/>
                  </a:lnTo>
                  <a:lnTo>
                    <a:pt x="1607" y="1261"/>
                  </a:lnTo>
                  <a:cubicBezTo>
                    <a:pt x="1607" y="1040"/>
                    <a:pt x="1796" y="851"/>
                    <a:pt x="2048" y="851"/>
                  </a:cubicBezTo>
                  <a:close/>
                  <a:moveTo>
                    <a:pt x="11814" y="8318"/>
                  </a:moveTo>
                  <a:lnTo>
                    <a:pt x="11814" y="8727"/>
                  </a:lnTo>
                  <a:cubicBezTo>
                    <a:pt x="11814" y="8948"/>
                    <a:pt x="11594" y="9137"/>
                    <a:pt x="11405" y="9137"/>
                  </a:cubicBezTo>
                  <a:lnTo>
                    <a:pt x="1197" y="9137"/>
                  </a:lnTo>
                  <a:cubicBezTo>
                    <a:pt x="977" y="9137"/>
                    <a:pt x="788" y="8948"/>
                    <a:pt x="788" y="8727"/>
                  </a:cubicBezTo>
                  <a:lnTo>
                    <a:pt x="788" y="8318"/>
                  </a:lnTo>
                  <a:close/>
                  <a:moveTo>
                    <a:pt x="2048" y="1"/>
                  </a:moveTo>
                  <a:cubicBezTo>
                    <a:pt x="1355" y="1"/>
                    <a:pt x="788" y="568"/>
                    <a:pt x="788" y="1261"/>
                  </a:cubicBezTo>
                  <a:lnTo>
                    <a:pt x="788" y="7499"/>
                  </a:lnTo>
                  <a:lnTo>
                    <a:pt x="378" y="7499"/>
                  </a:lnTo>
                  <a:cubicBezTo>
                    <a:pt x="158" y="7499"/>
                    <a:pt x="0" y="7688"/>
                    <a:pt x="0" y="7940"/>
                  </a:cubicBezTo>
                  <a:lnTo>
                    <a:pt x="0" y="8759"/>
                  </a:lnTo>
                  <a:cubicBezTo>
                    <a:pt x="0" y="9420"/>
                    <a:pt x="536" y="10019"/>
                    <a:pt x="1197" y="10019"/>
                  </a:cubicBezTo>
                  <a:lnTo>
                    <a:pt x="11405" y="10019"/>
                  </a:lnTo>
                  <a:cubicBezTo>
                    <a:pt x="12066" y="10019"/>
                    <a:pt x="12634" y="9452"/>
                    <a:pt x="12634" y="8759"/>
                  </a:cubicBezTo>
                  <a:lnTo>
                    <a:pt x="12634" y="7940"/>
                  </a:lnTo>
                  <a:cubicBezTo>
                    <a:pt x="12634" y="7656"/>
                    <a:pt x="12444" y="7499"/>
                    <a:pt x="12224" y="7499"/>
                  </a:cubicBezTo>
                  <a:lnTo>
                    <a:pt x="11814" y="7499"/>
                  </a:lnTo>
                  <a:lnTo>
                    <a:pt x="11814" y="1261"/>
                  </a:lnTo>
                  <a:cubicBezTo>
                    <a:pt x="11814" y="599"/>
                    <a:pt x="11247" y="1"/>
                    <a:pt x="105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40"/>
            <p:cNvSpPr/>
            <p:nvPr/>
          </p:nvSpPr>
          <p:spPr>
            <a:xfrm>
              <a:off x="-62806475" y="2062375"/>
              <a:ext cx="146525" cy="103800"/>
            </a:xfrm>
            <a:custGeom>
              <a:rect b="b" l="l" r="r" t="t"/>
              <a:pathLst>
                <a:path extrusionOk="0" h="4152" w="5861">
                  <a:moveTo>
                    <a:pt x="3782" y="1"/>
                  </a:moveTo>
                  <a:cubicBezTo>
                    <a:pt x="3561" y="1"/>
                    <a:pt x="3341" y="221"/>
                    <a:pt x="3341" y="410"/>
                  </a:cubicBezTo>
                  <a:cubicBezTo>
                    <a:pt x="3341" y="631"/>
                    <a:pt x="3561" y="852"/>
                    <a:pt x="3782" y="852"/>
                  </a:cubicBezTo>
                  <a:lnTo>
                    <a:pt x="4443" y="852"/>
                  </a:lnTo>
                  <a:lnTo>
                    <a:pt x="2962" y="2332"/>
                  </a:lnTo>
                  <a:lnTo>
                    <a:pt x="2395" y="1765"/>
                  </a:lnTo>
                  <a:cubicBezTo>
                    <a:pt x="2332" y="1686"/>
                    <a:pt x="2230" y="1647"/>
                    <a:pt x="2124" y="1647"/>
                  </a:cubicBezTo>
                  <a:cubicBezTo>
                    <a:pt x="2017" y="1647"/>
                    <a:pt x="1907" y="1686"/>
                    <a:pt x="1828" y="1765"/>
                  </a:cubicBezTo>
                  <a:lnTo>
                    <a:pt x="159" y="3435"/>
                  </a:lnTo>
                  <a:cubicBezTo>
                    <a:pt x="1" y="3592"/>
                    <a:pt x="1" y="3876"/>
                    <a:pt x="159" y="4034"/>
                  </a:cubicBezTo>
                  <a:cubicBezTo>
                    <a:pt x="237" y="4112"/>
                    <a:pt x="348" y="4152"/>
                    <a:pt x="458" y="4152"/>
                  </a:cubicBezTo>
                  <a:cubicBezTo>
                    <a:pt x="568" y="4152"/>
                    <a:pt x="678" y="4112"/>
                    <a:pt x="757" y="4034"/>
                  </a:cubicBezTo>
                  <a:lnTo>
                    <a:pt x="2143" y="2647"/>
                  </a:lnTo>
                  <a:lnTo>
                    <a:pt x="2679" y="3183"/>
                  </a:lnTo>
                  <a:cubicBezTo>
                    <a:pt x="2758" y="3262"/>
                    <a:pt x="2868" y="3301"/>
                    <a:pt x="2978" y="3301"/>
                  </a:cubicBezTo>
                  <a:cubicBezTo>
                    <a:pt x="3088" y="3301"/>
                    <a:pt x="3199" y="3262"/>
                    <a:pt x="3278" y="3183"/>
                  </a:cubicBezTo>
                  <a:lnTo>
                    <a:pt x="5042" y="1419"/>
                  </a:lnTo>
                  <a:lnTo>
                    <a:pt x="5042" y="2080"/>
                  </a:lnTo>
                  <a:cubicBezTo>
                    <a:pt x="5042" y="2332"/>
                    <a:pt x="5231" y="2521"/>
                    <a:pt x="5451" y="2521"/>
                  </a:cubicBezTo>
                  <a:cubicBezTo>
                    <a:pt x="5640" y="2521"/>
                    <a:pt x="5861" y="2332"/>
                    <a:pt x="5861" y="2080"/>
                  </a:cubicBezTo>
                  <a:lnTo>
                    <a:pt x="5861" y="442"/>
                  </a:lnTo>
                  <a:cubicBezTo>
                    <a:pt x="5861" y="158"/>
                    <a:pt x="5672" y="1"/>
                    <a:pt x="54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8" name="Shape 2018"/>
        <p:cNvGrpSpPr/>
        <p:nvPr/>
      </p:nvGrpSpPr>
      <p:grpSpPr>
        <a:xfrm>
          <a:off x="0" y="0"/>
          <a:ext cx="0" cy="0"/>
          <a:chOff x="0" y="0"/>
          <a:chExt cx="0" cy="0"/>
        </a:xfrm>
      </p:grpSpPr>
      <p:sp>
        <p:nvSpPr>
          <p:cNvPr id="2019" name="Google Shape;2019;p41"/>
          <p:cNvSpPr txBox="1"/>
          <p:nvPr>
            <p:ph type="title"/>
          </p:nvPr>
        </p:nvSpPr>
        <p:spPr>
          <a:xfrm>
            <a:off x="2879825" y="2231100"/>
            <a:ext cx="3457500" cy="804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4700"/>
              <a:t>Our </a:t>
            </a:r>
            <a:r>
              <a:rPr lang="en" sz="4700"/>
              <a:t>Dataset</a:t>
            </a:r>
            <a:endParaRPr sz="4700"/>
          </a:p>
          <a:p>
            <a:pPr indent="0" lvl="0" marL="0" rtl="0" algn="ctr">
              <a:spcBef>
                <a:spcPts val="0"/>
              </a:spcBef>
              <a:spcAft>
                <a:spcPts val="0"/>
              </a:spcAft>
              <a:buNone/>
            </a:pPr>
            <a:r>
              <a:rPr lang="en" sz="1466"/>
              <a:t>==</a:t>
            </a:r>
            <a:endParaRPr sz="1466"/>
          </a:p>
          <a:p>
            <a:pPr indent="0" lvl="0" marL="0" rtl="0" algn="ctr">
              <a:lnSpc>
                <a:spcPct val="115000"/>
              </a:lnSpc>
              <a:spcBef>
                <a:spcPts val="0"/>
              </a:spcBef>
              <a:spcAft>
                <a:spcPts val="1200"/>
              </a:spcAft>
              <a:buNone/>
            </a:pPr>
            <a:r>
              <a:rPr b="0" i="1" lang="en" sz="1400">
                <a:latin typeface="Barlow Semi Condensed"/>
                <a:ea typeface="Barlow Semi Condensed"/>
                <a:cs typeface="Barlow Semi Condensed"/>
                <a:sym typeface="Barlow Semi Condensed"/>
              </a:rPr>
              <a:t>/*</a:t>
            </a:r>
            <a:r>
              <a:rPr b="0" i="1" lang="en" sz="1400">
                <a:latin typeface="Barlow Semi Condensed"/>
                <a:ea typeface="Barlow Semi Condensed"/>
                <a:cs typeface="Barlow Semi Condensed"/>
                <a:sym typeface="Barlow Semi Condensed"/>
              </a:rPr>
              <a:t>Variables Used</a:t>
            </a:r>
            <a:r>
              <a:rPr b="0" i="1" lang="en" sz="1400">
                <a:latin typeface="Barlow Semi Condensed"/>
                <a:ea typeface="Barlow Semi Condensed"/>
                <a:cs typeface="Barlow Semi Condensed"/>
                <a:sym typeface="Barlow Semi Condensed"/>
              </a:rPr>
              <a:t>*/</a:t>
            </a:r>
            <a:endParaRPr sz="1466"/>
          </a:p>
        </p:txBody>
      </p:sp>
      <p:grpSp>
        <p:nvGrpSpPr>
          <p:cNvPr id="2020" name="Google Shape;2020;p41"/>
          <p:cNvGrpSpPr/>
          <p:nvPr/>
        </p:nvGrpSpPr>
        <p:grpSpPr>
          <a:xfrm>
            <a:off x="3806208" y="792410"/>
            <a:ext cx="1385864" cy="1364219"/>
            <a:chOff x="3614228" y="234880"/>
            <a:chExt cx="1915500" cy="1915500"/>
          </a:xfrm>
        </p:grpSpPr>
        <p:sp>
          <p:nvSpPr>
            <p:cNvPr id="2021" name="Google Shape;2021;p41"/>
            <p:cNvSpPr/>
            <p:nvPr/>
          </p:nvSpPr>
          <p:spPr>
            <a:xfrm>
              <a:off x="3614228" y="234880"/>
              <a:ext cx="1915500" cy="19155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41"/>
            <p:cNvSpPr/>
            <p:nvPr/>
          </p:nvSpPr>
          <p:spPr>
            <a:xfrm>
              <a:off x="3869711" y="490401"/>
              <a:ext cx="1404000" cy="14040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3" name="Google Shape;2023;p41"/>
          <p:cNvGrpSpPr/>
          <p:nvPr/>
        </p:nvGrpSpPr>
        <p:grpSpPr>
          <a:xfrm>
            <a:off x="4226172" y="1194127"/>
            <a:ext cx="545878" cy="618889"/>
            <a:chOff x="1190625" y="238125"/>
            <a:chExt cx="5238750" cy="5231525"/>
          </a:xfrm>
        </p:grpSpPr>
        <p:sp>
          <p:nvSpPr>
            <p:cNvPr id="2024" name="Google Shape;2024;p41"/>
            <p:cNvSpPr/>
            <p:nvPr/>
          </p:nvSpPr>
          <p:spPr>
            <a:xfrm>
              <a:off x="1190625" y="259325"/>
              <a:ext cx="5238750" cy="5210325"/>
            </a:xfrm>
            <a:custGeom>
              <a:rect b="b" l="l" r="r" t="t"/>
              <a:pathLst>
                <a:path extrusionOk="0" h="208413" w="20955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025" name="Google Shape;2025;p41"/>
            <p:cNvSpPr/>
            <p:nvPr/>
          </p:nvSpPr>
          <p:spPr>
            <a:xfrm>
              <a:off x="4202861" y="1284806"/>
              <a:ext cx="1389300" cy="1389300"/>
            </a:xfrm>
            <a:custGeom>
              <a:rect b="b" l="l" r="r" t="t"/>
              <a:pathLst>
                <a:path extrusionOk="0" h="55572" w="55572">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026" name="Google Shape;2026;p41"/>
            <p:cNvSpPr/>
            <p:nvPr/>
          </p:nvSpPr>
          <p:spPr>
            <a:xfrm>
              <a:off x="3730400" y="4080350"/>
              <a:ext cx="173675" cy="260500"/>
            </a:xfrm>
            <a:custGeom>
              <a:rect b="b" l="l" r="r" t="t"/>
              <a:pathLst>
                <a:path extrusionOk="0" h="10420" w="6947">
                  <a:moveTo>
                    <a:pt x="0" y="0"/>
                  </a:moveTo>
                  <a:lnTo>
                    <a:pt x="0" y="10420"/>
                  </a:lnTo>
                  <a:lnTo>
                    <a:pt x="6947" y="10420"/>
                  </a:lnTo>
                  <a:lnTo>
                    <a:pt x="694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027" name="Google Shape;2027;p41"/>
            <p:cNvSpPr/>
            <p:nvPr/>
          </p:nvSpPr>
          <p:spPr>
            <a:xfrm>
              <a:off x="2430350" y="1227000"/>
              <a:ext cx="1473725" cy="2679700"/>
            </a:xfrm>
            <a:custGeom>
              <a:rect b="b" l="l" r="r" t="t"/>
              <a:pathLst>
                <a:path extrusionOk="0" h="107188" w="58949">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028" name="Google Shape;2028;p41"/>
            <p:cNvSpPr/>
            <p:nvPr/>
          </p:nvSpPr>
          <p:spPr>
            <a:xfrm>
              <a:off x="5467000" y="3472525"/>
              <a:ext cx="607825" cy="173700"/>
            </a:xfrm>
            <a:custGeom>
              <a:rect b="b" l="l" r="r" t="t"/>
              <a:pathLst>
                <a:path extrusionOk="0" h="6948" w="24313">
                  <a:moveTo>
                    <a:pt x="0" y="1"/>
                  </a:moveTo>
                  <a:lnTo>
                    <a:pt x="0" y="6947"/>
                  </a:lnTo>
                  <a:lnTo>
                    <a:pt x="24313" y="6947"/>
                  </a:lnTo>
                  <a:lnTo>
                    <a:pt x="243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029" name="Google Shape;2029;p41"/>
            <p:cNvSpPr/>
            <p:nvPr/>
          </p:nvSpPr>
          <p:spPr>
            <a:xfrm>
              <a:off x="5324700" y="3925975"/>
              <a:ext cx="631950" cy="566850"/>
            </a:xfrm>
            <a:custGeom>
              <a:rect b="b" l="l" r="r" t="t"/>
              <a:pathLst>
                <a:path extrusionOk="0" h="22674" w="25278">
                  <a:moveTo>
                    <a:pt x="4438" y="1"/>
                  </a:moveTo>
                  <a:lnTo>
                    <a:pt x="0" y="5307"/>
                  </a:lnTo>
                  <a:lnTo>
                    <a:pt x="20839" y="22673"/>
                  </a:lnTo>
                  <a:lnTo>
                    <a:pt x="25277" y="17367"/>
                  </a:lnTo>
                  <a:lnTo>
                    <a:pt x="44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030" name="Google Shape;2030;p41"/>
            <p:cNvSpPr/>
            <p:nvPr/>
          </p:nvSpPr>
          <p:spPr>
            <a:xfrm>
              <a:off x="4946025" y="4167175"/>
              <a:ext cx="173675" cy="607825"/>
            </a:xfrm>
            <a:custGeom>
              <a:rect b="b" l="l" r="r" t="t"/>
              <a:pathLst>
                <a:path extrusionOk="0" h="24313" w="6947">
                  <a:moveTo>
                    <a:pt x="0" y="1"/>
                  </a:moveTo>
                  <a:lnTo>
                    <a:pt x="0" y="24313"/>
                  </a:lnTo>
                  <a:lnTo>
                    <a:pt x="6947" y="24313"/>
                  </a:lnTo>
                  <a:lnTo>
                    <a:pt x="69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031" name="Google Shape;2031;p41"/>
            <p:cNvSpPr/>
            <p:nvPr/>
          </p:nvSpPr>
          <p:spPr>
            <a:xfrm>
              <a:off x="1279850" y="1564675"/>
              <a:ext cx="735675" cy="342525"/>
            </a:xfrm>
            <a:custGeom>
              <a:rect b="b" l="l" r="r" t="t"/>
              <a:pathLst>
                <a:path extrusionOk="0" h="13701" w="29427">
                  <a:moveTo>
                    <a:pt x="27786" y="1"/>
                  </a:moveTo>
                  <a:lnTo>
                    <a:pt x="1" y="6947"/>
                  </a:lnTo>
                  <a:lnTo>
                    <a:pt x="1641" y="13701"/>
                  </a:lnTo>
                  <a:lnTo>
                    <a:pt x="29426" y="6754"/>
                  </a:lnTo>
                  <a:lnTo>
                    <a:pt x="277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032" name="Google Shape;2032;p41"/>
            <p:cNvSpPr/>
            <p:nvPr/>
          </p:nvSpPr>
          <p:spPr>
            <a:xfrm>
              <a:off x="1424575" y="710850"/>
              <a:ext cx="706725" cy="574075"/>
            </a:xfrm>
            <a:custGeom>
              <a:rect b="b" l="l" r="r" t="t"/>
              <a:pathLst>
                <a:path extrusionOk="0" h="22963" w="28269">
                  <a:moveTo>
                    <a:pt x="3956" y="1"/>
                  </a:moveTo>
                  <a:lnTo>
                    <a:pt x="0" y="5596"/>
                  </a:lnTo>
                  <a:lnTo>
                    <a:pt x="24313" y="22962"/>
                  </a:lnTo>
                  <a:lnTo>
                    <a:pt x="28268" y="17367"/>
                  </a:lnTo>
                  <a:lnTo>
                    <a:pt x="395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033" name="Google Shape;2033;p41"/>
            <p:cNvSpPr/>
            <p:nvPr/>
          </p:nvSpPr>
          <p:spPr>
            <a:xfrm>
              <a:off x="2167450" y="238125"/>
              <a:ext cx="344925" cy="738075"/>
            </a:xfrm>
            <a:custGeom>
              <a:rect b="b" l="l" r="r" t="t"/>
              <a:pathLst>
                <a:path extrusionOk="0" h="29523" w="13797">
                  <a:moveTo>
                    <a:pt x="6754" y="0"/>
                  </a:moveTo>
                  <a:lnTo>
                    <a:pt x="1" y="1737"/>
                  </a:lnTo>
                  <a:lnTo>
                    <a:pt x="7140" y="29522"/>
                  </a:lnTo>
                  <a:lnTo>
                    <a:pt x="13797" y="27786"/>
                  </a:lnTo>
                  <a:lnTo>
                    <a:pt x="675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7" name="Shape 2037"/>
        <p:cNvGrpSpPr/>
        <p:nvPr/>
      </p:nvGrpSpPr>
      <p:grpSpPr>
        <a:xfrm>
          <a:off x="0" y="0"/>
          <a:ext cx="0" cy="0"/>
          <a:chOff x="0" y="0"/>
          <a:chExt cx="0" cy="0"/>
        </a:xfrm>
      </p:grpSpPr>
      <p:sp>
        <p:nvSpPr>
          <p:cNvPr id="2038" name="Google Shape;2038;p4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20"/>
              <a:t>Our source</a:t>
            </a:r>
            <a:r>
              <a:rPr b="0" i="1" lang="en" sz="2120"/>
              <a:t>== ( Where we got the data from)</a:t>
            </a:r>
            <a:endParaRPr sz="3220"/>
          </a:p>
          <a:p>
            <a:pPr indent="0" lvl="0" marL="0" rtl="0" algn="l">
              <a:lnSpc>
                <a:spcPct val="100000"/>
              </a:lnSpc>
              <a:spcBef>
                <a:spcPts val="0"/>
              </a:spcBef>
              <a:spcAft>
                <a:spcPts val="0"/>
              </a:spcAft>
              <a:buSzPts val="990"/>
              <a:buNone/>
            </a:pPr>
            <a:r>
              <a:t/>
            </a:r>
            <a:endParaRPr sz="2520"/>
          </a:p>
        </p:txBody>
      </p:sp>
      <p:pic>
        <p:nvPicPr>
          <p:cNvPr id="2039" name="Google Shape;2039;p42"/>
          <p:cNvPicPr preferRelativeResize="0"/>
          <p:nvPr/>
        </p:nvPicPr>
        <p:blipFill>
          <a:blip r:embed="rId3">
            <a:alphaModFix/>
          </a:blip>
          <a:stretch>
            <a:fillRect/>
          </a:stretch>
        </p:blipFill>
        <p:spPr>
          <a:xfrm>
            <a:off x="152400" y="1750275"/>
            <a:ext cx="8839198" cy="23270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3" name="Shape 2043"/>
        <p:cNvGrpSpPr/>
        <p:nvPr/>
      </p:nvGrpSpPr>
      <p:grpSpPr>
        <a:xfrm>
          <a:off x="0" y="0"/>
          <a:ext cx="0" cy="0"/>
          <a:chOff x="0" y="0"/>
          <a:chExt cx="0" cy="0"/>
        </a:xfrm>
      </p:grpSpPr>
      <p:sp>
        <p:nvSpPr>
          <p:cNvPr id="2044" name="Google Shape;2044;p43"/>
          <p:cNvSpPr txBox="1"/>
          <p:nvPr>
            <p:ph type="title"/>
          </p:nvPr>
        </p:nvSpPr>
        <p:spPr>
          <a:xfrm>
            <a:off x="1965250" y="410200"/>
            <a:ext cx="6006300" cy="59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(Weather Distribution) </a:t>
            </a:r>
            <a:r>
              <a:rPr i="1" lang="en" sz="1577"/>
              <a:t>== (Cities we chosen)</a:t>
            </a:r>
            <a:endParaRPr/>
          </a:p>
        </p:txBody>
      </p:sp>
      <p:sp>
        <p:nvSpPr>
          <p:cNvPr id="2045" name="Google Shape;2045;p43"/>
          <p:cNvSpPr txBox="1"/>
          <p:nvPr>
            <p:ph idx="1" type="subTitle"/>
          </p:nvPr>
        </p:nvSpPr>
        <p:spPr>
          <a:xfrm>
            <a:off x="1629253" y="1319011"/>
            <a:ext cx="1945200" cy="375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770"/>
              <a:buNone/>
            </a:pPr>
            <a:r>
              <a:rPr b="1" lang="en" sz="1360">
                <a:latin typeface="Barlow Semi Condensed"/>
                <a:ea typeface="Barlow Semi Condensed"/>
                <a:cs typeface="Barlow Semi Condensed"/>
                <a:sym typeface="Barlow Semi Condensed"/>
              </a:rPr>
              <a:t>New York</a:t>
            </a:r>
            <a:endParaRPr b="1" sz="1080">
              <a:latin typeface="Barlow Semi Condensed"/>
              <a:ea typeface="Barlow Semi Condensed"/>
              <a:cs typeface="Barlow Semi Condensed"/>
              <a:sym typeface="Barlow Semi Condensed"/>
            </a:endParaRPr>
          </a:p>
        </p:txBody>
      </p:sp>
      <p:sp>
        <p:nvSpPr>
          <p:cNvPr id="2046" name="Google Shape;2046;p43"/>
          <p:cNvSpPr txBox="1"/>
          <p:nvPr>
            <p:ph idx="3" type="subTitle"/>
          </p:nvPr>
        </p:nvSpPr>
        <p:spPr>
          <a:xfrm>
            <a:off x="6261062" y="1319011"/>
            <a:ext cx="1947600" cy="375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770"/>
              <a:buNone/>
            </a:pPr>
            <a:r>
              <a:rPr b="1" lang="en" sz="1360">
                <a:latin typeface="Barlow Semi Condensed"/>
                <a:ea typeface="Barlow Semi Condensed"/>
                <a:cs typeface="Barlow Semi Condensed"/>
                <a:sym typeface="Barlow Semi Condensed"/>
              </a:rPr>
              <a:t>Denver</a:t>
            </a:r>
            <a:endParaRPr b="1" sz="1080">
              <a:latin typeface="Barlow Semi Condensed"/>
              <a:ea typeface="Barlow Semi Condensed"/>
              <a:cs typeface="Barlow Semi Condensed"/>
              <a:sym typeface="Barlow Semi Condensed"/>
            </a:endParaRPr>
          </a:p>
        </p:txBody>
      </p:sp>
      <p:sp>
        <p:nvSpPr>
          <p:cNvPr id="2047" name="Google Shape;2047;p43"/>
          <p:cNvSpPr txBox="1"/>
          <p:nvPr>
            <p:ph idx="5" type="subTitle"/>
          </p:nvPr>
        </p:nvSpPr>
        <p:spPr>
          <a:xfrm>
            <a:off x="2042159" y="3690125"/>
            <a:ext cx="1945200" cy="375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770"/>
              <a:buNone/>
            </a:pPr>
            <a:r>
              <a:rPr b="1" lang="en" sz="1360">
                <a:latin typeface="Barlow Semi Condensed"/>
                <a:ea typeface="Barlow Semi Condensed"/>
                <a:cs typeface="Barlow Semi Condensed"/>
                <a:sym typeface="Barlow Semi Condensed"/>
              </a:rPr>
              <a:t>Miami</a:t>
            </a:r>
            <a:endParaRPr b="1" sz="1080">
              <a:latin typeface="Barlow Semi Condensed"/>
              <a:ea typeface="Barlow Semi Condensed"/>
              <a:cs typeface="Barlow Semi Condensed"/>
              <a:sym typeface="Barlow Semi Condensed"/>
            </a:endParaRPr>
          </a:p>
        </p:txBody>
      </p:sp>
      <p:sp>
        <p:nvSpPr>
          <p:cNvPr id="2048" name="Google Shape;2048;p43"/>
          <p:cNvSpPr txBox="1"/>
          <p:nvPr>
            <p:ph idx="7" type="subTitle"/>
          </p:nvPr>
        </p:nvSpPr>
        <p:spPr>
          <a:xfrm>
            <a:off x="6215158" y="3690125"/>
            <a:ext cx="1993500" cy="375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770"/>
              <a:buNone/>
            </a:pPr>
            <a:r>
              <a:rPr b="1" lang="en" sz="1360">
                <a:latin typeface="Barlow Semi Condensed"/>
                <a:ea typeface="Barlow Semi Condensed"/>
                <a:cs typeface="Barlow Semi Condensed"/>
                <a:sym typeface="Barlow Semi Condensed"/>
              </a:rPr>
              <a:t>Phoenix</a:t>
            </a:r>
            <a:endParaRPr b="1" sz="1080">
              <a:latin typeface="Barlow Semi Condensed"/>
              <a:ea typeface="Barlow Semi Condensed"/>
              <a:cs typeface="Barlow Semi Condensed"/>
              <a:sym typeface="Barlow Semi Condensed"/>
            </a:endParaRPr>
          </a:p>
        </p:txBody>
      </p:sp>
      <p:sp>
        <p:nvSpPr>
          <p:cNvPr id="2049" name="Google Shape;2049;p43"/>
          <p:cNvSpPr txBox="1"/>
          <p:nvPr/>
        </p:nvSpPr>
        <p:spPr>
          <a:xfrm>
            <a:off x="512064" y="1463034"/>
            <a:ext cx="1179600" cy="1079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01</a:t>
            </a:r>
            <a:endParaRPr sz="7200">
              <a:solidFill>
                <a:schemeClr val="accent1"/>
              </a:solidFill>
              <a:latin typeface="Fjalla One"/>
              <a:ea typeface="Fjalla One"/>
              <a:cs typeface="Fjalla One"/>
              <a:sym typeface="Fjalla One"/>
            </a:endParaRPr>
          </a:p>
        </p:txBody>
      </p:sp>
      <p:sp>
        <p:nvSpPr>
          <p:cNvPr id="2050" name="Google Shape;2050;p43"/>
          <p:cNvSpPr txBox="1"/>
          <p:nvPr/>
        </p:nvSpPr>
        <p:spPr>
          <a:xfrm>
            <a:off x="862544" y="3902348"/>
            <a:ext cx="1179600" cy="1074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04</a:t>
            </a:r>
            <a:endParaRPr sz="7200">
              <a:solidFill>
                <a:schemeClr val="accent1"/>
              </a:solidFill>
              <a:latin typeface="Fjalla One"/>
              <a:ea typeface="Fjalla One"/>
              <a:cs typeface="Fjalla One"/>
              <a:sym typeface="Fjalla One"/>
            </a:endParaRPr>
          </a:p>
        </p:txBody>
      </p:sp>
      <p:sp>
        <p:nvSpPr>
          <p:cNvPr id="2051" name="Google Shape;2051;p43"/>
          <p:cNvSpPr txBox="1"/>
          <p:nvPr/>
        </p:nvSpPr>
        <p:spPr>
          <a:xfrm>
            <a:off x="4952523" y="3897598"/>
            <a:ext cx="1179600" cy="1074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05</a:t>
            </a:r>
            <a:endParaRPr sz="7200">
              <a:solidFill>
                <a:schemeClr val="accent1"/>
              </a:solidFill>
              <a:latin typeface="Fjalla One"/>
              <a:ea typeface="Fjalla One"/>
              <a:cs typeface="Fjalla One"/>
              <a:sym typeface="Fjalla One"/>
            </a:endParaRPr>
          </a:p>
        </p:txBody>
      </p:sp>
      <p:sp>
        <p:nvSpPr>
          <p:cNvPr id="2052" name="Google Shape;2052;p43"/>
          <p:cNvSpPr txBox="1"/>
          <p:nvPr/>
        </p:nvSpPr>
        <p:spPr>
          <a:xfrm>
            <a:off x="5061066" y="1474459"/>
            <a:ext cx="1179600" cy="1079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02</a:t>
            </a:r>
            <a:endParaRPr sz="7200">
              <a:solidFill>
                <a:schemeClr val="accent1"/>
              </a:solidFill>
              <a:latin typeface="Fjalla One"/>
              <a:ea typeface="Fjalla One"/>
              <a:cs typeface="Fjalla One"/>
              <a:sym typeface="Fjalla One"/>
            </a:endParaRPr>
          </a:p>
        </p:txBody>
      </p:sp>
      <p:sp>
        <p:nvSpPr>
          <p:cNvPr id="2053" name="Google Shape;2053;p43"/>
          <p:cNvSpPr txBox="1"/>
          <p:nvPr>
            <p:ph idx="5" type="subTitle"/>
          </p:nvPr>
        </p:nvSpPr>
        <p:spPr>
          <a:xfrm>
            <a:off x="3995796" y="2384250"/>
            <a:ext cx="1945200" cy="375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770"/>
              <a:buNone/>
            </a:pPr>
            <a:r>
              <a:rPr b="1" lang="en" sz="1360">
                <a:latin typeface="Barlow Semi Condensed"/>
                <a:ea typeface="Barlow Semi Condensed"/>
                <a:cs typeface="Barlow Semi Condensed"/>
                <a:sym typeface="Barlow Semi Condensed"/>
              </a:rPr>
              <a:t>Minneapolis</a:t>
            </a:r>
            <a:endParaRPr b="1" sz="1080">
              <a:latin typeface="Barlow Semi Condensed"/>
              <a:ea typeface="Barlow Semi Condensed"/>
              <a:cs typeface="Barlow Semi Condensed"/>
              <a:sym typeface="Barlow Semi Condensed"/>
            </a:endParaRPr>
          </a:p>
        </p:txBody>
      </p:sp>
      <p:sp>
        <p:nvSpPr>
          <p:cNvPr id="2054" name="Google Shape;2054;p43"/>
          <p:cNvSpPr txBox="1"/>
          <p:nvPr/>
        </p:nvSpPr>
        <p:spPr>
          <a:xfrm>
            <a:off x="2770769" y="2615223"/>
            <a:ext cx="1179600" cy="1074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03</a:t>
            </a:r>
            <a:endParaRPr sz="7200">
              <a:solidFill>
                <a:schemeClr val="accent1"/>
              </a:solidFill>
              <a:latin typeface="Fjalla One"/>
              <a:ea typeface="Fjalla One"/>
              <a:cs typeface="Fjalla One"/>
              <a:sym typeface="Fjalla One"/>
            </a:endParaRPr>
          </a:p>
        </p:txBody>
      </p:sp>
      <p:pic>
        <p:nvPicPr>
          <p:cNvPr id="2055" name="Google Shape;2055;p43"/>
          <p:cNvPicPr preferRelativeResize="0"/>
          <p:nvPr/>
        </p:nvPicPr>
        <p:blipFill>
          <a:blip r:embed="rId4">
            <a:alphaModFix/>
          </a:blip>
          <a:stretch>
            <a:fillRect/>
          </a:stretch>
        </p:blipFill>
        <p:spPr>
          <a:xfrm>
            <a:off x="1587975" y="1682575"/>
            <a:ext cx="1741950" cy="870975"/>
          </a:xfrm>
          <a:prstGeom prst="rect">
            <a:avLst/>
          </a:prstGeom>
          <a:noFill/>
          <a:ln>
            <a:noFill/>
          </a:ln>
        </p:spPr>
      </p:pic>
      <p:pic>
        <p:nvPicPr>
          <p:cNvPr id="2056" name="Google Shape;2056;p43"/>
          <p:cNvPicPr preferRelativeResize="0"/>
          <p:nvPr/>
        </p:nvPicPr>
        <p:blipFill>
          <a:blip r:embed="rId5">
            <a:alphaModFix/>
          </a:blip>
          <a:stretch>
            <a:fillRect/>
          </a:stretch>
        </p:blipFill>
        <p:spPr>
          <a:xfrm>
            <a:off x="6235875" y="1682575"/>
            <a:ext cx="1554408" cy="932650"/>
          </a:xfrm>
          <a:prstGeom prst="rect">
            <a:avLst/>
          </a:prstGeom>
          <a:noFill/>
          <a:ln cap="flat" cmpd="sng" w="9525">
            <a:solidFill>
              <a:srgbClr val="8C8C8C"/>
            </a:solidFill>
            <a:prstDash val="solid"/>
            <a:round/>
            <a:headEnd len="sm" w="sm" type="none"/>
            <a:tailEnd len="sm" w="sm" type="none"/>
          </a:ln>
        </p:spPr>
      </p:pic>
      <p:pic>
        <p:nvPicPr>
          <p:cNvPr id="2057" name="Google Shape;2057;p43"/>
          <p:cNvPicPr preferRelativeResize="0"/>
          <p:nvPr/>
        </p:nvPicPr>
        <p:blipFill>
          <a:blip r:embed="rId6">
            <a:alphaModFix/>
          </a:blip>
          <a:stretch>
            <a:fillRect/>
          </a:stretch>
        </p:blipFill>
        <p:spPr>
          <a:xfrm>
            <a:off x="4009875" y="2773075"/>
            <a:ext cx="1554400" cy="974235"/>
          </a:xfrm>
          <a:prstGeom prst="rect">
            <a:avLst/>
          </a:prstGeom>
          <a:noFill/>
          <a:ln cap="flat" cmpd="sng" w="9525">
            <a:solidFill>
              <a:srgbClr val="8C8C8C"/>
            </a:solidFill>
            <a:prstDash val="solid"/>
            <a:round/>
            <a:headEnd len="sm" w="sm" type="none"/>
            <a:tailEnd len="sm" w="sm" type="none"/>
          </a:ln>
        </p:spPr>
      </p:pic>
      <p:pic>
        <p:nvPicPr>
          <p:cNvPr id="2058" name="Google Shape;2058;p43"/>
          <p:cNvPicPr preferRelativeResize="0"/>
          <p:nvPr/>
        </p:nvPicPr>
        <p:blipFill>
          <a:blip r:embed="rId7">
            <a:alphaModFix/>
          </a:blip>
          <a:stretch>
            <a:fillRect/>
          </a:stretch>
        </p:blipFill>
        <p:spPr>
          <a:xfrm>
            <a:off x="2042150" y="4067750"/>
            <a:ext cx="1400900" cy="933925"/>
          </a:xfrm>
          <a:prstGeom prst="rect">
            <a:avLst/>
          </a:prstGeom>
          <a:noFill/>
          <a:ln>
            <a:noFill/>
          </a:ln>
        </p:spPr>
      </p:pic>
      <p:pic>
        <p:nvPicPr>
          <p:cNvPr id="2059" name="Google Shape;2059;p43"/>
          <p:cNvPicPr preferRelativeResize="0"/>
          <p:nvPr/>
        </p:nvPicPr>
        <p:blipFill>
          <a:blip r:embed="rId8">
            <a:alphaModFix/>
          </a:blip>
          <a:stretch>
            <a:fillRect/>
          </a:stretch>
        </p:blipFill>
        <p:spPr>
          <a:xfrm>
            <a:off x="6235874" y="4087900"/>
            <a:ext cx="1554399" cy="93392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