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7" r:id="rId7"/>
    <p:sldId id="266" r:id="rId8"/>
    <p:sldId id="271" r:id="rId9"/>
    <p:sldId id="259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C5D7E-B965-6541-9628-101CD9380838}" v="97" dt="2023-10-16T23:42:2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/>
    <p:restoredTop sz="94789"/>
  </p:normalViewPr>
  <p:slideViewPr>
    <p:cSldViewPr snapToGrid="0">
      <p:cViewPr varScale="1">
        <p:scale>
          <a:sx n="117" d="100"/>
          <a:sy n="11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ett Pugh" userId="e86df9cf2e6c19f9" providerId="LiveId" clId="{6A6C5D7E-B965-6541-9628-101CD9380838}"/>
    <pc:docChg chg="undo redo custSel addSld delSld modSld sldOrd">
      <pc:chgData name="Jarrett Pugh" userId="e86df9cf2e6c19f9" providerId="LiveId" clId="{6A6C5D7E-B965-6541-9628-101CD9380838}" dt="2023-10-16T23:04:38.966" v="5483" actId="20577"/>
      <pc:docMkLst>
        <pc:docMk/>
      </pc:docMkLst>
      <pc:sldChg chg="modSp mod">
        <pc:chgData name="Jarrett Pugh" userId="e86df9cf2e6c19f9" providerId="LiveId" clId="{6A6C5D7E-B965-6541-9628-101CD9380838}" dt="2023-10-12T23:07:03.350" v="27" actId="20577"/>
        <pc:sldMkLst>
          <pc:docMk/>
          <pc:sldMk cId="1605209704" sldId="257"/>
        </pc:sldMkLst>
        <pc:spChg chg="mod">
          <ac:chgData name="Jarrett Pugh" userId="e86df9cf2e6c19f9" providerId="LiveId" clId="{6A6C5D7E-B965-6541-9628-101CD9380838}" dt="2023-10-12T23:07:03.350" v="27" actId="20577"/>
          <ac:spMkLst>
            <pc:docMk/>
            <pc:sldMk cId="1605209704" sldId="257"/>
            <ac:spMk id="22" creationId="{E190AD92-169D-9FFD-F6EE-7FC5951D13AE}"/>
          </ac:spMkLst>
        </pc:spChg>
      </pc:sldChg>
      <pc:sldChg chg="modSp mod">
        <pc:chgData name="Jarrett Pugh" userId="e86df9cf2e6c19f9" providerId="LiveId" clId="{6A6C5D7E-B965-6541-9628-101CD9380838}" dt="2023-10-12T23:41:03.773" v="1198"/>
        <pc:sldMkLst>
          <pc:docMk/>
          <pc:sldMk cId="3229016974" sldId="258"/>
        </pc:sldMkLst>
        <pc:spChg chg="mod">
          <ac:chgData name="Jarrett Pugh" userId="e86df9cf2e6c19f9" providerId="LiveId" clId="{6A6C5D7E-B965-6541-9628-101CD9380838}" dt="2023-10-12T23:41:03.773" v="1198"/>
          <ac:spMkLst>
            <pc:docMk/>
            <pc:sldMk cId="3229016974" sldId="258"/>
            <ac:spMk id="3" creationId="{5BE1CF63-720E-D1AB-4F9D-AE2C1B9B98D0}"/>
          </ac:spMkLst>
        </pc:spChg>
      </pc:sldChg>
      <pc:sldChg chg="modSp mod">
        <pc:chgData name="Jarrett Pugh" userId="e86df9cf2e6c19f9" providerId="LiveId" clId="{6A6C5D7E-B965-6541-9628-101CD9380838}" dt="2023-10-16T23:04:38.966" v="5483" actId="20577"/>
        <pc:sldMkLst>
          <pc:docMk/>
          <pc:sldMk cId="3560538718" sldId="259"/>
        </pc:sldMkLst>
        <pc:spChg chg="mod">
          <ac:chgData name="Jarrett Pugh" userId="e86df9cf2e6c19f9" providerId="LiveId" clId="{6A6C5D7E-B965-6541-9628-101CD9380838}" dt="2023-10-16T22:45:29.645" v="4901" actId="20577"/>
          <ac:spMkLst>
            <pc:docMk/>
            <pc:sldMk cId="3560538718" sldId="259"/>
            <ac:spMk id="2" creationId="{35BB1AEF-72E9-2FC3-1297-DBA92022B1E8}"/>
          </ac:spMkLst>
        </pc:spChg>
        <pc:spChg chg="mod">
          <ac:chgData name="Jarrett Pugh" userId="e86df9cf2e6c19f9" providerId="LiveId" clId="{6A6C5D7E-B965-6541-9628-101CD9380838}" dt="2023-10-16T23:04:38.966" v="5483" actId="20577"/>
          <ac:spMkLst>
            <pc:docMk/>
            <pc:sldMk cId="3560538718" sldId="259"/>
            <ac:spMk id="3" creationId="{9EE34447-8604-0CF5-2FF0-E2EFBD27FCF1}"/>
          </ac:spMkLst>
        </pc:spChg>
      </pc:sldChg>
      <pc:sldChg chg="modSp mod">
        <pc:chgData name="Jarrett Pugh" userId="e86df9cf2e6c19f9" providerId="LiveId" clId="{6A6C5D7E-B965-6541-9628-101CD9380838}" dt="2023-10-16T01:44:41.165" v="1966" actId="20577"/>
        <pc:sldMkLst>
          <pc:docMk/>
          <pc:sldMk cId="2588821688" sldId="260"/>
        </pc:sldMkLst>
        <pc:spChg chg="mod">
          <ac:chgData name="Jarrett Pugh" userId="e86df9cf2e6c19f9" providerId="LiveId" clId="{6A6C5D7E-B965-6541-9628-101CD9380838}" dt="2023-10-16T01:44:41.165" v="1966" actId="20577"/>
          <ac:spMkLst>
            <pc:docMk/>
            <pc:sldMk cId="2588821688" sldId="260"/>
            <ac:spMk id="99" creationId="{E9B6BE4D-0128-9366-FC79-F5318D486258}"/>
          </ac:spMkLst>
        </pc:spChg>
      </pc:sldChg>
      <pc:sldChg chg="addSp delSp modSp mod">
        <pc:chgData name="Jarrett Pugh" userId="e86df9cf2e6c19f9" providerId="LiveId" clId="{6A6C5D7E-B965-6541-9628-101CD9380838}" dt="2023-10-12T23:54:10.780" v="1603" actId="1582"/>
        <pc:sldMkLst>
          <pc:docMk/>
          <pc:sldMk cId="544333082" sldId="261"/>
        </pc:sldMkLst>
        <pc:spChg chg="mod">
          <ac:chgData name="Jarrett Pugh" userId="e86df9cf2e6c19f9" providerId="LiveId" clId="{6A6C5D7E-B965-6541-9628-101CD9380838}" dt="2023-10-12T23:17:03.922" v="97" actId="1076"/>
          <ac:spMkLst>
            <pc:docMk/>
            <pc:sldMk cId="544333082" sldId="261"/>
            <ac:spMk id="2" creationId="{129B5544-25A3-56D3-A7C6-0859A2E89F50}"/>
          </ac:spMkLst>
        </pc:spChg>
        <pc:spChg chg="add del mod">
          <ac:chgData name="Jarrett Pugh" userId="e86df9cf2e6c19f9" providerId="LiveId" clId="{6A6C5D7E-B965-6541-9628-101CD9380838}" dt="2023-10-12T23:06:58.413" v="17" actId="478"/>
          <ac:spMkLst>
            <pc:docMk/>
            <pc:sldMk cId="544333082" sldId="261"/>
            <ac:spMk id="4" creationId="{DCF6F5B9-C1F4-9A61-95CC-66FEB2ADE0C4}"/>
          </ac:spMkLst>
        </pc:spChg>
        <pc:spChg chg="add del mod">
          <ac:chgData name="Jarrett Pugh" userId="e86df9cf2e6c19f9" providerId="LiveId" clId="{6A6C5D7E-B965-6541-9628-101CD9380838}" dt="2023-10-12T23:12:14.382" v="31"/>
          <ac:spMkLst>
            <pc:docMk/>
            <pc:sldMk cId="544333082" sldId="261"/>
            <ac:spMk id="6" creationId="{8ACDBD0C-0BD3-5BBB-BA1F-641A5B4CDBDF}"/>
          </ac:spMkLst>
        </pc:spChg>
        <pc:spChg chg="add mod">
          <ac:chgData name="Jarrett Pugh" userId="e86df9cf2e6c19f9" providerId="LiveId" clId="{6A6C5D7E-B965-6541-9628-101CD9380838}" dt="2023-10-12T23:37:13.900" v="865" actId="20577"/>
          <ac:spMkLst>
            <pc:docMk/>
            <pc:sldMk cId="544333082" sldId="261"/>
            <ac:spMk id="10" creationId="{9F0DFADF-6240-9881-B614-4F4AA16AAE9F}"/>
          </ac:spMkLst>
        </pc:spChg>
        <pc:spChg chg="add mod">
          <ac:chgData name="Jarrett Pugh" userId="e86df9cf2e6c19f9" providerId="LiveId" clId="{6A6C5D7E-B965-6541-9628-101CD9380838}" dt="2023-10-12T23:24:51.967" v="385" actId="1076"/>
          <ac:spMkLst>
            <pc:docMk/>
            <pc:sldMk cId="544333082" sldId="261"/>
            <ac:spMk id="12" creationId="{DF683D2A-B6F4-0C12-94E9-E2812FA46681}"/>
          </ac:spMkLst>
        </pc:spChg>
        <pc:spChg chg="add mod">
          <ac:chgData name="Jarrett Pugh" userId="e86df9cf2e6c19f9" providerId="LiveId" clId="{6A6C5D7E-B965-6541-9628-101CD9380838}" dt="2023-10-12T23:24:48.050" v="384" actId="1076"/>
          <ac:spMkLst>
            <pc:docMk/>
            <pc:sldMk cId="544333082" sldId="261"/>
            <ac:spMk id="13" creationId="{FA04CCD6-8271-8939-E18E-B69596890C8A}"/>
          </ac:spMkLst>
        </pc:spChg>
        <pc:spChg chg="add mod">
          <ac:chgData name="Jarrett Pugh" userId="e86df9cf2e6c19f9" providerId="LiveId" clId="{6A6C5D7E-B965-6541-9628-101CD9380838}" dt="2023-10-12T23:52:08.102" v="1587" actId="14100"/>
          <ac:spMkLst>
            <pc:docMk/>
            <pc:sldMk cId="544333082" sldId="261"/>
            <ac:spMk id="14" creationId="{805D388B-8C1C-5546-C413-9155F1402DE8}"/>
          </ac:spMkLst>
        </pc:spChg>
        <pc:spChg chg="add del mod">
          <ac:chgData name="Jarrett Pugh" userId="e86df9cf2e6c19f9" providerId="LiveId" clId="{6A6C5D7E-B965-6541-9628-101CD9380838}" dt="2023-10-12T23:36:19.702" v="746"/>
          <ac:spMkLst>
            <pc:docMk/>
            <pc:sldMk cId="544333082" sldId="261"/>
            <ac:spMk id="15" creationId="{61A1308C-7AFF-636A-4D66-42EA723F071A}"/>
          </ac:spMkLst>
        </pc:spChg>
        <pc:spChg chg="add mod">
          <ac:chgData name="Jarrett Pugh" userId="e86df9cf2e6c19f9" providerId="LiveId" clId="{6A6C5D7E-B965-6541-9628-101CD9380838}" dt="2023-10-12T23:45:44.966" v="1228" actId="208"/>
          <ac:spMkLst>
            <pc:docMk/>
            <pc:sldMk cId="544333082" sldId="261"/>
            <ac:spMk id="16" creationId="{83E08EAF-F085-5A39-1205-825E00C945F8}"/>
          </ac:spMkLst>
        </pc:spChg>
        <pc:spChg chg="add mod">
          <ac:chgData name="Jarrett Pugh" userId="e86df9cf2e6c19f9" providerId="LiveId" clId="{6A6C5D7E-B965-6541-9628-101CD9380838}" dt="2023-10-12T23:43:23.284" v="1214" actId="1035"/>
          <ac:spMkLst>
            <pc:docMk/>
            <pc:sldMk cId="544333082" sldId="261"/>
            <ac:spMk id="17" creationId="{D63BB3C8-B547-9242-EBE1-7150BAC9DDE6}"/>
          </ac:spMkLst>
        </pc:spChg>
        <pc:spChg chg="add mod">
          <ac:chgData name="Jarrett Pugh" userId="e86df9cf2e6c19f9" providerId="LiveId" clId="{6A6C5D7E-B965-6541-9628-101CD9380838}" dt="2023-10-12T23:44:32.341" v="1220" actId="208"/>
          <ac:spMkLst>
            <pc:docMk/>
            <pc:sldMk cId="544333082" sldId="261"/>
            <ac:spMk id="18" creationId="{F7F07985-20C3-65D4-AD84-BB0598AEF596}"/>
          </ac:spMkLst>
        </pc:spChg>
        <pc:spChg chg="add mod">
          <ac:chgData name="Jarrett Pugh" userId="e86df9cf2e6c19f9" providerId="LiveId" clId="{6A6C5D7E-B965-6541-9628-101CD9380838}" dt="2023-10-12T23:44:52.743" v="1224" actId="1035"/>
          <ac:spMkLst>
            <pc:docMk/>
            <pc:sldMk cId="544333082" sldId="261"/>
            <ac:spMk id="19" creationId="{6BCE7A2E-C24D-6125-E0B4-8892D07D46D2}"/>
          </ac:spMkLst>
        </pc:spChg>
        <pc:spChg chg="add mod">
          <ac:chgData name="Jarrett Pugh" userId="e86df9cf2e6c19f9" providerId="LiveId" clId="{6A6C5D7E-B965-6541-9628-101CD9380838}" dt="2023-10-12T23:54:00.254" v="1602" actId="1582"/>
          <ac:spMkLst>
            <pc:docMk/>
            <pc:sldMk cId="544333082" sldId="261"/>
            <ac:spMk id="20" creationId="{CE737AB5-1EC2-014B-CC1D-5552E57F74AB}"/>
          </ac:spMkLst>
        </pc:spChg>
        <pc:spChg chg="add mod">
          <ac:chgData name="Jarrett Pugh" userId="e86df9cf2e6c19f9" providerId="LiveId" clId="{6A6C5D7E-B965-6541-9628-101CD9380838}" dt="2023-10-12T23:54:10.780" v="1603" actId="1582"/>
          <ac:spMkLst>
            <pc:docMk/>
            <pc:sldMk cId="544333082" sldId="261"/>
            <ac:spMk id="21" creationId="{1A5E262E-18BD-9ABE-803F-C6332A5E158F}"/>
          </ac:spMkLst>
        </pc:spChg>
        <pc:picChg chg="add del mod">
          <ac:chgData name="Jarrett Pugh" userId="e86df9cf2e6c19f9" providerId="LiveId" clId="{6A6C5D7E-B965-6541-9628-101CD9380838}" dt="2023-10-12T23:12:11.396" v="30" actId="478"/>
          <ac:picMkLst>
            <pc:docMk/>
            <pc:sldMk cId="544333082" sldId="261"/>
            <ac:picMk id="7" creationId="{1383F365-DBDB-7BC5-6A3B-502257545E96}"/>
          </ac:picMkLst>
        </pc:picChg>
        <pc:picChg chg="add mod modCrop">
          <ac:chgData name="Jarrett Pugh" userId="e86df9cf2e6c19f9" providerId="LiveId" clId="{6A6C5D7E-B965-6541-9628-101CD9380838}" dt="2023-10-12T23:20:02.799" v="137" actId="732"/>
          <ac:picMkLst>
            <pc:docMk/>
            <pc:sldMk cId="544333082" sldId="261"/>
            <ac:picMk id="8" creationId="{225130B1-5BD8-81EE-415F-55044FD7CC21}"/>
          </ac:picMkLst>
        </pc:picChg>
        <pc:picChg chg="add mod">
          <ac:chgData name="Jarrett Pugh" userId="e86df9cf2e6c19f9" providerId="LiveId" clId="{6A6C5D7E-B965-6541-9628-101CD9380838}" dt="2023-10-12T23:52:16.850" v="1590" actId="1076"/>
          <ac:picMkLst>
            <pc:docMk/>
            <pc:sldMk cId="544333082" sldId="261"/>
            <ac:picMk id="9" creationId="{0C3B3D33-4FEE-54C0-A7F4-D726FB6A8649}"/>
          </ac:picMkLst>
        </pc:picChg>
        <pc:picChg chg="add mod">
          <ac:chgData name="Jarrett Pugh" userId="e86df9cf2e6c19f9" providerId="LiveId" clId="{6A6C5D7E-B965-6541-9628-101CD9380838}" dt="2023-10-12T23:19:41.417" v="136" actId="1076"/>
          <ac:picMkLst>
            <pc:docMk/>
            <pc:sldMk cId="544333082" sldId="261"/>
            <ac:picMk id="11" creationId="{077634B4-4A25-7025-7405-F9BEED83B4B3}"/>
          </ac:picMkLst>
        </pc:picChg>
      </pc:sldChg>
      <pc:sldChg chg="del">
        <pc:chgData name="Jarrett Pugh" userId="e86df9cf2e6c19f9" providerId="LiveId" clId="{6A6C5D7E-B965-6541-9628-101CD9380838}" dt="2023-10-16T18:52:11.618" v="4181" actId="2696"/>
        <pc:sldMkLst>
          <pc:docMk/>
          <pc:sldMk cId="1987299208" sldId="262"/>
        </pc:sldMkLst>
      </pc:sldChg>
      <pc:sldChg chg="addSp delSp modSp del mod setBg addAnim delAnim setClrOvrMap">
        <pc:chgData name="Jarrett Pugh" userId="e86df9cf2e6c19f9" providerId="LiveId" clId="{6A6C5D7E-B965-6541-9628-101CD9380838}" dt="2023-10-16T22:00:49.957" v="4315" actId="2696"/>
        <pc:sldMkLst>
          <pc:docMk/>
          <pc:sldMk cId="3060743547" sldId="263"/>
        </pc:sldMkLst>
        <pc:spChg chg="mod ord">
          <ac:chgData name="Jarrett Pugh" userId="e86df9cf2e6c19f9" providerId="LiveId" clId="{6A6C5D7E-B965-6541-9628-101CD9380838}" dt="2023-10-16T22:00:40.326" v="4314" actId="26606"/>
          <ac:spMkLst>
            <pc:docMk/>
            <pc:sldMk cId="3060743547" sldId="263"/>
            <ac:spMk id="2" creationId="{68DA441D-8281-682A-BAC6-0C4072A6F8D9}"/>
          </ac:spMkLst>
        </pc:spChg>
        <pc:spChg chg="add del mod">
          <ac:chgData name="Jarrett Pugh" userId="e86df9cf2e6c19f9" providerId="LiveId" clId="{6A6C5D7E-B965-6541-9628-101CD9380838}" dt="2023-10-16T21:45:58.163" v="4184" actId="478"/>
          <ac:spMkLst>
            <pc:docMk/>
            <pc:sldMk cId="3060743547" sldId="263"/>
            <ac:spMk id="4" creationId="{9682597F-5BBA-6C79-8DC6-1FF13146CCB4}"/>
          </ac:spMkLst>
        </pc:spChg>
        <pc:spChg chg="add del">
          <ac:chgData name="Jarrett Pugh" userId="e86df9cf2e6c19f9" providerId="LiveId" clId="{6A6C5D7E-B965-6541-9628-101CD9380838}" dt="2023-10-16T22:00:40.326" v="4314" actId="26606"/>
          <ac:spMkLst>
            <pc:docMk/>
            <pc:sldMk cId="3060743547" sldId="263"/>
            <ac:spMk id="57" creationId="{0E91F5CA-B392-444C-88E3-BF5BAAEBDEB0}"/>
          </ac:spMkLst>
        </pc:spChg>
        <pc:spChg chg="add del">
          <ac:chgData name="Jarrett Pugh" userId="e86df9cf2e6c19f9" providerId="LiveId" clId="{6A6C5D7E-B965-6541-9628-101CD9380838}" dt="2023-10-16T22:00:40.326" v="4314" actId="26606"/>
          <ac:spMkLst>
            <pc:docMk/>
            <pc:sldMk cId="3060743547" sldId="263"/>
            <ac:spMk id="58" creationId="{DFCA2118-59A2-4310-A4B2-F2CBA821E842}"/>
          </ac:spMkLst>
        </pc:spChg>
        <pc:spChg chg="add del">
          <ac:chgData name="Jarrett Pugh" userId="e86df9cf2e6c19f9" providerId="LiveId" clId="{6A6C5D7E-B965-6541-9628-101CD9380838}" dt="2023-10-16T21:59:58.580" v="4280" actId="26606"/>
          <ac:spMkLst>
            <pc:docMk/>
            <pc:sldMk cId="3060743547" sldId="263"/>
            <ac:spMk id="63" creationId="{71B2258F-86CA-4D4D-8270-BC05FCDEBFB3}"/>
          </ac:spMkLst>
        </pc:spChg>
        <pc:spChg chg="add del">
          <ac:chgData name="Jarrett Pugh" userId="e86df9cf2e6c19f9" providerId="LiveId" clId="{6A6C5D7E-B965-6541-9628-101CD9380838}" dt="2023-10-16T22:00:01.405" v="4283" actId="26606"/>
          <ac:spMkLst>
            <pc:docMk/>
            <pc:sldMk cId="3060743547" sldId="263"/>
            <ac:spMk id="65" creationId="{007891EC-4501-44ED-A8C8-B11B6DB767AB}"/>
          </ac:spMkLst>
        </pc:spChg>
        <pc:spChg chg="add del">
          <ac:chgData name="Jarrett Pugh" userId="e86df9cf2e6c19f9" providerId="LiveId" clId="{6A6C5D7E-B965-6541-9628-101CD9380838}" dt="2023-10-16T22:00:01.405" v="4283" actId="26606"/>
          <ac:spMkLst>
            <pc:docMk/>
            <pc:sldMk cId="3060743547" sldId="263"/>
            <ac:spMk id="66" creationId="{C1DD1A8A-57D5-4A81-AD04-532B043C5611}"/>
          </ac:spMkLst>
        </pc:spChg>
        <pc:spChg chg="add del">
          <ac:chgData name="Jarrett Pugh" userId="e86df9cf2e6c19f9" providerId="LiveId" clId="{6A6C5D7E-B965-6541-9628-101CD9380838}" dt="2023-10-16T22:00:02.919" v="4285" actId="26606"/>
          <ac:spMkLst>
            <pc:docMk/>
            <pc:sldMk cId="3060743547" sldId="263"/>
            <ac:spMk id="68" creationId="{D4771268-CB57-404A-9271-370EB28F6090}"/>
          </ac:spMkLst>
        </pc:spChg>
        <pc:spChg chg="add del">
          <ac:chgData name="Jarrett Pugh" userId="e86df9cf2e6c19f9" providerId="LiveId" clId="{6A6C5D7E-B965-6541-9628-101CD9380838}" dt="2023-10-16T22:00:11.531" v="4295" actId="26606"/>
          <ac:spMkLst>
            <pc:docMk/>
            <pc:sldMk cId="3060743547" sldId="263"/>
            <ac:spMk id="69" creationId="{08C9B587-E65E-4B52-B37C-ABEBB6E87928}"/>
          </ac:spMkLst>
        </pc:spChg>
        <pc:spChg chg="add del">
          <ac:chgData name="Jarrett Pugh" userId="e86df9cf2e6c19f9" providerId="LiveId" clId="{6A6C5D7E-B965-6541-9628-101CD9380838}" dt="2023-10-16T22:00:07.099" v="4288" actId="26606"/>
          <ac:spMkLst>
            <pc:docMk/>
            <pc:sldMk cId="3060743547" sldId="263"/>
            <ac:spMk id="70" creationId="{37C89E4B-3C9F-44B9-8B86-D9E3D112D8EC}"/>
          </ac:spMkLst>
        </pc:spChg>
        <pc:spChg chg="add del">
          <ac:chgData name="Jarrett Pugh" userId="e86df9cf2e6c19f9" providerId="LiveId" clId="{6A6C5D7E-B965-6541-9628-101CD9380838}" dt="2023-10-16T22:00:14.625" v="4297" actId="26606"/>
          <ac:spMkLst>
            <pc:docMk/>
            <pc:sldMk cId="3060743547" sldId="263"/>
            <ac:spMk id="72" creationId="{19C9EAEA-39D0-4B0E-A0EB-51E7B26740B1}"/>
          </ac:spMkLst>
        </pc:spChg>
        <pc:spChg chg="add del">
          <ac:chgData name="Jarrett Pugh" userId="e86df9cf2e6c19f9" providerId="LiveId" clId="{6A6C5D7E-B965-6541-9628-101CD9380838}" dt="2023-10-16T22:00:07.695" v="4291" actId="26606"/>
          <ac:spMkLst>
            <pc:docMk/>
            <pc:sldMk cId="3060743547" sldId="263"/>
            <ac:spMk id="73" creationId="{C1DD1A8A-57D5-4A81-AD04-532B043C5611}"/>
          </ac:spMkLst>
        </pc:spChg>
        <pc:spChg chg="add del">
          <ac:chgData name="Jarrett Pugh" userId="e86df9cf2e6c19f9" providerId="LiveId" clId="{6A6C5D7E-B965-6541-9628-101CD9380838}" dt="2023-10-16T22:00:07.695" v="4291" actId="26606"/>
          <ac:spMkLst>
            <pc:docMk/>
            <pc:sldMk cId="3060743547" sldId="263"/>
            <ac:spMk id="74" creationId="{007891EC-4501-44ED-A8C8-B11B6DB767AB}"/>
          </ac:spMkLst>
        </pc:spChg>
        <pc:spChg chg="add del">
          <ac:chgData name="Jarrett Pugh" userId="e86df9cf2e6c19f9" providerId="LiveId" clId="{6A6C5D7E-B965-6541-9628-101CD9380838}" dt="2023-10-16T22:00:08.159" v="4293" actId="26606"/>
          <ac:spMkLst>
            <pc:docMk/>
            <pc:sldMk cId="3060743547" sldId="263"/>
            <ac:spMk id="76" creationId="{D4771268-CB57-404A-9271-370EB28F6090}"/>
          </ac:spMkLst>
        </pc:spChg>
        <pc:spChg chg="add del">
          <ac:chgData name="Jarrett Pugh" userId="e86df9cf2e6c19f9" providerId="LiveId" clId="{6A6C5D7E-B965-6541-9628-101CD9380838}" dt="2023-10-16T22:00:11.531" v="4295" actId="26606"/>
          <ac:spMkLst>
            <pc:docMk/>
            <pc:sldMk cId="3060743547" sldId="263"/>
            <ac:spMk id="78" creationId="{E91DC736-0EF8-4F87-9146-EBF1D2EE4D3D}"/>
          </ac:spMkLst>
        </pc:spChg>
        <pc:spChg chg="add del">
          <ac:chgData name="Jarrett Pugh" userId="e86df9cf2e6c19f9" providerId="LiveId" clId="{6A6C5D7E-B965-6541-9628-101CD9380838}" dt="2023-10-16T22:00:11.531" v="4295" actId="26606"/>
          <ac:spMkLst>
            <pc:docMk/>
            <pc:sldMk cId="3060743547" sldId="263"/>
            <ac:spMk id="79" creationId="{097CD68E-23E3-4007-8847-CD0944C4F7BE}"/>
          </ac:spMkLst>
        </pc:spChg>
        <pc:spChg chg="add del">
          <ac:chgData name="Jarrett Pugh" userId="e86df9cf2e6c19f9" providerId="LiveId" clId="{6A6C5D7E-B965-6541-9628-101CD9380838}" dt="2023-10-16T22:00:11.531" v="4295" actId="26606"/>
          <ac:spMkLst>
            <pc:docMk/>
            <pc:sldMk cId="3060743547" sldId="263"/>
            <ac:spMk id="80" creationId="{AF2F604E-43BE-4DC3-B983-E071523364F8}"/>
          </ac:spMkLst>
        </pc:spChg>
        <pc:spChg chg="add del">
          <ac:chgData name="Jarrett Pugh" userId="e86df9cf2e6c19f9" providerId="LiveId" clId="{6A6C5D7E-B965-6541-9628-101CD9380838}" dt="2023-10-16T22:00:14.625" v="4297" actId="26606"/>
          <ac:spMkLst>
            <pc:docMk/>
            <pc:sldMk cId="3060743547" sldId="263"/>
            <ac:spMk id="82" creationId="{47942995-B07F-4636-9A06-C6A104B260A8}"/>
          </ac:spMkLst>
        </pc:spChg>
        <pc:spChg chg="add del">
          <ac:chgData name="Jarrett Pugh" userId="e86df9cf2e6c19f9" providerId="LiveId" clId="{6A6C5D7E-B965-6541-9628-101CD9380838}" dt="2023-10-16T22:00:14.625" v="4297" actId="26606"/>
          <ac:spMkLst>
            <pc:docMk/>
            <pc:sldMk cId="3060743547" sldId="263"/>
            <ac:spMk id="87" creationId="{B81933D1-5615-42C7-9C0B-4EB7105CCE2D}"/>
          </ac:spMkLst>
        </pc:spChg>
        <pc:spChg chg="add del">
          <ac:chgData name="Jarrett Pugh" userId="e86df9cf2e6c19f9" providerId="LiveId" clId="{6A6C5D7E-B965-6541-9628-101CD9380838}" dt="2023-10-16T22:00:15.208" v="4299" actId="26606"/>
          <ac:spMkLst>
            <pc:docMk/>
            <pc:sldMk cId="3060743547" sldId="263"/>
            <ac:spMk id="89" creationId="{71B2258F-86CA-4D4D-8270-BC05FCDEBFB3}"/>
          </ac:spMkLst>
        </pc:spChg>
        <pc:spChg chg="add del">
          <ac:chgData name="Jarrett Pugh" userId="e86df9cf2e6c19f9" providerId="LiveId" clId="{6A6C5D7E-B965-6541-9628-101CD9380838}" dt="2023-10-16T22:00:22.207" v="4301" actId="26606"/>
          <ac:spMkLst>
            <pc:docMk/>
            <pc:sldMk cId="3060743547" sldId="263"/>
            <ac:spMk id="91" creationId="{A8384FB5-9ADC-4DDC-881B-597D56F5B15D}"/>
          </ac:spMkLst>
        </pc:spChg>
        <pc:spChg chg="add del">
          <ac:chgData name="Jarrett Pugh" userId="e86df9cf2e6c19f9" providerId="LiveId" clId="{6A6C5D7E-B965-6541-9628-101CD9380838}" dt="2023-10-16T22:00:22.207" v="4301" actId="26606"/>
          <ac:spMkLst>
            <pc:docMk/>
            <pc:sldMk cId="3060743547" sldId="263"/>
            <ac:spMk id="92" creationId="{1199E1B1-A8C0-4FE8-A5A8-1CB41D69F857}"/>
          </ac:spMkLst>
        </pc:spChg>
        <pc:spChg chg="add del">
          <ac:chgData name="Jarrett Pugh" userId="e86df9cf2e6c19f9" providerId="LiveId" clId="{6A6C5D7E-B965-6541-9628-101CD9380838}" dt="2023-10-16T22:00:22.207" v="4301" actId="26606"/>
          <ac:spMkLst>
            <pc:docMk/>
            <pc:sldMk cId="3060743547" sldId="263"/>
            <ac:spMk id="93" creationId="{84A8DE83-DE75-4B41-9DB4-A7EC0B0DEC0B}"/>
          </ac:spMkLst>
        </pc:spChg>
        <pc:spChg chg="add del">
          <ac:chgData name="Jarrett Pugh" userId="e86df9cf2e6c19f9" providerId="LiveId" clId="{6A6C5D7E-B965-6541-9628-101CD9380838}" dt="2023-10-16T22:00:22.207" v="4301" actId="26606"/>
          <ac:spMkLst>
            <pc:docMk/>
            <pc:sldMk cId="3060743547" sldId="263"/>
            <ac:spMk id="94" creationId="{A7009A0A-BEF5-4EAC-AF15-E4F9F002E239}"/>
          </ac:spMkLst>
        </pc:spChg>
        <pc:spChg chg="add del">
          <ac:chgData name="Jarrett Pugh" userId="e86df9cf2e6c19f9" providerId="LiveId" clId="{6A6C5D7E-B965-6541-9628-101CD9380838}" dt="2023-10-16T22:00:28.775" v="4304" actId="26606"/>
          <ac:spMkLst>
            <pc:docMk/>
            <pc:sldMk cId="3060743547" sldId="263"/>
            <ac:spMk id="96" creationId="{6F828D28-8E09-41CC-8229-3070B5467A96}"/>
          </ac:spMkLst>
        </pc:spChg>
        <pc:spChg chg="add del">
          <ac:chgData name="Jarrett Pugh" userId="e86df9cf2e6c19f9" providerId="LiveId" clId="{6A6C5D7E-B965-6541-9628-101CD9380838}" dt="2023-10-16T22:00:28.775" v="4304" actId="26606"/>
          <ac:spMkLst>
            <pc:docMk/>
            <pc:sldMk cId="3060743547" sldId="263"/>
            <ac:spMk id="97" creationId="{D5B012D8-7F27-4758-9AC6-C889B154BD73}"/>
          </ac:spMkLst>
        </pc:spChg>
        <pc:spChg chg="add del">
          <ac:chgData name="Jarrett Pugh" userId="e86df9cf2e6c19f9" providerId="LiveId" clId="{6A6C5D7E-B965-6541-9628-101CD9380838}" dt="2023-10-16T22:00:28.775" v="4304" actId="26606"/>
          <ac:spMkLst>
            <pc:docMk/>
            <pc:sldMk cId="3060743547" sldId="263"/>
            <ac:spMk id="98" creationId="{4063B759-00FC-46D1-9898-8E8625268FAF}"/>
          </ac:spMkLst>
        </pc:spChg>
        <pc:spChg chg="add del">
          <ac:chgData name="Jarrett Pugh" userId="e86df9cf2e6c19f9" providerId="LiveId" clId="{6A6C5D7E-B965-6541-9628-101CD9380838}" dt="2023-10-16T22:00:34.025" v="4307" actId="26606"/>
          <ac:spMkLst>
            <pc:docMk/>
            <pc:sldMk cId="3060743547" sldId="263"/>
            <ac:spMk id="100" creationId="{0E91F5CA-B392-444C-88E3-BF5BAAEBDEB0}"/>
          </ac:spMkLst>
        </pc:spChg>
        <pc:spChg chg="add del">
          <ac:chgData name="Jarrett Pugh" userId="e86df9cf2e6c19f9" providerId="LiveId" clId="{6A6C5D7E-B965-6541-9628-101CD9380838}" dt="2023-10-16T22:00:34.025" v="4307" actId="26606"/>
          <ac:spMkLst>
            <pc:docMk/>
            <pc:sldMk cId="3060743547" sldId="263"/>
            <ac:spMk id="101" creationId="{0459807F-B6FA-44D3-9A53-C55B6B56884A}"/>
          </ac:spMkLst>
        </pc:spChg>
        <pc:spChg chg="add del">
          <ac:chgData name="Jarrett Pugh" userId="e86df9cf2e6c19f9" providerId="LiveId" clId="{6A6C5D7E-B965-6541-9628-101CD9380838}" dt="2023-10-16T22:00:36.872" v="4309" actId="26606"/>
          <ac:spMkLst>
            <pc:docMk/>
            <pc:sldMk cId="3060743547" sldId="263"/>
            <ac:spMk id="103" creationId="{16C5FA50-8D52-4617-AF91-5C7B1C8352F1}"/>
          </ac:spMkLst>
        </pc:spChg>
        <pc:spChg chg="add del">
          <ac:chgData name="Jarrett Pugh" userId="e86df9cf2e6c19f9" providerId="LiveId" clId="{6A6C5D7E-B965-6541-9628-101CD9380838}" dt="2023-10-16T22:00:36.872" v="4309" actId="26606"/>
          <ac:spMkLst>
            <pc:docMk/>
            <pc:sldMk cId="3060743547" sldId="263"/>
            <ac:spMk id="104" creationId="{E223798C-12AD-4B0C-A50C-D676347D67CF}"/>
          </ac:spMkLst>
        </pc:spChg>
        <pc:spChg chg="add del">
          <ac:chgData name="Jarrett Pugh" userId="e86df9cf2e6c19f9" providerId="LiveId" clId="{6A6C5D7E-B965-6541-9628-101CD9380838}" dt="2023-10-16T22:00:38.968" v="4311" actId="26606"/>
          <ac:spMkLst>
            <pc:docMk/>
            <pc:sldMk cId="3060743547" sldId="263"/>
            <ac:spMk id="106" creationId="{9203DE33-2CD4-4CA8-9AF3-37C3B65133B0}"/>
          </ac:spMkLst>
        </pc:spChg>
        <pc:spChg chg="add del">
          <ac:chgData name="Jarrett Pugh" userId="e86df9cf2e6c19f9" providerId="LiveId" clId="{6A6C5D7E-B965-6541-9628-101CD9380838}" dt="2023-10-16T22:00:38.968" v="4311" actId="26606"/>
          <ac:spMkLst>
            <pc:docMk/>
            <pc:sldMk cId="3060743547" sldId="263"/>
            <ac:spMk id="107" creationId="{0AF57B88-1D4C-41FA-A761-EC1DD10C35CB}"/>
          </ac:spMkLst>
        </pc:spChg>
        <pc:spChg chg="add del">
          <ac:chgData name="Jarrett Pugh" userId="e86df9cf2e6c19f9" providerId="LiveId" clId="{6A6C5D7E-B965-6541-9628-101CD9380838}" dt="2023-10-16T22:00:38.968" v="4311" actId="26606"/>
          <ac:spMkLst>
            <pc:docMk/>
            <pc:sldMk cId="3060743547" sldId="263"/>
            <ac:spMk id="108" creationId="{D2548F45-5164-4ABB-8212-7F293FDED8D4}"/>
          </ac:spMkLst>
        </pc:spChg>
        <pc:spChg chg="add del">
          <ac:chgData name="Jarrett Pugh" userId="e86df9cf2e6c19f9" providerId="LiveId" clId="{6A6C5D7E-B965-6541-9628-101CD9380838}" dt="2023-10-16T22:00:38.968" v="4311" actId="26606"/>
          <ac:spMkLst>
            <pc:docMk/>
            <pc:sldMk cId="3060743547" sldId="263"/>
            <ac:spMk id="109" creationId="{5E81CCFB-7BEF-4186-86FB-D09450B4D02D}"/>
          </ac:spMkLst>
        </pc:spChg>
        <pc:spChg chg="add del">
          <ac:chgData name="Jarrett Pugh" userId="e86df9cf2e6c19f9" providerId="LiveId" clId="{6A6C5D7E-B965-6541-9628-101CD9380838}" dt="2023-10-16T22:00:40.323" v="4313" actId="26606"/>
          <ac:spMkLst>
            <pc:docMk/>
            <pc:sldMk cId="3060743547" sldId="263"/>
            <ac:spMk id="111" creationId="{06DA9DF9-31F7-4056-B42E-878CC92417B8}"/>
          </ac:spMkLst>
        </pc:spChg>
        <pc:grpChg chg="add del">
          <ac:chgData name="Jarrett Pugh" userId="e86df9cf2e6c19f9" providerId="LiveId" clId="{6A6C5D7E-B965-6541-9628-101CD9380838}" dt="2023-10-16T22:00:14.625" v="4297" actId="26606"/>
          <ac:grpSpMkLst>
            <pc:docMk/>
            <pc:sldMk cId="3060743547" sldId="263"/>
            <ac:grpSpMk id="83" creationId="{032D8612-31EB-44CF-A1D0-14FD4C705424}"/>
          </ac:grpSpMkLst>
        </pc:grpChg>
        <pc:picChg chg="add del mod">
          <ac:chgData name="Jarrett Pugh" userId="e86df9cf2e6c19f9" providerId="LiveId" clId="{6A6C5D7E-B965-6541-9628-101CD9380838}" dt="2023-10-16T21:52:16.906" v="4194" actId="478"/>
          <ac:picMkLst>
            <pc:docMk/>
            <pc:sldMk cId="3060743547" sldId="263"/>
            <ac:picMk id="5" creationId="{EE8DC852-0C63-AAA5-143D-0DFE3C81298E}"/>
          </ac:picMkLst>
        </pc:picChg>
        <pc:picChg chg="add mod">
          <ac:chgData name="Jarrett Pugh" userId="e86df9cf2e6c19f9" providerId="LiveId" clId="{6A6C5D7E-B965-6541-9628-101CD9380838}" dt="2023-10-16T22:00:40.326" v="4314" actId="26606"/>
          <ac:picMkLst>
            <pc:docMk/>
            <pc:sldMk cId="3060743547" sldId="263"/>
            <ac:picMk id="6" creationId="{85B2750A-6112-E8C7-0328-AD0B28EA73AB}"/>
          </ac:picMkLst>
        </pc:picChg>
        <pc:picChg chg="del">
          <ac:chgData name="Jarrett Pugh" userId="e86df9cf2e6c19f9" providerId="LiveId" clId="{6A6C5D7E-B965-6541-9628-101CD9380838}" dt="2023-10-16T20:25:46.658" v="4183" actId="478"/>
          <ac:picMkLst>
            <pc:docMk/>
            <pc:sldMk cId="3060743547" sldId="263"/>
            <ac:picMk id="17" creationId="{C77F2D03-1B0B-E954-90D6-8EB9F55CE33E}"/>
          </ac:picMkLst>
        </pc:picChg>
        <pc:cxnChg chg="add del">
          <ac:chgData name="Jarrett Pugh" userId="e86df9cf2e6c19f9" providerId="LiveId" clId="{6A6C5D7E-B965-6541-9628-101CD9380838}" dt="2023-10-16T22:00:07.099" v="4288" actId="26606"/>
          <ac:cxnSpMkLst>
            <pc:docMk/>
            <pc:sldMk cId="3060743547" sldId="263"/>
            <ac:cxnSpMk id="67" creationId="{D891E407-403B-4764-86C9-33A56D3BCAA3}"/>
          </ac:cxnSpMkLst>
        </pc:cxnChg>
        <pc:cxnChg chg="add del">
          <ac:chgData name="Jarrett Pugh" userId="e86df9cf2e6c19f9" providerId="LiveId" clId="{6A6C5D7E-B965-6541-9628-101CD9380838}" dt="2023-10-16T22:00:07.099" v="4288" actId="26606"/>
          <ac:cxnSpMkLst>
            <pc:docMk/>
            <pc:sldMk cId="3060743547" sldId="263"/>
            <ac:cxnSpMk id="71" creationId="{AA2EAA10-076F-46BD-8F0F-B9A2FB77A85C}"/>
          </ac:cxnSpMkLst>
        </pc:cxnChg>
      </pc:sldChg>
      <pc:sldChg chg="addSp delSp modSp mod">
        <pc:chgData name="Jarrett Pugh" userId="e86df9cf2e6c19f9" providerId="LiveId" clId="{6A6C5D7E-B965-6541-9628-101CD9380838}" dt="2023-10-16T23:02:11.333" v="5473" actId="20577"/>
        <pc:sldMkLst>
          <pc:docMk/>
          <pc:sldMk cId="1545852726" sldId="266"/>
        </pc:sldMkLst>
        <pc:spChg chg="mod">
          <ac:chgData name="Jarrett Pugh" userId="e86df9cf2e6c19f9" providerId="LiveId" clId="{6A6C5D7E-B965-6541-9628-101CD9380838}" dt="2023-10-16T18:32:41.561" v="3618" actId="20577"/>
          <ac:spMkLst>
            <pc:docMk/>
            <pc:sldMk cId="1545852726" sldId="266"/>
            <ac:spMk id="2" creationId="{129B5544-25A3-56D3-A7C6-0859A2E89F50}"/>
          </ac:spMkLst>
        </pc:spChg>
        <pc:spChg chg="add mod">
          <ac:chgData name="Jarrett Pugh" userId="e86df9cf2e6c19f9" providerId="LiveId" clId="{6A6C5D7E-B965-6541-9628-101CD9380838}" dt="2023-10-16T23:02:11.333" v="5473" actId="20577"/>
          <ac:spMkLst>
            <pc:docMk/>
            <pc:sldMk cId="1545852726" sldId="266"/>
            <ac:spMk id="7" creationId="{F9B66B82-0700-5D26-D2F1-B2BF7A32A7AE}"/>
          </ac:spMkLst>
        </pc:spChg>
        <pc:spChg chg="add mod">
          <ac:chgData name="Jarrett Pugh" userId="e86df9cf2e6c19f9" providerId="LiveId" clId="{6A6C5D7E-B965-6541-9628-101CD9380838}" dt="2023-10-16T02:43:09.910" v="2864" actId="1076"/>
          <ac:spMkLst>
            <pc:docMk/>
            <pc:sldMk cId="1545852726" sldId="266"/>
            <ac:spMk id="13" creationId="{3184BF8C-C6C2-B942-B686-0E2BEBA0032E}"/>
          </ac:spMkLst>
        </pc:spChg>
        <pc:spChg chg="add mod">
          <ac:chgData name="Jarrett Pugh" userId="e86df9cf2e6c19f9" providerId="LiveId" clId="{6A6C5D7E-B965-6541-9628-101CD9380838}" dt="2023-10-16T02:43:18.711" v="2865" actId="1076"/>
          <ac:spMkLst>
            <pc:docMk/>
            <pc:sldMk cId="1545852726" sldId="266"/>
            <ac:spMk id="15" creationId="{9C7F26F2-CA6E-9144-8712-A1854D1277E1}"/>
          </ac:spMkLst>
        </pc:spChg>
        <pc:spChg chg="add mod">
          <ac:chgData name="Jarrett Pugh" userId="e86df9cf2e6c19f9" providerId="LiveId" clId="{6A6C5D7E-B965-6541-9628-101CD9380838}" dt="2023-10-16T18:28:26.729" v="3342" actId="1035"/>
          <ac:spMkLst>
            <pc:docMk/>
            <pc:sldMk cId="1545852726" sldId="266"/>
            <ac:spMk id="17" creationId="{FD7D491E-B6E3-AAF9-A4A8-6F0BFF712113}"/>
          </ac:spMkLst>
        </pc:spChg>
        <pc:spChg chg="add del mod">
          <ac:chgData name="Jarrett Pugh" userId="e86df9cf2e6c19f9" providerId="LiveId" clId="{6A6C5D7E-B965-6541-9628-101CD9380838}" dt="2023-10-16T18:16:13.446" v="3101" actId="478"/>
          <ac:spMkLst>
            <pc:docMk/>
            <pc:sldMk cId="1545852726" sldId="266"/>
            <ac:spMk id="22" creationId="{330A12C5-5DDD-C34F-4FCB-1B7698B85BC9}"/>
          </ac:spMkLst>
        </pc:spChg>
        <pc:spChg chg="add del mod">
          <ac:chgData name="Jarrett Pugh" userId="e86df9cf2e6c19f9" providerId="LiveId" clId="{6A6C5D7E-B965-6541-9628-101CD9380838}" dt="2023-10-16T02:49:59.557" v="2998"/>
          <ac:spMkLst>
            <pc:docMk/>
            <pc:sldMk cId="1545852726" sldId="266"/>
            <ac:spMk id="23" creationId="{48367BEB-962E-E040-7F92-40AF8A4A5666}"/>
          </ac:spMkLst>
        </pc:spChg>
        <pc:spChg chg="add mod">
          <ac:chgData name="Jarrett Pugh" userId="e86df9cf2e6c19f9" providerId="LiveId" clId="{6A6C5D7E-B965-6541-9628-101CD9380838}" dt="2023-10-16T18:15:32.959" v="3089" actId="1076"/>
          <ac:spMkLst>
            <pc:docMk/>
            <pc:sldMk cId="1545852726" sldId="266"/>
            <ac:spMk id="28" creationId="{7EF9F1B1-7980-5B4D-1E4F-35A5EAE1DF28}"/>
          </ac:spMkLst>
        </pc:spChg>
        <pc:spChg chg="add mod">
          <ac:chgData name="Jarrett Pugh" userId="e86df9cf2e6c19f9" providerId="LiveId" clId="{6A6C5D7E-B965-6541-9628-101CD9380838}" dt="2023-10-16T18:15:45.860" v="3097" actId="20577"/>
          <ac:spMkLst>
            <pc:docMk/>
            <pc:sldMk cId="1545852726" sldId="266"/>
            <ac:spMk id="29" creationId="{449273F2-900B-2BAF-D42F-A3E73B04E445}"/>
          </ac:spMkLst>
        </pc:spChg>
        <pc:spChg chg="add del">
          <ac:chgData name="Jarrett Pugh" userId="e86df9cf2e6c19f9" providerId="LiveId" clId="{6A6C5D7E-B965-6541-9628-101CD9380838}" dt="2023-10-16T18:26:09.124" v="3311" actId="22"/>
          <ac:spMkLst>
            <pc:docMk/>
            <pc:sldMk cId="1545852726" sldId="266"/>
            <ac:spMk id="31" creationId="{5F2214ED-65F6-9E7A-9D98-63F63A0B3A34}"/>
          </ac:spMkLst>
        </pc:spChg>
        <pc:spChg chg="add del">
          <ac:chgData name="Jarrett Pugh" userId="e86df9cf2e6c19f9" providerId="LiveId" clId="{6A6C5D7E-B965-6541-9628-101CD9380838}" dt="2023-10-16T18:26:12.996" v="3313" actId="22"/>
          <ac:spMkLst>
            <pc:docMk/>
            <pc:sldMk cId="1545852726" sldId="266"/>
            <ac:spMk id="33" creationId="{EA012752-B1CE-335B-F14D-91E2BD7D14F4}"/>
          </ac:spMkLst>
        </pc:spChg>
        <pc:spChg chg="add del">
          <ac:chgData name="Jarrett Pugh" userId="e86df9cf2e6c19f9" providerId="LiveId" clId="{6A6C5D7E-B965-6541-9628-101CD9380838}" dt="2023-10-16T18:26:19.089" v="3315" actId="22"/>
          <ac:spMkLst>
            <pc:docMk/>
            <pc:sldMk cId="1545852726" sldId="266"/>
            <ac:spMk id="35" creationId="{0C0BCB1F-D1C2-A9C7-B1B0-741FB80BA6E2}"/>
          </ac:spMkLst>
        </pc:spChg>
        <pc:spChg chg="add del mod">
          <ac:chgData name="Jarrett Pugh" userId="e86df9cf2e6c19f9" providerId="LiveId" clId="{6A6C5D7E-B965-6541-9628-101CD9380838}" dt="2023-10-16T18:33:38.373" v="3620"/>
          <ac:spMkLst>
            <pc:docMk/>
            <pc:sldMk cId="1545852726" sldId="266"/>
            <ac:spMk id="37" creationId="{CE89F1AF-C2AD-4A50-7494-653D8283FC12}"/>
          </ac:spMkLst>
        </pc:spChg>
        <pc:spChg chg="add mod">
          <ac:chgData name="Jarrett Pugh" userId="e86df9cf2e6c19f9" providerId="LiveId" clId="{6A6C5D7E-B965-6541-9628-101CD9380838}" dt="2023-10-16T18:34:34.661" v="3625" actId="14100"/>
          <ac:spMkLst>
            <pc:docMk/>
            <pc:sldMk cId="1545852726" sldId="266"/>
            <ac:spMk id="38" creationId="{5AD0B6E5-7513-E705-BF59-82BFE977F89A}"/>
          </ac:spMkLst>
        </pc:spChg>
        <pc:spChg chg="add mod">
          <ac:chgData name="Jarrett Pugh" userId="e86df9cf2e6c19f9" providerId="LiveId" clId="{6A6C5D7E-B965-6541-9628-101CD9380838}" dt="2023-10-16T18:47:26.298" v="4129" actId="1036"/>
          <ac:spMkLst>
            <pc:docMk/>
            <pc:sldMk cId="1545852726" sldId="266"/>
            <ac:spMk id="40" creationId="{AADA09FD-EF01-FCBD-A346-C8A4DF14535A}"/>
          </ac:spMkLst>
        </pc:spChg>
        <pc:spChg chg="add mod">
          <ac:chgData name="Jarrett Pugh" userId="e86df9cf2e6c19f9" providerId="LiveId" clId="{6A6C5D7E-B965-6541-9628-101CD9380838}" dt="2023-10-16T18:51:14.501" v="4180" actId="14100"/>
          <ac:spMkLst>
            <pc:docMk/>
            <pc:sldMk cId="1545852726" sldId="266"/>
            <ac:spMk id="41" creationId="{BD0C98CA-282B-B154-6140-1C79C55B28D2}"/>
          </ac:spMkLst>
        </pc:spChg>
        <pc:spChg chg="add mod">
          <ac:chgData name="Jarrett Pugh" userId="e86df9cf2e6c19f9" providerId="LiveId" clId="{6A6C5D7E-B965-6541-9628-101CD9380838}" dt="2023-10-16T18:39:12.475" v="3659" actId="1036"/>
          <ac:spMkLst>
            <pc:docMk/>
            <pc:sldMk cId="1545852726" sldId="266"/>
            <ac:spMk id="42" creationId="{CF1501BC-0F48-6839-537C-05B26139FD3C}"/>
          </ac:spMkLst>
        </pc:spChg>
        <pc:spChg chg="add mod">
          <ac:chgData name="Jarrett Pugh" userId="e86df9cf2e6c19f9" providerId="LiveId" clId="{6A6C5D7E-B965-6541-9628-101CD9380838}" dt="2023-10-16T22:47:43.685" v="4952" actId="14100"/>
          <ac:spMkLst>
            <pc:docMk/>
            <pc:sldMk cId="1545852726" sldId="266"/>
            <ac:spMk id="43" creationId="{88F51214-5849-43FE-C2F5-9F5CFDB92F2D}"/>
          </ac:spMkLst>
        </pc:spChg>
        <pc:spChg chg="add mod">
          <ac:chgData name="Jarrett Pugh" userId="e86df9cf2e6c19f9" providerId="LiveId" clId="{6A6C5D7E-B965-6541-9628-101CD9380838}" dt="2023-10-16T22:46:58.144" v="4948" actId="1036"/>
          <ac:spMkLst>
            <pc:docMk/>
            <pc:sldMk cId="1545852726" sldId="266"/>
            <ac:spMk id="44" creationId="{1AB71A5C-36CA-58F9-62D9-F88D63F16B06}"/>
          </ac:spMkLst>
        </pc:spChg>
        <pc:spChg chg="add mod">
          <ac:chgData name="Jarrett Pugh" userId="e86df9cf2e6c19f9" providerId="LiveId" clId="{6A6C5D7E-B965-6541-9628-101CD9380838}" dt="2023-10-16T18:49:23.428" v="4169" actId="1036"/>
          <ac:spMkLst>
            <pc:docMk/>
            <pc:sldMk cId="1545852726" sldId="266"/>
            <ac:spMk id="45" creationId="{0ECE9F97-E6DD-A973-3B20-E9262CC48D47}"/>
          </ac:spMkLst>
        </pc:spChg>
        <pc:spChg chg="add mod">
          <ac:chgData name="Jarrett Pugh" userId="e86df9cf2e6c19f9" providerId="LiveId" clId="{6A6C5D7E-B965-6541-9628-101CD9380838}" dt="2023-10-16T18:50:20.758" v="4174" actId="14100"/>
          <ac:spMkLst>
            <pc:docMk/>
            <pc:sldMk cId="1545852726" sldId="266"/>
            <ac:spMk id="46" creationId="{B2506134-01B5-2E42-6957-94A60240E2ED}"/>
          </ac:spMkLst>
        </pc:spChg>
        <pc:spChg chg="add mod">
          <ac:chgData name="Jarrett Pugh" userId="e86df9cf2e6c19f9" providerId="LiveId" clId="{6A6C5D7E-B965-6541-9628-101CD9380838}" dt="2023-10-16T18:50:57.406" v="4177" actId="14100"/>
          <ac:spMkLst>
            <pc:docMk/>
            <pc:sldMk cId="1545852726" sldId="266"/>
            <ac:spMk id="47" creationId="{B9C4DDF1-5708-6BE7-BA5F-AAAD18B3BD84}"/>
          </ac:spMkLst>
        </pc:spChg>
        <pc:picChg chg="add del mod">
          <ac:chgData name="Jarrett Pugh" userId="e86df9cf2e6c19f9" providerId="LiveId" clId="{6A6C5D7E-B965-6541-9628-101CD9380838}" dt="2023-10-12T23:59:25.481" v="1668" actId="478"/>
          <ac:picMkLst>
            <pc:docMk/>
            <pc:sldMk cId="1545852726" sldId="266"/>
            <ac:picMk id="3" creationId="{76CA5C78-EB2D-2D57-F6A7-649178651AC7}"/>
          </ac:picMkLst>
        </pc:picChg>
        <pc:picChg chg="add del mod">
          <ac:chgData name="Jarrett Pugh" userId="e86df9cf2e6c19f9" providerId="LiveId" clId="{6A6C5D7E-B965-6541-9628-101CD9380838}" dt="2023-10-13T00:02:18.294" v="1680" actId="478"/>
          <ac:picMkLst>
            <pc:docMk/>
            <pc:sldMk cId="1545852726" sldId="266"/>
            <ac:picMk id="4" creationId="{95C64E59-3100-657D-55B5-78A5ADAED6A8}"/>
          </ac:picMkLst>
        </pc:picChg>
        <pc:picChg chg="del mod">
          <ac:chgData name="Jarrett Pugh" userId="e86df9cf2e6c19f9" providerId="LiveId" clId="{6A6C5D7E-B965-6541-9628-101CD9380838}" dt="2023-10-13T00:00:21.726" v="1672" actId="478"/>
          <ac:picMkLst>
            <pc:docMk/>
            <pc:sldMk cId="1545852726" sldId="266"/>
            <ac:picMk id="5" creationId="{052AFD71-5552-3091-DCF4-CC66E4F12C9F}"/>
          </ac:picMkLst>
        </pc:picChg>
        <pc:picChg chg="add del mod">
          <ac:chgData name="Jarrett Pugh" userId="e86df9cf2e6c19f9" providerId="LiveId" clId="{6A6C5D7E-B965-6541-9628-101CD9380838}" dt="2023-10-13T00:02:18.294" v="1680" actId="478"/>
          <ac:picMkLst>
            <pc:docMk/>
            <pc:sldMk cId="1545852726" sldId="266"/>
            <ac:picMk id="8" creationId="{2E810670-EE34-E34B-ED0E-48DDC755C41F}"/>
          </ac:picMkLst>
        </pc:picChg>
        <pc:picChg chg="add del mod">
          <ac:chgData name="Jarrett Pugh" userId="e86df9cf2e6c19f9" providerId="LiveId" clId="{6A6C5D7E-B965-6541-9628-101CD9380838}" dt="2023-10-16T02:37:50.689" v="2803" actId="478"/>
          <ac:picMkLst>
            <pc:docMk/>
            <pc:sldMk cId="1545852726" sldId="266"/>
            <ac:picMk id="9" creationId="{96872F75-6323-AFCF-7457-C1E4728D2504}"/>
          </ac:picMkLst>
        </pc:picChg>
        <pc:picChg chg="add del mod">
          <ac:chgData name="Jarrett Pugh" userId="e86df9cf2e6c19f9" providerId="LiveId" clId="{6A6C5D7E-B965-6541-9628-101CD9380838}" dt="2023-10-16T02:38:37.929" v="2807" actId="478"/>
          <ac:picMkLst>
            <pc:docMk/>
            <pc:sldMk cId="1545852726" sldId="266"/>
            <ac:picMk id="11" creationId="{452B7435-D1B0-CD26-A554-7D52DF1054FA}"/>
          </ac:picMkLst>
        </pc:picChg>
        <pc:picChg chg="add del mod">
          <ac:chgData name="Jarrett Pugh" userId="e86df9cf2e6c19f9" providerId="LiveId" clId="{6A6C5D7E-B965-6541-9628-101CD9380838}" dt="2023-10-16T18:27:12.952" v="3322" actId="478"/>
          <ac:picMkLst>
            <pc:docMk/>
            <pc:sldMk cId="1545852726" sldId="266"/>
            <ac:picMk id="16" creationId="{36B8D3FE-FE0D-6FD8-F49D-F4EC050216CA}"/>
          </ac:picMkLst>
        </pc:picChg>
        <pc:picChg chg="add mod">
          <ac:chgData name="Jarrett Pugh" userId="e86df9cf2e6c19f9" providerId="LiveId" clId="{6A6C5D7E-B965-6541-9628-101CD9380838}" dt="2023-10-16T02:43:01.840" v="2863" actId="1076"/>
          <ac:picMkLst>
            <pc:docMk/>
            <pc:sldMk cId="1545852726" sldId="266"/>
            <ac:picMk id="18" creationId="{313E1143-7B10-8014-3550-8A6C1A149BCA}"/>
          </ac:picMkLst>
        </pc:picChg>
        <pc:picChg chg="add del mod">
          <ac:chgData name="Jarrett Pugh" userId="e86df9cf2e6c19f9" providerId="LiveId" clId="{6A6C5D7E-B965-6541-9628-101CD9380838}" dt="2023-10-16T18:13:47.828" v="3038" actId="478"/>
          <ac:picMkLst>
            <pc:docMk/>
            <pc:sldMk cId="1545852726" sldId="266"/>
            <ac:picMk id="19" creationId="{A047EBC5-80ED-B1DE-905E-EB3AF0C19F88}"/>
          </ac:picMkLst>
        </pc:picChg>
        <pc:picChg chg="add mod">
          <ac:chgData name="Jarrett Pugh" userId="e86df9cf2e6c19f9" providerId="LiveId" clId="{6A6C5D7E-B965-6541-9628-101CD9380838}" dt="2023-10-16T02:43:01.840" v="2863" actId="1076"/>
          <ac:picMkLst>
            <pc:docMk/>
            <pc:sldMk cId="1545852726" sldId="266"/>
            <ac:picMk id="20" creationId="{6A1109F6-B5CF-BA34-AA75-BAEF40485D01}"/>
          </ac:picMkLst>
        </pc:picChg>
        <pc:picChg chg="add del">
          <ac:chgData name="Jarrett Pugh" userId="e86df9cf2e6c19f9" providerId="LiveId" clId="{6A6C5D7E-B965-6541-9628-101CD9380838}" dt="2023-10-16T02:43:49.406" v="2876"/>
          <ac:picMkLst>
            <pc:docMk/>
            <pc:sldMk cId="1545852726" sldId="266"/>
            <ac:picMk id="21" creationId="{1FF2B041-01ED-B685-A60E-AB106E5B5B00}"/>
          </ac:picMkLst>
        </pc:picChg>
        <pc:picChg chg="add del mod">
          <ac:chgData name="Jarrett Pugh" userId="e86df9cf2e6c19f9" providerId="LiveId" clId="{6A6C5D7E-B965-6541-9628-101CD9380838}" dt="2023-10-16T18:13:48.805" v="3039" actId="478"/>
          <ac:picMkLst>
            <pc:docMk/>
            <pc:sldMk cId="1545852726" sldId="266"/>
            <ac:picMk id="24" creationId="{76460288-4CB9-1593-BEAC-55EB8564F50F}"/>
          </ac:picMkLst>
        </pc:picChg>
        <pc:picChg chg="add del mod">
          <ac:chgData name="Jarrett Pugh" userId="e86df9cf2e6c19f9" providerId="LiveId" clId="{6A6C5D7E-B965-6541-9628-101CD9380838}" dt="2023-10-16T18:13:51.346" v="3040" actId="478"/>
          <ac:picMkLst>
            <pc:docMk/>
            <pc:sldMk cId="1545852726" sldId="266"/>
            <ac:picMk id="25" creationId="{A85E3765-8D85-2306-1354-805CA1E90825}"/>
          </ac:picMkLst>
        </pc:picChg>
        <pc:picChg chg="add mod">
          <ac:chgData name="Jarrett Pugh" userId="e86df9cf2e6c19f9" providerId="LiveId" clId="{6A6C5D7E-B965-6541-9628-101CD9380838}" dt="2023-10-16T18:14:38.244" v="3053" actId="1076"/>
          <ac:picMkLst>
            <pc:docMk/>
            <pc:sldMk cId="1545852726" sldId="266"/>
            <ac:picMk id="26" creationId="{459E31B4-F985-048A-2514-F39A6E9E8966}"/>
          </ac:picMkLst>
        </pc:picChg>
        <pc:picChg chg="add mod">
          <ac:chgData name="Jarrett Pugh" userId="e86df9cf2e6c19f9" providerId="LiveId" clId="{6A6C5D7E-B965-6541-9628-101CD9380838}" dt="2023-10-16T18:14:31.011" v="3052" actId="1037"/>
          <ac:picMkLst>
            <pc:docMk/>
            <pc:sldMk cId="1545852726" sldId="266"/>
            <ac:picMk id="27" creationId="{51ED7C46-AE20-DE06-19ED-A4BE2E4E0ED0}"/>
          </ac:picMkLst>
        </pc:picChg>
        <pc:picChg chg="add mod">
          <ac:chgData name="Jarrett Pugh" userId="e86df9cf2e6c19f9" providerId="LiveId" clId="{6A6C5D7E-B965-6541-9628-101CD9380838}" dt="2023-10-16T18:27:28.295" v="3336" actId="1076"/>
          <ac:picMkLst>
            <pc:docMk/>
            <pc:sldMk cId="1545852726" sldId="266"/>
            <ac:picMk id="36" creationId="{034F3356-FCF2-B787-5F36-D243F14E74FC}"/>
          </ac:picMkLst>
        </pc:picChg>
        <pc:picChg chg="add del mod">
          <ac:chgData name="Jarrett Pugh" userId="e86df9cf2e6c19f9" providerId="LiveId" clId="{6A6C5D7E-B965-6541-9628-101CD9380838}" dt="2023-10-16T18:34:49.146" v="3627"/>
          <ac:picMkLst>
            <pc:docMk/>
            <pc:sldMk cId="1545852726" sldId="266"/>
            <ac:picMk id="39" creationId="{FD75F0FD-C958-DDF0-A57D-E9F61D4098BF}"/>
          </ac:picMkLst>
        </pc:picChg>
      </pc:sldChg>
      <pc:sldChg chg="addSp delSp modSp mod ord">
        <pc:chgData name="Jarrett Pugh" userId="e86df9cf2e6c19f9" providerId="LiveId" clId="{6A6C5D7E-B965-6541-9628-101CD9380838}" dt="2023-10-16T23:00:55.340" v="5472" actId="20577"/>
        <pc:sldMkLst>
          <pc:docMk/>
          <pc:sldMk cId="4019065384" sldId="267"/>
        </pc:sldMkLst>
        <pc:spChg chg="mod">
          <ac:chgData name="Jarrett Pugh" userId="e86df9cf2e6c19f9" providerId="LiveId" clId="{6A6C5D7E-B965-6541-9628-101CD9380838}" dt="2023-10-16T01:36:28.406" v="1736" actId="20577"/>
          <ac:spMkLst>
            <pc:docMk/>
            <pc:sldMk cId="4019065384" sldId="267"/>
            <ac:spMk id="2" creationId="{783F4A0C-4B76-8C06-0013-F2145F23362F}"/>
          </ac:spMkLst>
        </pc:spChg>
        <pc:spChg chg="add mod">
          <ac:chgData name="Jarrett Pugh" userId="e86df9cf2e6c19f9" providerId="LiveId" clId="{6A6C5D7E-B965-6541-9628-101CD9380838}" dt="2023-10-16T02:52:06.748" v="3019" actId="5793"/>
          <ac:spMkLst>
            <pc:docMk/>
            <pc:sldMk cId="4019065384" sldId="267"/>
            <ac:spMk id="6" creationId="{B4B8AA1D-14C8-019C-EE27-64ECA5E0C155}"/>
          </ac:spMkLst>
        </pc:spChg>
        <pc:spChg chg="add mod">
          <ac:chgData name="Jarrett Pugh" userId="e86df9cf2e6c19f9" providerId="LiveId" clId="{6A6C5D7E-B965-6541-9628-101CD9380838}" dt="2023-10-16T23:00:55.340" v="5472" actId="20577"/>
          <ac:spMkLst>
            <pc:docMk/>
            <pc:sldMk cId="4019065384" sldId="267"/>
            <ac:spMk id="16" creationId="{3AEF5F08-AFF3-9307-1C69-F40FFF143658}"/>
          </ac:spMkLst>
        </pc:spChg>
        <pc:picChg chg="del">
          <ac:chgData name="Jarrett Pugh" userId="e86df9cf2e6c19f9" providerId="LiveId" clId="{6A6C5D7E-B965-6541-9628-101CD9380838}" dt="2023-10-12T23:56:10.202" v="1654" actId="21"/>
          <ac:picMkLst>
            <pc:docMk/>
            <pc:sldMk cId="4019065384" sldId="267"/>
            <ac:picMk id="3" creationId="{778C701A-743A-1971-F48D-F28AD4D539F0}"/>
          </ac:picMkLst>
        </pc:picChg>
        <pc:picChg chg="add del mod">
          <ac:chgData name="Jarrett Pugh" userId="e86df9cf2e6c19f9" providerId="LiveId" clId="{6A6C5D7E-B965-6541-9628-101CD9380838}" dt="2023-10-16T01:41:51.557" v="1876" actId="478"/>
          <ac:picMkLst>
            <pc:docMk/>
            <pc:sldMk cId="4019065384" sldId="267"/>
            <ac:picMk id="4" creationId="{952D100D-0083-A91B-F6AB-777FF72E6C6D}"/>
          </ac:picMkLst>
        </pc:picChg>
        <pc:picChg chg="add mod">
          <ac:chgData name="Jarrett Pugh" userId="e86df9cf2e6c19f9" providerId="LiveId" clId="{6A6C5D7E-B965-6541-9628-101CD9380838}" dt="2023-10-16T02:50:27.242" v="3001" actId="1076"/>
          <ac:picMkLst>
            <pc:docMk/>
            <pc:sldMk cId="4019065384" sldId="267"/>
            <ac:picMk id="5" creationId="{7A2C1011-09EF-3F43-44BA-CF84BC226026}"/>
          </ac:picMkLst>
        </pc:picChg>
        <pc:picChg chg="add del mod">
          <ac:chgData name="Jarrett Pugh" userId="e86df9cf2e6c19f9" providerId="LiveId" clId="{6A6C5D7E-B965-6541-9628-101CD9380838}" dt="2023-10-16T01:42:53.702" v="1884" actId="478"/>
          <ac:picMkLst>
            <pc:docMk/>
            <pc:sldMk cId="4019065384" sldId="267"/>
            <ac:picMk id="7" creationId="{828451F4-8994-9477-9636-057FE4A54A80}"/>
          </ac:picMkLst>
        </pc:picChg>
        <pc:picChg chg="add mod">
          <ac:chgData name="Jarrett Pugh" userId="e86df9cf2e6c19f9" providerId="LiveId" clId="{6A6C5D7E-B965-6541-9628-101CD9380838}" dt="2023-10-16T02:50:27.242" v="3001" actId="1076"/>
          <ac:picMkLst>
            <pc:docMk/>
            <pc:sldMk cId="4019065384" sldId="267"/>
            <ac:picMk id="9" creationId="{42625F4B-D3ED-6BEE-56C2-A99D73A1BE3C}"/>
          </ac:picMkLst>
        </pc:picChg>
        <pc:picChg chg="add del mod">
          <ac:chgData name="Jarrett Pugh" userId="e86df9cf2e6c19f9" providerId="LiveId" clId="{6A6C5D7E-B965-6541-9628-101CD9380838}" dt="2023-10-16T02:10:38.496" v="2540" actId="478"/>
          <ac:picMkLst>
            <pc:docMk/>
            <pc:sldMk cId="4019065384" sldId="267"/>
            <ac:picMk id="11" creationId="{84827BB7-89E9-1EFD-6F3F-5010F428BE65}"/>
          </ac:picMkLst>
        </pc:picChg>
        <pc:picChg chg="add mod">
          <ac:chgData name="Jarrett Pugh" userId="e86df9cf2e6c19f9" providerId="LiveId" clId="{6A6C5D7E-B965-6541-9628-101CD9380838}" dt="2023-10-16T02:50:43.771" v="3004" actId="1076"/>
          <ac:picMkLst>
            <pc:docMk/>
            <pc:sldMk cId="4019065384" sldId="267"/>
            <ac:picMk id="13" creationId="{83F78879-7CFF-6AAA-F9AE-88FD574CCE80}"/>
          </ac:picMkLst>
        </pc:picChg>
        <pc:picChg chg="add mod">
          <ac:chgData name="Jarrett Pugh" userId="e86df9cf2e6c19f9" providerId="LiveId" clId="{6A6C5D7E-B965-6541-9628-101CD9380838}" dt="2023-10-16T02:50:43.771" v="3004" actId="1076"/>
          <ac:picMkLst>
            <pc:docMk/>
            <pc:sldMk cId="4019065384" sldId="267"/>
            <ac:picMk id="14" creationId="{DAAF068D-7EC7-457A-629A-883D4D47C4E5}"/>
          </ac:picMkLst>
        </pc:picChg>
        <pc:picChg chg="add mod">
          <ac:chgData name="Jarrett Pugh" userId="e86df9cf2e6c19f9" providerId="LiveId" clId="{6A6C5D7E-B965-6541-9628-101CD9380838}" dt="2023-10-16T02:50:43.771" v="3004" actId="1076"/>
          <ac:picMkLst>
            <pc:docMk/>
            <pc:sldMk cId="4019065384" sldId="267"/>
            <ac:picMk id="15" creationId="{1DC527F7-0317-77AC-2A72-2BC02EFBE715}"/>
          </ac:picMkLst>
        </pc:picChg>
      </pc:sldChg>
      <pc:sldChg chg="modSp new del mod">
        <pc:chgData name="Jarrett Pugh" userId="e86df9cf2e6c19f9" providerId="LiveId" clId="{6A6C5D7E-B965-6541-9628-101CD9380838}" dt="2023-10-16T02:01:32.064" v="2501" actId="2696"/>
        <pc:sldMkLst>
          <pc:docMk/>
          <pc:sldMk cId="3868153552" sldId="268"/>
        </pc:sldMkLst>
        <pc:spChg chg="mod">
          <ac:chgData name="Jarrett Pugh" userId="e86df9cf2e6c19f9" providerId="LiveId" clId="{6A6C5D7E-B965-6541-9628-101CD9380838}" dt="2023-10-16T02:00:09.363" v="2490" actId="20577"/>
          <ac:spMkLst>
            <pc:docMk/>
            <pc:sldMk cId="3868153552" sldId="268"/>
            <ac:spMk id="2" creationId="{68613E03-BFE1-4E91-3422-41BE44594FA6}"/>
          </ac:spMkLst>
        </pc:spChg>
        <pc:spChg chg="mod">
          <ac:chgData name="Jarrett Pugh" userId="e86df9cf2e6c19f9" providerId="LiveId" clId="{6A6C5D7E-B965-6541-9628-101CD9380838}" dt="2023-10-16T02:01:16.505" v="2492" actId="21"/>
          <ac:spMkLst>
            <pc:docMk/>
            <pc:sldMk cId="3868153552" sldId="268"/>
            <ac:spMk id="3" creationId="{87E353BD-0BD9-1068-987A-0461C956D4A8}"/>
          </ac:spMkLst>
        </pc:spChg>
      </pc:sldChg>
      <pc:sldChg chg="modSp add mod">
        <pc:chgData name="Jarrett Pugh" userId="e86df9cf2e6c19f9" providerId="LiveId" clId="{6A6C5D7E-B965-6541-9628-101CD9380838}" dt="2023-10-16T22:58:14.593" v="5436" actId="20577"/>
        <pc:sldMkLst>
          <pc:docMk/>
          <pc:sldMk cId="4154112218" sldId="269"/>
        </pc:sldMkLst>
        <pc:spChg chg="mod">
          <ac:chgData name="Jarrett Pugh" userId="e86df9cf2e6c19f9" providerId="LiveId" clId="{6A6C5D7E-B965-6541-9628-101CD9380838}" dt="2023-10-16T02:01:26.492" v="2500" actId="20577"/>
          <ac:spMkLst>
            <pc:docMk/>
            <pc:sldMk cId="4154112218" sldId="269"/>
            <ac:spMk id="2" creationId="{35BB1AEF-72E9-2FC3-1297-DBA92022B1E8}"/>
          </ac:spMkLst>
        </pc:spChg>
        <pc:spChg chg="mod">
          <ac:chgData name="Jarrett Pugh" userId="e86df9cf2e6c19f9" providerId="LiveId" clId="{6A6C5D7E-B965-6541-9628-101CD9380838}" dt="2023-10-16T22:58:14.593" v="5436" actId="20577"/>
          <ac:spMkLst>
            <pc:docMk/>
            <pc:sldMk cId="4154112218" sldId="269"/>
            <ac:spMk id="3" creationId="{9EE34447-8604-0CF5-2FF0-E2EFBD27FCF1}"/>
          </ac:spMkLst>
        </pc:spChg>
      </pc:sldChg>
      <pc:sldChg chg="modSp add del mod ord">
        <pc:chgData name="Jarrett Pugh" userId="e86df9cf2e6c19f9" providerId="LiveId" clId="{6A6C5D7E-B965-6541-9628-101CD9380838}" dt="2023-10-16T21:53:34.493" v="4205" actId="2696"/>
        <pc:sldMkLst>
          <pc:docMk/>
          <pc:sldMk cId="2726514975" sldId="270"/>
        </pc:sldMkLst>
        <pc:spChg chg="mod">
          <ac:chgData name="Jarrett Pugh" userId="e86df9cf2e6c19f9" providerId="LiveId" clId="{6A6C5D7E-B965-6541-9628-101CD9380838}" dt="2023-10-16T21:53:14.468" v="4202" actId="1076"/>
          <ac:spMkLst>
            <pc:docMk/>
            <pc:sldMk cId="2726514975" sldId="270"/>
            <ac:spMk id="2" creationId="{35BB1AEF-72E9-2FC3-1297-DBA92022B1E8}"/>
          </ac:spMkLst>
        </pc:spChg>
      </pc:sldChg>
      <pc:sldChg chg="addSp delSp modSp add mod ord">
        <pc:chgData name="Jarrett Pugh" userId="e86df9cf2e6c19f9" providerId="LiveId" clId="{6A6C5D7E-B965-6541-9628-101CD9380838}" dt="2023-10-16T22:44:51.502" v="4883" actId="20577"/>
        <pc:sldMkLst>
          <pc:docMk/>
          <pc:sldMk cId="292243414" sldId="271"/>
        </pc:sldMkLst>
        <pc:spChg chg="mod">
          <ac:chgData name="Jarrett Pugh" userId="e86df9cf2e6c19f9" providerId="LiveId" clId="{6A6C5D7E-B965-6541-9628-101CD9380838}" dt="2023-10-16T22:42:32.086" v="4781" actId="27636"/>
          <ac:spMkLst>
            <pc:docMk/>
            <pc:sldMk cId="292243414" sldId="271"/>
            <ac:spMk id="2" creationId="{129B5544-25A3-56D3-A7C6-0859A2E89F50}"/>
          </ac:spMkLst>
        </pc:spChg>
        <pc:spChg chg="add del mod">
          <ac:chgData name="Jarrett Pugh" userId="e86df9cf2e6c19f9" providerId="LiveId" clId="{6A6C5D7E-B965-6541-9628-101CD9380838}" dt="2023-10-16T21:54:15.680" v="4211" actId="478"/>
          <ac:spMkLst>
            <pc:docMk/>
            <pc:sldMk cId="292243414" sldId="271"/>
            <ac:spMk id="4" creationId="{A31ABB40-8B9E-B5EA-0C68-5FC5F5ED31BB}"/>
          </ac:spMkLst>
        </pc:spChg>
        <pc:spChg chg="add del mod">
          <ac:chgData name="Jarrett Pugh" userId="e86df9cf2e6c19f9" providerId="LiveId" clId="{6A6C5D7E-B965-6541-9628-101CD9380838}" dt="2023-10-16T22:22:11.034" v="4357" actId="478"/>
          <ac:spMkLst>
            <pc:docMk/>
            <pc:sldMk cId="292243414" sldId="271"/>
            <ac:spMk id="6" creationId="{0D143C1F-5436-A44B-78E9-2CF7F7C77319}"/>
          </ac:spMkLst>
        </pc:spChg>
        <pc:spChg chg="add mod">
          <ac:chgData name="Jarrett Pugh" userId="e86df9cf2e6c19f9" providerId="LiveId" clId="{6A6C5D7E-B965-6541-9628-101CD9380838}" dt="2023-10-16T22:44:51.502" v="4883" actId="20577"/>
          <ac:spMkLst>
            <pc:docMk/>
            <pc:sldMk cId="292243414" sldId="271"/>
            <ac:spMk id="7" creationId="{14A711B4-19C4-4FB1-91E2-6531ACFDA0C0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0" creationId="{9F0DFADF-6240-9881-B614-4F4AA16AAE9F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2" creationId="{DF683D2A-B6F4-0C12-94E9-E2812FA46681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3" creationId="{FA04CCD6-8271-8939-E18E-B69596890C8A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4" creationId="{805D388B-8C1C-5546-C413-9155F1402DE8}"/>
          </ac:spMkLst>
        </pc:spChg>
        <pc:spChg chg="del">
          <ac:chgData name="Jarrett Pugh" userId="e86df9cf2e6c19f9" providerId="LiveId" clId="{6A6C5D7E-B965-6541-9628-101CD9380838}" dt="2023-10-16T21:54:11.962" v="4210" actId="478"/>
          <ac:spMkLst>
            <pc:docMk/>
            <pc:sldMk cId="292243414" sldId="271"/>
            <ac:spMk id="16" creationId="{83E08EAF-F085-5A39-1205-825E00C945F8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7" creationId="{D63BB3C8-B547-9242-EBE1-7150BAC9DDE6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8" creationId="{F7F07985-20C3-65D4-AD84-BB0598AEF596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19" creationId="{6BCE7A2E-C24D-6125-E0B4-8892D07D46D2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20" creationId="{CE737AB5-1EC2-014B-CC1D-5552E57F74AB}"/>
          </ac:spMkLst>
        </pc:spChg>
        <pc:spChg chg="del">
          <ac:chgData name="Jarrett Pugh" userId="e86df9cf2e6c19f9" providerId="LiveId" clId="{6A6C5D7E-B965-6541-9628-101CD9380838}" dt="2023-10-16T21:54:09.817" v="4209" actId="478"/>
          <ac:spMkLst>
            <pc:docMk/>
            <pc:sldMk cId="292243414" sldId="271"/>
            <ac:spMk id="21" creationId="{1A5E262E-18BD-9ABE-803F-C6332A5E158F}"/>
          </ac:spMkLst>
        </pc:spChg>
        <pc:spChg chg="add mod">
          <ac:chgData name="Jarrett Pugh" userId="e86df9cf2e6c19f9" providerId="LiveId" clId="{6A6C5D7E-B965-6541-9628-101CD9380838}" dt="2023-10-16T22:25:42.672" v="4465" actId="113"/>
          <ac:spMkLst>
            <pc:docMk/>
            <pc:sldMk cId="292243414" sldId="271"/>
            <ac:spMk id="24" creationId="{00554709-F8E8-77AE-20B3-4DAAE5017C8E}"/>
          </ac:spMkLst>
        </pc:spChg>
        <pc:spChg chg="add mod">
          <ac:chgData name="Jarrett Pugh" userId="e86df9cf2e6c19f9" providerId="LiveId" clId="{6A6C5D7E-B965-6541-9628-101CD9380838}" dt="2023-10-16T22:25:39.874" v="4464" actId="1076"/>
          <ac:spMkLst>
            <pc:docMk/>
            <pc:sldMk cId="292243414" sldId="271"/>
            <ac:spMk id="25" creationId="{FC133EFD-156A-7C18-7B42-51B2A30336C5}"/>
          </ac:spMkLst>
        </pc:spChg>
        <pc:spChg chg="add mod">
          <ac:chgData name="Jarrett Pugh" userId="e86df9cf2e6c19f9" providerId="LiveId" clId="{6A6C5D7E-B965-6541-9628-101CD9380838}" dt="2023-10-16T22:25:56.527" v="4467" actId="20577"/>
          <ac:spMkLst>
            <pc:docMk/>
            <pc:sldMk cId="292243414" sldId="271"/>
            <ac:spMk id="26" creationId="{652B7F1D-4ABC-3414-F481-F0481A654ED0}"/>
          </ac:spMkLst>
        </pc:spChg>
        <pc:picChg chg="add mod">
          <ac:chgData name="Jarrett Pugh" userId="e86df9cf2e6c19f9" providerId="LiveId" clId="{6A6C5D7E-B965-6541-9628-101CD9380838}" dt="2023-10-16T22:25:20.237" v="4460" actId="1076"/>
          <ac:picMkLst>
            <pc:docMk/>
            <pc:sldMk cId="292243414" sldId="271"/>
            <ac:picMk id="5" creationId="{B5921A2C-4BF6-BA71-5D8D-F0083E3DCECC}"/>
          </ac:picMkLst>
        </pc:picChg>
        <pc:picChg chg="del">
          <ac:chgData name="Jarrett Pugh" userId="e86df9cf2e6c19f9" providerId="LiveId" clId="{6A6C5D7E-B965-6541-9628-101CD9380838}" dt="2023-10-16T21:54:09.817" v="4209" actId="478"/>
          <ac:picMkLst>
            <pc:docMk/>
            <pc:sldMk cId="292243414" sldId="271"/>
            <ac:picMk id="8" creationId="{225130B1-5BD8-81EE-415F-55044FD7CC21}"/>
          </ac:picMkLst>
        </pc:picChg>
        <pc:picChg chg="del">
          <ac:chgData name="Jarrett Pugh" userId="e86df9cf2e6c19f9" providerId="LiveId" clId="{6A6C5D7E-B965-6541-9628-101CD9380838}" dt="2023-10-16T21:54:09.817" v="4209" actId="478"/>
          <ac:picMkLst>
            <pc:docMk/>
            <pc:sldMk cId="292243414" sldId="271"/>
            <ac:picMk id="9" creationId="{0C3B3D33-4FEE-54C0-A7F4-D726FB6A8649}"/>
          </ac:picMkLst>
        </pc:picChg>
        <pc:picChg chg="del">
          <ac:chgData name="Jarrett Pugh" userId="e86df9cf2e6c19f9" providerId="LiveId" clId="{6A6C5D7E-B965-6541-9628-101CD9380838}" dt="2023-10-16T21:54:09.817" v="4209" actId="478"/>
          <ac:picMkLst>
            <pc:docMk/>
            <pc:sldMk cId="292243414" sldId="271"/>
            <ac:picMk id="11" creationId="{077634B4-4A25-7025-7405-F9BEED83B4B3}"/>
          </ac:picMkLst>
        </pc:picChg>
        <pc:picChg chg="add mod">
          <ac:chgData name="Jarrett Pugh" userId="e86df9cf2e6c19f9" providerId="LiveId" clId="{6A6C5D7E-B965-6541-9628-101CD9380838}" dt="2023-10-16T21:58:29.863" v="4257" actId="1076"/>
          <ac:picMkLst>
            <pc:docMk/>
            <pc:sldMk cId="292243414" sldId="271"/>
            <ac:picMk id="15" creationId="{D4752B70-893B-75B2-BC49-CA9CA736DF53}"/>
          </ac:picMkLst>
        </pc:picChg>
        <pc:picChg chg="add mod">
          <ac:chgData name="Jarrett Pugh" userId="e86df9cf2e6c19f9" providerId="LiveId" clId="{6A6C5D7E-B965-6541-9628-101CD9380838}" dt="2023-10-16T21:58:39.173" v="4258" actId="1076"/>
          <ac:picMkLst>
            <pc:docMk/>
            <pc:sldMk cId="292243414" sldId="271"/>
            <ac:picMk id="22" creationId="{6030F5C6-4C52-A688-E801-C64D2877EB15}"/>
          </ac:picMkLst>
        </pc:picChg>
        <pc:picChg chg="add mod">
          <ac:chgData name="Jarrett Pugh" userId="e86df9cf2e6c19f9" providerId="LiveId" clId="{6A6C5D7E-B965-6541-9628-101CD9380838}" dt="2023-10-16T22:24:34.016" v="4433" actId="1076"/>
          <ac:picMkLst>
            <pc:docMk/>
            <pc:sldMk cId="292243414" sldId="271"/>
            <ac:picMk id="23" creationId="{3DDFF0E0-1B73-3EFC-B80B-1D633AE02D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8249F-5D00-7D4E-8457-7B400A5839D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1E69F-3733-5946-B35F-48CF80296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1E69F-3733-5946-B35F-48CF80296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1E69F-3733-5946-B35F-48CF80296E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1E69F-3733-5946-B35F-48CF80296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1E69F-3733-5946-B35F-48CF80296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798C-51EF-2C58-3A86-B5EEFD7B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2DCF6-A879-B75A-CF8E-B332E46C3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E6D9-C765-9687-745A-ED1D689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60D8-4AC7-E646-CBE7-E88D763E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6FA9-ED0C-5AC3-0220-382BB533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3935-6857-F16B-8332-6AF68145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9F9A0-D565-E83E-E9BE-8B1F995D1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0145-2BCA-25A0-6317-4F9B51D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6E0D-E46D-7CE4-4446-BB337C94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848A-E47B-A1B8-BEB7-3C157F08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C5523-0BE3-21E2-231B-9F01BB90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A6ADC-9899-AEE9-B99A-48011A8E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6EBE-1DB7-E076-087A-BAE8A8A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D541-F482-311B-C659-DB30F58F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9CBE-DC13-525C-4F49-ADCF122C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E93B-1EB1-35E9-24F9-AB8A3483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8A03-689F-772B-BC3D-3BD6FBF9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3143-2354-BB54-E5B2-8A26EBC9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C489-333E-BDBE-78E8-9F262426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7F96-7D79-3FB9-4D10-96262E6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5D86-7C4A-7E0E-51C4-6ED0F7D1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A657-00FD-93C9-EB6A-6D992FBF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B16F-A50F-4C53-86DB-0B0BA19A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3B87-C1A6-CB7B-0F14-0C5620AE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466C-795C-5A5D-3B37-C7BBC517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85CF-41D3-1428-D5FF-EB8CE44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73E7-8E60-A808-8597-A35923E3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7EE8E-C8B0-211D-A41E-0571EBA2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E8457-2E59-2F8D-F712-D3365119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C338-B019-003D-510E-815ACF69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862F-A306-3644-8F61-DAFBDD5F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520B-9D4D-D25E-904C-953CEFC3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DC26C-C738-961F-005D-1524C488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CD54-1FBC-96DD-C3C3-D890CEC3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4C31-1F24-1C38-6B5A-08B16FD3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207A2-8F6B-534C-D250-FBD5F9D43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E0DFC-DCFA-5AEE-97C3-1301B0EC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AEE9B-8313-FA79-1693-B31EE63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D70DA-4486-723B-36D8-323EC63A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7E6C-0BDC-2F11-2569-A9F3285F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8D0BA-84A1-2694-E69A-8BE5DBE2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C80D1-B4A3-06A5-4706-071BE1EF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90C4-970B-310F-5C17-CA49F5B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545EB-FA17-6B24-AA2D-39057DE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14B4E-BF9F-0DCF-2D60-467216C9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38283-C227-72B3-5B3E-64360086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D89E-C633-B26E-EE03-44AE3A7E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2E76-71D9-2E18-2835-9FB5B1DF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2804-DE9C-52B8-81DE-8866078B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454DE-F6D6-5B0F-7E8A-CC4FDE87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F1D67-F662-F919-8AA5-BF2280BD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1150-058E-BBCD-399E-902B74D2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45AB-F037-F788-9C54-E7CF6A72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29A4-B486-0C4E-2E11-0FA33519B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A4A9F-58CC-3B9C-6A9F-1108AFE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6788F-9976-F7C2-76B3-F11D537D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C908-252A-2AC2-5240-2ECA28FB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5DB3-DFD8-38F6-D751-13317A13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6A873-2009-7B1B-99CE-A002A467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BAD8-F7CC-EE8E-9B81-DFA80D4E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F8AA-5518-7397-9811-8CC8FE0D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E6ED-E0A5-E04F-9E21-2F70F833538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3EB4-252E-3497-F464-A94315523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21EE-95D3-1C9E-ED59-A15FC1AE1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5C31-A126-3340-A199-A302E57B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jarrett.pugh/viz/RockbusterStealth_16968176106630/RevenuebyCountrywithTop5Custom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B02DB-85D4-B219-1105-4269A8CB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Rockbuster Stealth – Preparing for Online Rental Launch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D091-6796-D1B2-CF9F-F0EDD62C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Jarrett Pugh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5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B1AEF-72E9-2FC3-1297-DBA92022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4447-8604-0CF5-2FF0-E2EFBD27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59" y="1240403"/>
            <a:ext cx="8352083" cy="541089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Explore increasing diversity of film languages native to other top revenue earning countries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it is time to renew movie licenses, perform cost analysis to reduce underperforming films and genres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Explore establishing premium subscription to Rockbuster for reduced rental rates to increase customer retention</a:t>
            </a:r>
          </a:p>
          <a:p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3B128-AA60-AF0B-1B3D-020AE30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E9DA-48FE-E70B-B002-A7CEEADF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408097"/>
            <a:ext cx="4957667" cy="180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Public Link: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https://public.tableau.com/app/profile/jarrett.pugh/viz/RockbusterStealth_16968176106630/RevenuebyCountrywithTop5Customers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A035-6B43-466A-3C01-8FB04505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90AD92-169D-9FFD-F6EE-7FC5951D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adapt to the changing landscape of online movie streaming platforms and launch an online video rental service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analyze Rockbuster’s film rental history, answer key business questions, and develop data-informed strategies to help with the online video rental launch</a:t>
            </a:r>
          </a:p>
        </p:txBody>
      </p:sp>
    </p:spTree>
    <p:extLst>
      <p:ext uri="{BB962C8B-B14F-4D97-AF65-F5344CB8AC3E}">
        <p14:creationId xmlns:p14="http://schemas.microsoft.com/office/powerpoint/2010/main" val="160520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BCE84-0B6E-785E-4F88-A0E16F8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CF63-720E-D1AB-4F9D-AE2C1B9B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was the average rental duration for all videos?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movies contributed the most/least to revenue gained?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countries are Rockbuster customers based in?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are customers with a high lifetime value based?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2290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7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465-1A88-34A7-4235-D0748B2F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Film inventory overview</a:t>
            </a:r>
            <a:endParaRPr lang="en-US" dirty="0"/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E9B6BE4D-0128-9366-FC79-F5318D48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1000 different films</a:t>
            </a:r>
          </a:p>
          <a:p>
            <a:r>
              <a:rPr lang="en-US" sz="2000" dirty="0"/>
              <a:t>1 language (English)</a:t>
            </a:r>
          </a:p>
          <a:p>
            <a:r>
              <a:rPr lang="en-US" sz="2000" dirty="0">
                <a:effectLst/>
              </a:rPr>
              <a:t>Average rental: 4.985 days</a:t>
            </a:r>
          </a:p>
          <a:p>
            <a:r>
              <a:rPr lang="en-US" sz="2000" dirty="0"/>
              <a:t>Average number of times rented per film: 15.24</a:t>
            </a:r>
            <a:endParaRPr lang="en-US" sz="2000" dirty="0">
              <a:effectLst/>
            </a:endParaRPr>
          </a:p>
          <a:p>
            <a:r>
              <a:rPr lang="en-US" sz="2000" dirty="0"/>
              <a:t>Rental rates: 0.99 – 4.99 (Avg: 2.98)</a:t>
            </a:r>
          </a:p>
          <a:p>
            <a:r>
              <a:rPr lang="en-US" sz="2000" dirty="0"/>
              <a:t>Film lengths: 46 – 185 (Avg: 115) mins</a:t>
            </a:r>
          </a:p>
          <a:p>
            <a:r>
              <a:rPr lang="en-US" sz="2000" dirty="0"/>
              <a:t>Film ratings: 5 (see table)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E4BC9-4C95-1A85-B2BF-72BEC050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17" y="609600"/>
            <a:ext cx="2385118" cy="59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5544-25A3-56D3-A7C6-0859A2E8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00" y="203466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Revenue Earners - Films</a:t>
            </a:r>
          </a:p>
        </p:txBody>
      </p:sp>
      <p:sp>
        <p:nvSpPr>
          <p:cNvPr id="35" name="Freeform: Shape 1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5130B1-5BD8-81EE-415F-55044FD7C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91"/>
          <a:stretch/>
        </p:blipFill>
        <p:spPr>
          <a:xfrm>
            <a:off x="90257" y="4060110"/>
            <a:ext cx="7703116" cy="2510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B3D33-4FEE-54C0-A7F4-D726FB6A8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6" y="883425"/>
            <a:ext cx="7772400" cy="27432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0DFADF-6240-9881-B614-4F4AA16AAE9F}"/>
              </a:ext>
            </a:extLst>
          </p:cNvPr>
          <p:cNvSpPr txBox="1"/>
          <p:nvPr/>
        </p:nvSpPr>
        <p:spPr>
          <a:xfrm>
            <a:off x="7633982" y="826715"/>
            <a:ext cx="4467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was revenue evaluated?</a:t>
            </a:r>
          </a:p>
          <a:p>
            <a:endParaRPr lang="en-US" b="1" dirty="0"/>
          </a:p>
          <a:p>
            <a:r>
              <a:rPr lang="en-US" dirty="0"/>
              <a:t>Total revenue was separated between rental revenue (number of rentals * rental price) and rental fees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dirty="0"/>
              <a:t>Rental Revenue + Rental Fees = Total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634B4-4A25-7025-7405-F9BEED83B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428" y="3703667"/>
            <a:ext cx="774700" cy="27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683D2A-B6F4-0C12-94E9-E2812FA46681}"/>
              </a:ext>
            </a:extLst>
          </p:cNvPr>
          <p:cNvSpPr txBox="1"/>
          <p:nvPr/>
        </p:nvSpPr>
        <p:spPr>
          <a:xfrm>
            <a:off x="2398229" y="3578273"/>
            <a:ext cx="45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(Top) Movies sorted by total revenue earned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4CCD6-8271-8939-E18E-B69596890C8A}"/>
              </a:ext>
            </a:extLst>
          </p:cNvPr>
          <p:cNvSpPr txBox="1"/>
          <p:nvPr/>
        </p:nvSpPr>
        <p:spPr>
          <a:xfrm>
            <a:off x="861122" y="6488669"/>
            <a:ext cx="758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(Bottom) Films sorted by rental revenue earned without fees included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D388B-8C1C-5546-C413-9155F1402DE8}"/>
              </a:ext>
            </a:extLst>
          </p:cNvPr>
          <p:cNvSpPr txBox="1"/>
          <p:nvPr/>
        </p:nvSpPr>
        <p:spPr>
          <a:xfrm>
            <a:off x="7633982" y="4305688"/>
            <a:ext cx="4467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movies in the above chart earned the most total revenue, it should not incorrectly be said that these movies earned the most rental revenue.</a:t>
            </a:r>
          </a:p>
          <a:p>
            <a:endParaRPr lang="en-US" dirty="0"/>
          </a:p>
          <a:p>
            <a:r>
              <a:rPr lang="en-US" dirty="0"/>
              <a:t>Rental revenue is a more trusted KPI than total revenue to predict future total revenue</a:t>
            </a:r>
          </a:p>
          <a:p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E08EAF-F085-5A39-1205-825E00C945F8}"/>
              </a:ext>
            </a:extLst>
          </p:cNvPr>
          <p:cNvSpPr/>
          <p:nvPr/>
        </p:nvSpPr>
        <p:spPr>
          <a:xfrm>
            <a:off x="276837" y="1031849"/>
            <a:ext cx="7248088" cy="1264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BB3C8-B547-9242-EBE1-7150BAC9DDE6}"/>
              </a:ext>
            </a:extLst>
          </p:cNvPr>
          <p:cNvSpPr/>
          <p:nvPr/>
        </p:nvSpPr>
        <p:spPr>
          <a:xfrm>
            <a:off x="271632" y="5982594"/>
            <a:ext cx="7248088" cy="1264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07985-20C3-65D4-AD84-BB0598AEF596}"/>
              </a:ext>
            </a:extLst>
          </p:cNvPr>
          <p:cNvSpPr/>
          <p:nvPr/>
        </p:nvSpPr>
        <p:spPr>
          <a:xfrm>
            <a:off x="385894" y="4204668"/>
            <a:ext cx="5377343" cy="10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CE7A2E-C24D-6125-E0B4-8892D07D46D2}"/>
              </a:ext>
            </a:extLst>
          </p:cNvPr>
          <p:cNvSpPr/>
          <p:nvPr/>
        </p:nvSpPr>
        <p:spPr>
          <a:xfrm>
            <a:off x="385894" y="2405110"/>
            <a:ext cx="5377343" cy="10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37AB5-1EC2-014B-CC1D-5552E57F74AB}"/>
              </a:ext>
            </a:extLst>
          </p:cNvPr>
          <p:cNvSpPr txBox="1"/>
          <p:nvPr/>
        </p:nvSpPr>
        <p:spPr>
          <a:xfrm>
            <a:off x="8317203" y="3178164"/>
            <a:ext cx="1361813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Telegraph Voyage ranked 1</a:t>
            </a:r>
            <a:r>
              <a:rPr lang="en-US" sz="800" baseline="30000" dirty="0"/>
              <a:t>st</a:t>
            </a:r>
            <a:r>
              <a:rPr lang="en-US" sz="800" dirty="0"/>
              <a:t> in total revenue ($215.75) but 18</a:t>
            </a:r>
            <a:r>
              <a:rPr lang="en-US" sz="800" baseline="30000" dirty="0"/>
              <a:t>th</a:t>
            </a:r>
            <a:r>
              <a:rPr lang="en-US" sz="800" dirty="0"/>
              <a:t> in rental revenue ($124.80)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E262E-18BD-9ABE-803F-C6332A5E158F}"/>
              </a:ext>
            </a:extLst>
          </p:cNvPr>
          <p:cNvSpPr txBox="1"/>
          <p:nvPr/>
        </p:nvSpPr>
        <p:spPr>
          <a:xfrm>
            <a:off x="10094988" y="3188900"/>
            <a:ext cx="1361813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Conversely, Scalawag Duck ranked only 13</a:t>
            </a:r>
            <a:r>
              <a:rPr lang="en-US" sz="800" baseline="30000" dirty="0"/>
              <a:t>th</a:t>
            </a:r>
            <a:r>
              <a:rPr lang="en-US" sz="800" dirty="0"/>
              <a:t> in total revenue ($157.71 but 1</a:t>
            </a:r>
            <a:r>
              <a:rPr lang="en-US" sz="800" baseline="30000" dirty="0"/>
              <a:t>st</a:t>
            </a:r>
            <a:r>
              <a:rPr lang="en-US" sz="800" dirty="0"/>
              <a:t> in rental revenue ($144.70)</a:t>
            </a:r>
          </a:p>
        </p:txBody>
      </p:sp>
    </p:spTree>
    <p:extLst>
      <p:ext uri="{BB962C8B-B14F-4D97-AF65-F5344CB8AC3E}">
        <p14:creationId xmlns:p14="http://schemas.microsoft.com/office/powerpoint/2010/main" val="5443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F4A0C-4B76-8C06-0013-F2145F23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Film Popularity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8AA1D-14C8-019C-EE27-64ECA5E0C155}"/>
              </a:ext>
            </a:extLst>
          </p:cNvPr>
          <p:cNvSpPr txBox="1"/>
          <p:nvPr/>
        </p:nvSpPr>
        <p:spPr>
          <a:xfrm>
            <a:off x="8224784" y="1375196"/>
            <a:ext cx="39260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popular films were rented nearly 30 times compared to the average film which was rented just over 15 times (15.2)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do not have a significant correlation to how often films are rented. The average number of times a film is rented varies by less than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Films with a higher price point ($4.99) do not deter customer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Films with high rental numbers that have lower pricing need price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5F4B-D3ED-6BEE-56C2-A99D73A1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8641"/>
            <a:ext cx="7841664" cy="3184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F78879-7CFF-6AAA-F9AE-88FD574C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97" y="5706535"/>
            <a:ext cx="1431946" cy="193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F068D-7EC7-457A-629A-883D4D47C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83" y="5869465"/>
            <a:ext cx="1191775" cy="538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C1011-09EF-3F43-44BA-CF84BC226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060" y="5122288"/>
            <a:ext cx="903563" cy="747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C527F7-0317-77AC-2A72-2BC02EFBE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323" y="6044360"/>
            <a:ext cx="722304" cy="1467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EF5F08-AFF3-9307-1C69-F40FFF143658}"/>
              </a:ext>
            </a:extLst>
          </p:cNvPr>
          <p:cNvSpPr txBox="1"/>
          <p:nvPr/>
        </p:nvSpPr>
        <p:spPr>
          <a:xfrm>
            <a:off x="3166323" y="1965669"/>
            <a:ext cx="244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ea typeface="+mj-ea"/>
                <a:cs typeface="+mj-cs"/>
              </a:rPr>
              <a:t>Top 15 Films by Rental Frequency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906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5544-25A3-56D3-A7C6-0859A2E8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genre affect revenue?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B66B82-0700-5D26-D2F1-B2BF7A32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6" y="4174435"/>
            <a:ext cx="5567410" cy="2168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Sports, Sci-Fi, Animation, Drama, and Comedy make up 35.2% of total revenue earned ($21,593)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dirty="0"/>
              <a:t>As a genre’s number of films increases, revenue generally trends upward. But many genres underperform in the metric, revenue per film</a:t>
            </a:r>
          </a:p>
          <a:p>
            <a:pPr lvl="1"/>
            <a:r>
              <a:rPr lang="en-US" sz="1200" dirty="0"/>
              <a:t>Foreign is ranked 2</a:t>
            </a:r>
            <a:r>
              <a:rPr lang="en-US" sz="1200" baseline="30000" dirty="0"/>
              <a:t>nd</a:t>
            </a:r>
            <a:r>
              <a:rPr lang="en-US" sz="1200" dirty="0"/>
              <a:t> in number of films, but 2</a:t>
            </a:r>
            <a:r>
              <a:rPr lang="en-US" sz="1200" baseline="30000" dirty="0"/>
              <a:t>nd</a:t>
            </a:r>
            <a:r>
              <a:rPr lang="en-US" sz="1200" dirty="0"/>
              <a:t> to last in revenue per film!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Despite Sci-Fi and Comedy only having 61 and 58 films respectively, they rank the highest in revenue earned per film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4BF8C-C6C2-B942-B686-0E2BEBA0032E}"/>
              </a:ext>
            </a:extLst>
          </p:cNvPr>
          <p:cNvSpPr txBox="1"/>
          <p:nvPr/>
        </p:nvSpPr>
        <p:spPr>
          <a:xfrm>
            <a:off x="1962316" y="2104178"/>
            <a:ext cx="244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Revenue Earners - Genres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F26F2-CA6E-9144-8712-A1854D1277E1}"/>
              </a:ext>
            </a:extLst>
          </p:cNvPr>
          <p:cNvSpPr txBox="1"/>
          <p:nvPr/>
        </p:nvSpPr>
        <p:spPr>
          <a:xfrm>
            <a:off x="1582475" y="3319013"/>
            <a:ext cx="25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Bottom 5 Revenue Earners - Genres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3E1143-7B10-8014-3550-8A6C1A14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1178"/>
            <a:ext cx="6501686" cy="5707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1109F6-B5CF-BA34-AA75-BAEF40485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9" y="2951894"/>
            <a:ext cx="6117527" cy="321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9E31B4-F985-048A-2514-F39A6E9E8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5" y="2082822"/>
            <a:ext cx="6383956" cy="21681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ED7C46-AE20-DE06-19ED-A4BE2E4E0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4" y="4482371"/>
            <a:ext cx="6310677" cy="21523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F9F1B1-7980-5B4D-1E4F-35A5EAE1DF28}"/>
              </a:ext>
            </a:extLst>
          </p:cNvPr>
          <p:cNvSpPr txBox="1"/>
          <p:nvPr/>
        </p:nvSpPr>
        <p:spPr>
          <a:xfrm>
            <a:off x="1958898" y="1870141"/>
            <a:ext cx="244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Revenue Earned by Genre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9273F2-900B-2BAF-D42F-A3E73B04E445}"/>
              </a:ext>
            </a:extLst>
          </p:cNvPr>
          <p:cNvSpPr txBox="1"/>
          <p:nvPr/>
        </p:nvSpPr>
        <p:spPr>
          <a:xfrm>
            <a:off x="1958898" y="4325139"/>
            <a:ext cx="244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Revenue per Film by Genre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34F3356-FCF2-B787-5F36-D243F14E7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067" y="1999123"/>
            <a:ext cx="5297822" cy="2046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7D491E-B6E3-AAF9-A4A8-6F0BFF712113}"/>
              </a:ext>
            </a:extLst>
          </p:cNvPr>
          <p:cNvSpPr txBox="1"/>
          <p:nvPr/>
        </p:nvSpPr>
        <p:spPr>
          <a:xfrm>
            <a:off x="8067011" y="1847746"/>
            <a:ext cx="244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Films by Genre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D0B6E5-7513-E705-BF59-82BFE977F89A}"/>
              </a:ext>
            </a:extLst>
          </p:cNvPr>
          <p:cNvSpPr/>
          <p:nvPr/>
        </p:nvSpPr>
        <p:spPr>
          <a:xfrm>
            <a:off x="181428" y="2104177"/>
            <a:ext cx="6019535" cy="559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A09FD-EF01-FCBD-A346-C8A4DF14535A}"/>
              </a:ext>
            </a:extLst>
          </p:cNvPr>
          <p:cNvSpPr/>
          <p:nvPr/>
        </p:nvSpPr>
        <p:spPr>
          <a:xfrm>
            <a:off x="6556485" y="4109298"/>
            <a:ext cx="5459590" cy="5056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0C98CA-282B-B154-6140-1C79C55B28D2}"/>
              </a:ext>
            </a:extLst>
          </p:cNvPr>
          <p:cNvSpPr/>
          <p:nvPr/>
        </p:nvSpPr>
        <p:spPr>
          <a:xfrm>
            <a:off x="6768115" y="2196193"/>
            <a:ext cx="5112948" cy="10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1501BC-0F48-6839-537C-05B26139FD3C}"/>
              </a:ext>
            </a:extLst>
          </p:cNvPr>
          <p:cNvSpPr/>
          <p:nvPr/>
        </p:nvSpPr>
        <p:spPr>
          <a:xfrm>
            <a:off x="139057" y="6142662"/>
            <a:ext cx="4899348" cy="924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F51214-5849-43FE-C2F5-9F5CFDB92F2D}"/>
              </a:ext>
            </a:extLst>
          </p:cNvPr>
          <p:cNvSpPr/>
          <p:nvPr/>
        </p:nvSpPr>
        <p:spPr>
          <a:xfrm>
            <a:off x="6551256" y="4763295"/>
            <a:ext cx="5464819" cy="7906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71A5C-36CA-58F9-62D9-F88D63F16B06}"/>
              </a:ext>
            </a:extLst>
          </p:cNvPr>
          <p:cNvSpPr/>
          <p:nvPr/>
        </p:nvSpPr>
        <p:spPr>
          <a:xfrm>
            <a:off x="6556485" y="5727033"/>
            <a:ext cx="5459590" cy="505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CE9F97-E6DD-A973-3B20-E9262CC48D47}"/>
              </a:ext>
            </a:extLst>
          </p:cNvPr>
          <p:cNvSpPr/>
          <p:nvPr/>
        </p:nvSpPr>
        <p:spPr>
          <a:xfrm>
            <a:off x="240579" y="4569138"/>
            <a:ext cx="6085182" cy="19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6134-01B5-2E42-6957-94A60240E2ED}"/>
              </a:ext>
            </a:extLst>
          </p:cNvPr>
          <p:cNvSpPr/>
          <p:nvPr/>
        </p:nvSpPr>
        <p:spPr>
          <a:xfrm>
            <a:off x="6768115" y="2996747"/>
            <a:ext cx="4364245" cy="103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4DDF1-5708-6BE7-BA5F-AAAD18B3BD84}"/>
              </a:ext>
            </a:extLst>
          </p:cNvPr>
          <p:cNvSpPr/>
          <p:nvPr/>
        </p:nvSpPr>
        <p:spPr>
          <a:xfrm>
            <a:off x="6768115" y="3189702"/>
            <a:ext cx="4192411" cy="103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5544-25A3-56D3-A7C6-0859A2E8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90" y="-22071"/>
            <a:ext cx="841582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Highest Revenue Countries and Customers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1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21A2C-4BF6-BA71-5D8D-F0083E3D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8" y="639419"/>
            <a:ext cx="10266543" cy="5928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711B4-19C4-4FB1-91E2-6531ACFDA0C0}"/>
              </a:ext>
            </a:extLst>
          </p:cNvPr>
          <p:cNvSpPr txBox="1"/>
          <p:nvPr/>
        </p:nvSpPr>
        <p:spPr>
          <a:xfrm>
            <a:off x="3583957" y="5704851"/>
            <a:ext cx="588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Asia contains 6 of the top 10 revenue earning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top 5 customers come from 5 different countries, but only 2 different continents (Asia and North America)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Despite having films in only English, films are rented all around the globe!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52B70-893B-75B2-BC49-CA9CA736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305" y="3204547"/>
            <a:ext cx="1038587" cy="449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30F5C6-4C52-A688-E801-C64D2877E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1148" y="3700195"/>
            <a:ext cx="11049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DFF0E0-1B73-3EFC-B80B-1D633AE02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72" y="5200197"/>
            <a:ext cx="2028672" cy="1581406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0554709-F8E8-77AE-20B3-4DAAE5017C8E}"/>
              </a:ext>
            </a:extLst>
          </p:cNvPr>
          <p:cNvSpPr txBox="1">
            <a:spLocks/>
          </p:cNvSpPr>
          <p:nvPr/>
        </p:nvSpPr>
        <p:spPr>
          <a:xfrm>
            <a:off x="1028082" y="4957772"/>
            <a:ext cx="1193916" cy="228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Revenue</a:t>
            </a:r>
            <a:endParaRPr lang="en-US" sz="800" b="1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C133EFD-156A-7C18-7B42-51B2A30336C5}"/>
              </a:ext>
            </a:extLst>
          </p:cNvPr>
          <p:cNvSpPr txBox="1">
            <a:spLocks/>
          </p:cNvSpPr>
          <p:nvPr/>
        </p:nvSpPr>
        <p:spPr>
          <a:xfrm>
            <a:off x="114653" y="4948918"/>
            <a:ext cx="1030673" cy="26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Country</a:t>
            </a:r>
            <a:endParaRPr lang="en-US" sz="800" b="1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52B7F1D-4ABC-3414-F481-F0481A654ED0}"/>
              </a:ext>
            </a:extLst>
          </p:cNvPr>
          <p:cNvSpPr txBox="1">
            <a:spLocks/>
          </p:cNvSpPr>
          <p:nvPr/>
        </p:nvSpPr>
        <p:spPr>
          <a:xfrm>
            <a:off x="1518178" y="4927042"/>
            <a:ext cx="1473222" cy="29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Global Revenue %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224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B1AEF-72E9-2FC3-1297-DBA92022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4447-8604-0CF5-2FF0-E2EFBD27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59" y="1631381"/>
            <a:ext cx="9917930" cy="522661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Focus marketing strategies for the new online rental service to top revenue earning countries and audiences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 customer survey to top customers to ask for film and genre preferences, expectations, and streaming service needs as well as gain feedback on pricing and subscription models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 pricing pilot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1/3 of films (by number of rentals) price increase to $4.99 (if not already at that price)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Middle 1/3 of films priced at $2.99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Bottom 1/3 of films priced at 0.99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existing customers 50% off their first online rental on the new platform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customers after rental to recommend other popular films in similar genre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10626</TotalTime>
  <Words>750</Words>
  <Application>Microsoft Macintosh PowerPoint</Application>
  <PresentationFormat>Widescreen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Rockbuster Stealth – Preparing for Online Rental Launch</vt:lpstr>
      <vt:lpstr>Objectives</vt:lpstr>
      <vt:lpstr>Key Questions</vt:lpstr>
      <vt:lpstr>Film inventory overview</vt:lpstr>
      <vt:lpstr>Top Revenue Earners - Films</vt:lpstr>
      <vt:lpstr>Film Popularity</vt:lpstr>
      <vt:lpstr>How does genre affect revenue?</vt:lpstr>
      <vt:lpstr>Highest Revenue Countries and Customers</vt:lpstr>
      <vt:lpstr>Recommendations</vt:lpstr>
      <vt:lpstr>Future 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– Preparing for Online Rental Launch</dc:title>
  <dc:creator>Jarrett Pugh</dc:creator>
  <cp:lastModifiedBy>Jarrett Pugh</cp:lastModifiedBy>
  <cp:revision>2</cp:revision>
  <dcterms:created xsi:type="dcterms:W3CDTF">2023-10-06T21:56:56Z</dcterms:created>
  <dcterms:modified xsi:type="dcterms:W3CDTF">2023-10-16T23:42:31Z</dcterms:modified>
</cp:coreProperties>
</file>