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00"/>
    <a:srgbClr val="52C41A"/>
    <a:srgbClr val="3293ED"/>
    <a:srgbClr val="FF7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876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27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7D097-743B-431F-8D3B-4D3F502768CB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588A9-CA48-483A-B1DD-5D1D29F2D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42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nfont.cn/search/index?searchType=icon&amp;q=%E6%9C%8D%E5%8A%A1" TargetMode="External"/><Relationship Id="rId7" Type="http://schemas.openxmlformats.org/officeDocument/2006/relationships/hyperlink" Target="https://www.iconfont.cn/search/index?q=%E6%8A%A5%E5%91%8A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iconfont.cn/search/index?searchType=icon&amp;q=%E9%BD%BF%E8%BD%AE" TargetMode="External"/><Relationship Id="rId5" Type="http://schemas.openxmlformats.org/officeDocument/2006/relationships/hyperlink" Target="https://www.iconfont.cn/search/index?searchType=icon&amp;q=%E5%85%B3%E9%97%AD&amp;page=2" TargetMode="External"/><Relationship Id="rId4" Type="http://schemas.openxmlformats.org/officeDocument/2006/relationships/hyperlink" Target="https://www.iconfont.cn/search/index?searchType=icon&amp;q=%E9%87%8D%E5%90%AF&amp;fromCollection=-1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https://www.iconfont.cn/search/index?searchType=icon&amp;q=%E6%9C%8D%E5%8A%A1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https://www.iconfont.cn/search/index?searchType=icon&amp;q=%E9%87%8D%E5%90%AF&amp;fromCollection=-1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https://www.iconfont.cn/search/index?searchType=icon&amp;q=%E5%85%B3%E9%97%AD&amp;page=2</a:t>
            </a:r>
            <a:endParaRPr lang="en-US" altLang="zh-CN" dirty="0" smtClean="0"/>
          </a:p>
          <a:p>
            <a:r>
              <a:rPr lang="en-US" altLang="zh-CN" dirty="0" smtClean="0">
                <a:hlinkClick r:id="rId6"/>
              </a:rPr>
              <a:t>https://www.iconfont.cn/search/index?searchType=icon&amp;q=%E9%BD%BF%E8%BD%AE</a:t>
            </a:r>
            <a:endParaRPr lang="en-US" altLang="zh-CN" dirty="0" smtClean="0"/>
          </a:p>
          <a:p>
            <a:r>
              <a:rPr lang="en-US" altLang="zh-CN" dirty="0" smtClean="0">
                <a:hlinkClick r:id="rId7"/>
              </a:rPr>
              <a:t>https://www.iconfont.cn/search/index?q=%E6%8A%A5%E5%91%8A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88A9-CA48-483A-B1DD-5D1D29F2D6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220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88A9-CA48-483A-B1DD-5D1D29F2D67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24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000-1939-414F-95B0-54CAE0724A4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7B4C-6AF9-4602-AACB-D70D51C48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81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000-1939-414F-95B0-54CAE0724A4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7B4C-6AF9-4602-AACB-D70D51C48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3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000-1939-414F-95B0-54CAE0724A4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7B4C-6AF9-4602-AACB-D70D51C48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03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000-1939-414F-95B0-54CAE0724A4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7B4C-6AF9-4602-AACB-D70D51C48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4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000-1939-414F-95B0-54CAE0724A4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7B4C-6AF9-4602-AACB-D70D51C48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25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000-1939-414F-95B0-54CAE0724A4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7B4C-6AF9-4602-AACB-D70D51C48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25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000-1939-414F-95B0-54CAE0724A4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7B4C-6AF9-4602-AACB-D70D51C48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98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000-1939-414F-95B0-54CAE0724A4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7B4C-6AF9-4602-AACB-D70D51C48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27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000-1939-414F-95B0-54CAE0724A4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7B4C-6AF9-4602-AACB-D70D51C48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4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000-1939-414F-95B0-54CAE0724A4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7B4C-6AF9-4602-AACB-D70D51C48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81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000-1939-414F-95B0-54CAE0724A4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7B4C-6AF9-4602-AACB-D70D51C48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0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A9000-1939-414F-95B0-54CAE0724A4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B7B4C-6AF9-4602-AACB-D70D51C48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92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99032" y="1271016"/>
            <a:ext cx="9363456" cy="52669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666744" y="1927628"/>
            <a:ext cx="685800" cy="700391"/>
          </a:xfrm>
          <a:prstGeom prst="roundRect">
            <a:avLst/>
          </a:prstGeom>
          <a:solidFill>
            <a:srgbClr val="FF7A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837176" y="1927628"/>
            <a:ext cx="685800" cy="700391"/>
          </a:xfrm>
          <a:prstGeom prst="roundRect">
            <a:avLst/>
          </a:prstGeom>
          <a:solidFill>
            <a:srgbClr val="FF7A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496312" y="5061734"/>
            <a:ext cx="685800" cy="700391"/>
          </a:xfrm>
          <a:prstGeom prst="roundRect">
            <a:avLst/>
          </a:prstGeom>
          <a:solidFill>
            <a:srgbClr val="52C41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496312" y="1903625"/>
            <a:ext cx="685800" cy="700391"/>
          </a:xfrm>
          <a:prstGeom prst="roundRect">
            <a:avLst/>
          </a:prstGeom>
          <a:solidFill>
            <a:srgbClr val="FF7A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3337560" y="1683609"/>
            <a:ext cx="4932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121408" y="1484102"/>
            <a:ext cx="166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服务管理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5436" y="2644521"/>
            <a:ext cx="1110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D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启动服务</a:t>
            </a:r>
            <a:endParaRPr lang="zh-CN" altLang="en-US" sz="1400" dirty="0">
              <a:solidFill>
                <a:srgbClr val="D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86150" y="2644521"/>
            <a:ext cx="1110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D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重启服务</a:t>
            </a:r>
            <a:endParaRPr lang="zh-CN" altLang="en-US" sz="1400" dirty="0">
              <a:solidFill>
                <a:srgbClr val="D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58868" y="2644521"/>
            <a:ext cx="1110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D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关闭服务</a:t>
            </a:r>
            <a:endParaRPr lang="zh-CN" altLang="en-US" sz="1400" dirty="0">
              <a:solidFill>
                <a:srgbClr val="D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337560" y="4833401"/>
            <a:ext cx="4932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121408" y="4633894"/>
            <a:ext cx="166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版权信息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45436" y="5762125"/>
            <a:ext cx="1110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版权信息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666744" y="5061734"/>
            <a:ext cx="685800" cy="700391"/>
          </a:xfrm>
          <a:prstGeom prst="roundRect">
            <a:avLst/>
          </a:prstGeom>
          <a:solidFill>
            <a:srgbClr val="52C41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408176" y="6199406"/>
            <a:ext cx="1110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状态栏</a:t>
            </a:r>
            <a:endParaRPr lang="zh-CN" altLang="en-US" sz="1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8724900" y="6199406"/>
            <a:ext cx="2046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2020.4.22   v1.7.1</a:t>
            </a:r>
            <a:endParaRPr lang="zh-CN" altLang="en-US" sz="1600" dirty="0"/>
          </a:p>
        </p:txBody>
      </p:sp>
      <p:sp>
        <p:nvSpPr>
          <p:cNvPr id="39" name="文本框 38"/>
          <p:cNvSpPr txBox="1"/>
          <p:nvPr/>
        </p:nvSpPr>
        <p:spPr>
          <a:xfrm>
            <a:off x="9427464" y="877598"/>
            <a:ext cx="1307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- 	x</a:t>
            </a:r>
            <a:endParaRPr lang="zh-CN" altLang="en-US" sz="20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3486150" y="5762125"/>
            <a:ext cx="1110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更多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274" y="2026847"/>
            <a:ext cx="504000" cy="5040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669" y="2026847"/>
            <a:ext cx="504000" cy="50400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065" y="2026847"/>
            <a:ext cx="504000" cy="50400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212" y="5181426"/>
            <a:ext cx="504000" cy="504000"/>
          </a:xfrm>
          <a:prstGeom prst="rect">
            <a:avLst/>
          </a:prstGeom>
        </p:spPr>
      </p:pic>
      <p:grpSp>
        <p:nvGrpSpPr>
          <p:cNvPr id="53" name="组合 52"/>
          <p:cNvGrpSpPr/>
          <p:nvPr/>
        </p:nvGrpSpPr>
        <p:grpSpPr>
          <a:xfrm>
            <a:off x="2121408" y="3098101"/>
            <a:ext cx="6148152" cy="1436597"/>
            <a:chOff x="2121408" y="3098101"/>
            <a:chExt cx="6148152" cy="1436597"/>
          </a:xfrm>
        </p:grpSpPr>
        <p:sp>
          <p:nvSpPr>
            <p:cNvPr id="5" name="圆角矩形 4"/>
            <p:cNvSpPr/>
            <p:nvPr/>
          </p:nvSpPr>
          <p:spPr>
            <a:xfrm>
              <a:off x="3666744" y="3532400"/>
              <a:ext cx="685800" cy="700391"/>
            </a:xfrm>
            <a:prstGeom prst="roundRect">
              <a:avLst/>
            </a:prstGeom>
            <a:solidFill>
              <a:srgbClr val="3293E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496312" y="3536972"/>
              <a:ext cx="685800" cy="700391"/>
            </a:xfrm>
            <a:prstGeom prst="roundRect">
              <a:avLst/>
            </a:prstGeom>
            <a:solidFill>
              <a:srgbClr val="3293E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337560" y="3297608"/>
              <a:ext cx="4932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121408" y="3098101"/>
              <a:ext cx="1664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软件功能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345436" y="4226921"/>
              <a:ext cx="1110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accent5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功能设置</a:t>
              </a:r>
              <a:endParaRPr lang="zh-CN" altLang="en-US" sz="1400" dirty="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486150" y="4226921"/>
              <a:ext cx="1110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accent5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报告查看</a:t>
              </a:r>
              <a:endParaRPr lang="zh-CN" altLang="en-US" sz="1400" dirty="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4873752" y="3532400"/>
              <a:ext cx="685800" cy="700391"/>
            </a:xfrm>
            <a:prstGeom prst="roundRect">
              <a:avLst/>
            </a:prstGeom>
            <a:solidFill>
              <a:srgbClr val="3293E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664583" y="4226921"/>
              <a:ext cx="1110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accent5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用户手册</a:t>
              </a:r>
              <a:endParaRPr lang="zh-CN" altLang="en-US" sz="1400" dirty="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983224" y="3532400"/>
              <a:ext cx="685800" cy="700391"/>
            </a:xfrm>
            <a:prstGeom prst="roundRect">
              <a:avLst/>
            </a:prstGeom>
            <a:solidFill>
              <a:srgbClr val="3293E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775579" y="4226921"/>
              <a:ext cx="1110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accent5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卸载软件</a:t>
              </a:r>
              <a:endParaRPr lang="zh-CN" altLang="en-US" sz="1400" dirty="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7158037" y="3532400"/>
              <a:ext cx="685800" cy="700391"/>
            </a:xfrm>
            <a:prstGeom prst="roundRect">
              <a:avLst/>
            </a:prstGeom>
            <a:solidFill>
              <a:srgbClr val="3293E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950392" y="4226921"/>
              <a:ext cx="1110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accent5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更多</a:t>
              </a:r>
              <a:endParaRPr lang="zh-CN" altLang="en-US" sz="1400" dirty="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7212" y="3652750"/>
              <a:ext cx="504000" cy="504000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6669" y="3640845"/>
              <a:ext cx="504000" cy="504000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9200" y="3633934"/>
              <a:ext cx="504000" cy="504000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0760" y="3627661"/>
              <a:ext cx="504000" cy="504000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937" y="3627661"/>
              <a:ext cx="504000" cy="504000"/>
            </a:xfrm>
            <a:prstGeom prst="rect">
              <a:avLst/>
            </a:prstGeom>
          </p:spPr>
        </p:pic>
      </p:grpSp>
      <p:pic>
        <p:nvPicPr>
          <p:cNvPr id="52" name="图片 5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669" y="5159929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71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57</Words>
  <Application>Microsoft Office PowerPoint</Application>
  <PresentationFormat>宽屏</PresentationFormat>
  <Paragraphs>23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佳瑞</dc:creator>
  <cp:lastModifiedBy>罗 佳瑞</cp:lastModifiedBy>
  <cp:revision>27</cp:revision>
  <dcterms:created xsi:type="dcterms:W3CDTF">2020-04-22T01:56:24Z</dcterms:created>
  <dcterms:modified xsi:type="dcterms:W3CDTF">2020-04-22T06:21:20Z</dcterms:modified>
</cp:coreProperties>
</file>