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>
        <p:scale>
          <a:sx n="125" d="100"/>
          <a:sy n="125" d="100"/>
        </p:scale>
        <p:origin x="7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DCADA-359F-1E4D-ADBA-8EF5CCEB8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9FC2A0-84F2-AE43-8F8F-93853816F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D546B-F434-D94C-ADD7-749695F3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96692-D3E5-F748-86CA-6E6E097F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E4BD5-9A7B-B242-B773-1BBB9A2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4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B4499-E0DD-0B4F-AE5D-D63482F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301D8-39F8-064C-8257-F3AFC0DAB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7FC79-E2BD-364C-A17C-C7DA0B4F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C7D1E-1668-C246-9008-6494FDE0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39A48-2A33-974A-B212-1A60CBBD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45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CEA46-9128-3D4A-809D-2FF52634A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5F8D9-798D-9344-AD9F-6D4468FC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3D8FE-5038-C84D-8959-6D39C6FC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8E04A-8B69-E644-9D29-01F4BF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93562-D172-374F-A420-911E6778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0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B81C-B39D-B24E-9164-B6F24080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D8A62-011F-F54C-B097-4EC12B41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BC0B3-BFE1-5E41-9EB7-5C05EF90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587E0-5D4C-484B-978D-1523990B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F23D3-03B3-2243-B88F-8F77CAF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4A65-5C5D-0449-BE29-36342609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D9C8C-857C-B44C-AB6F-BA1B4FD1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344CA-7C19-6847-BD79-AB1194FA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9B0FC-3951-CC49-8CD8-9A63ECDC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49AE-704E-5741-8239-9C2D8337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24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D30BA-0B30-AA4F-BA83-96AED4F9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3472B-5999-CD4A-9785-3C8503412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8D61A-9389-F74E-8B11-F12BD15F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35930-115E-094E-80B1-B460965D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62E65-FE83-414F-BAC8-56C03069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ED853-F0D1-DA4A-977D-72CF77E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8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7FE7-176F-0E41-B3D9-43B2E85A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D4C47-B641-2F48-BD9D-42CD944EC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FCD92-6D70-9341-ADE2-6C99A563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97317C-E563-8A47-897F-2CE0AAE80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092521-1591-6449-825D-1271C5CE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E6744-60CE-2E43-81B6-00D06C78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7D67A-3E9C-4644-8268-D78D2D97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B12DFD-876D-584E-972D-4FEB4C97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6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38C3-0E57-EF47-B37B-65E53647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2BCDD-C9F9-BE4E-8B23-E7E424B4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F7442F-699D-4844-9F02-E0CB821B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4B8D1-ED40-254C-8090-EA73DB2C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8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21A09-56B8-6543-9F5F-1CE931CF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B4759C-223A-324E-8CBA-DA492FD8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D3B3D-7D8E-5C4C-91BD-827D378E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73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70206-7322-324C-9933-C57DC14C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E2A96-3A1F-1343-890F-FA03B6A89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6A8A8-D1F2-894E-A506-45A1A71A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113F1-95E9-F243-B102-C84D7E83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5C270-C378-3743-9981-7FAE917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88D48-4A5B-A74E-BC29-1232A289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72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0C041-A4CE-4749-BEF8-96C805DD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09CA6-2885-CC40-9D53-E9CF1CD97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A6566-C33B-1948-97BC-64C7F0D64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AF9F8-1263-C84C-BEFA-2EFC43BF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7CAA3-3BF8-3248-821A-A9EB7A79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91BF5-2567-334E-B29D-B775E55E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1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B6A922-029A-E042-8E1B-1FA5BF71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AA43C-9F8D-A444-88DE-FE021D41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7C102-F8CC-7948-9327-1B2F15A92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9ADC-7C16-DC4B-A599-49D3BE5C11C3}" type="datetimeFigureOut">
              <a:rPr kumimoji="1" lang="zh-CN" altLang="en-US" smtClean="0"/>
              <a:t>2022/2/2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F23D1-AA7E-F741-9A89-D6EC17A66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4C53E-F570-8C41-837E-5621E5EA9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DFC3-B651-F142-9CE0-9EF825B53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05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BC8C58-816E-A741-B6A9-67930503F29A}"/>
              </a:ext>
            </a:extLst>
          </p:cNvPr>
          <p:cNvSpPr/>
          <p:nvPr/>
        </p:nvSpPr>
        <p:spPr>
          <a:xfrm>
            <a:off x="1832919" y="766119"/>
            <a:ext cx="8526162" cy="48809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832C40-31A1-6B4C-A1D8-D5AAA230DC07}"/>
              </a:ext>
            </a:extLst>
          </p:cNvPr>
          <p:cNvSpPr/>
          <p:nvPr/>
        </p:nvSpPr>
        <p:spPr>
          <a:xfrm>
            <a:off x="1832919" y="766119"/>
            <a:ext cx="8526162" cy="345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C89898-9361-1A41-9B7B-34D19E1037CB}"/>
              </a:ext>
            </a:extLst>
          </p:cNvPr>
          <p:cNvSpPr/>
          <p:nvPr/>
        </p:nvSpPr>
        <p:spPr>
          <a:xfrm>
            <a:off x="1832919" y="5338119"/>
            <a:ext cx="8526162" cy="308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5A76F0A-C9E3-DD43-BDAB-154E46B19C21}"/>
              </a:ext>
            </a:extLst>
          </p:cNvPr>
          <p:cNvSpPr/>
          <p:nvPr/>
        </p:nvSpPr>
        <p:spPr>
          <a:xfrm>
            <a:off x="2038865" y="1250089"/>
            <a:ext cx="1458097" cy="5539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打开模板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E37758-97A9-DA45-8760-75C4D7FFCA5A}"/>
              </a:ext>
            </a:extLst>
          </p:cNvPr>
          <p:cNvSpPr/>
          <p:nvPr/>
        </p:nvSpPr>
        <p:spPr>
          <a:xfrm>
            <a:off x="2038865" y="2001795"/>
            <a:ext cx="8056605" cy="31386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172453-21B4-4240-B1A4-FED7065C6EA0}"/>
              </a:ext>
            </a:extLst>
          </p:cNvPr>
          <p:cNvSpPr txBox="1"/>
          <p:nvPr/>
        </p:nvSpPr>
        <p:spPr>
          <a:xfrm>
            <a:off x="5325761" y="1346888"/>
            <a:ext cx="29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C:\windows\</a:t>
            </a:r>
            <a:r>
              <a:rPr kumimoji="1" lang="en-US" altLang="zh-CN" dirty="0" err="1"/>
              <a:t>xjflds</a:t>
            </a:r>
            <a:r>
              <a:rPr kumimoji="1" lang="en-US" altLang="zh-CN" dirty="0"/>
              <a:t>\</a:t>
            </a:r>
            <a:r>
              <a:rPr kumimoji="1" lang="en-US" altLang="zh-CN" dirty="0" err="1"/>
              <a:t>xxx.xlsx</a:t>
            </a:r>
            <a:endParaRPr kumimoji="1" lang="en-US" altLang="zh-CN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E12330F-4B8D-DA40-B4ED-E16C5F6BA339}"/>
              </a:ext>
            </a:extLst>
          </p:cNvPr>
          <p:cNvSpPr/>
          <p:nvPr/>
        </p:nvSpPr>
        <p:spPr>
          <a:xfrm>
            <a:off x="8686800" y="1250089"/>
            <a:ext cx="1408670" cy="5539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开始转换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F3556C2-A361-2E43-B4C2-B2B4A1482979}"/>
              </a:ext>
            </a:extLst>
          </p:cNvPr>
          <p:cNvCxnSpPr/>
          <p:nvPr/>
        </p:nvCxnSpPr>
        <p:spPr>
          <a:xfrm>
            <a:off x="2038865" y="2545492"/>
            <a:ext cx="80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319435E-1B0F-B041-A62F-699B93F77DE9}"/>
              </a:ext>
            </a:extLst>
          </p:cNvPr>
          <p:cNvCxnSpPr/>
          <p:nvPr/>
        </p:nvCxnSpPr>
        <p:spPr>
          <a:xfrm>
            <a:off x="2038865" y="3192162"/>
            <a:ext cx="80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07975E5-B70A-5241-991D-9F59A8BAB6F3}"/>
              </a:ext>
            </a:extLst>
          </p:cNvPr>
          <p:cNvCxnSpPr/>
          <p:nvPr/>
        </p:nvCxnSpPr>
        <p:spPr>
          <a:xfrm>
            <a:off x="2038865" y="3838832"/>
            <a:ext cx="80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A619EB7-8055-834E-BDDA-D2820F9CC49C}"/>
              </a:ext>
            </a:extLst>
          </p:cNvPr>
          <p:cNvCxnSpPr/>
          <p:nvPr/>
        </p:nvCxnSpPr>
        <p:spPr>
          <a:xfrm>
            <a:off x="2038865" y="4485503"/>
            <a:ext cx="80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02D9D74-7BE7-BD4C-9BDF-15A9309809F9}"/>
              </a:ext>
            </a:extLst>
          </p:cNvPr>
          <p:cNvSpPr/>
          <p:nvPr/>
        </p:nvSpPr>
        <p:spPr>
          <a:xfrm>
            <a:off x="3682313" y="1250089"/>
            <a:ext cx="1458097" cy="55399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打开</a:t>
            </a:r>
            <a:r>
              <a:rPr kumimoji="1" lang="en-US" altLang="zh-CN" dirty="0">
                <a:solidFill>
                  <a:schemeClr val="bg1"/>
                </a:solidFill>
              </a:rPr>
              <a:t>Xlsx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0F3A63-BFAC-064D-903F-455C960D2660}"/>
              </a:ext>
            </a:extLst>
          </p:cNvPr>
          <p:cNvSpPr txBox="1"/>
          <p:nvPr/>
        </p:nvSpPr>
        <p:spPr>
          <a:xfrm>
            <a:off x="2335427" y="2113005"/>
            <a:ext cx="43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文件名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7D6B09-DCBA-104E-85CA-5C048CA2AE10}"/>
              </a:ext>
            </a:extLst>
          </p:cNvPr>
          <p:cNvSpPr txBox="1"/>
          <p:nvPr/>
        </p:nvSpPr>
        <p:spPr>
          <a:xfrm>
            <a:off x="8068962" y="2113005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操作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3FB598-37ED-E04B-A770-2261A1CD1003}"/>
              </a:ext>
            </a:extLst>
          </p:cNvPr>
          <p:cNvSpPr txBox="1"/>
          <p:nvPr/>
        </p:nvSpPr>
        <p:spPr>
          <a:xfrm>
            <a:off x="2335427" y="2683474"/>
            <a:ext cx="43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C:\windows\</a:t>
            </a:r>
            <a:r>
              <a:rPr kumimoji="1" lang="en-US" altLang="zh-CN" dirty="0" err="1"/>
              <a:t>xjflds</a:t>
            </a:r>
            <a:r>
              <a:rPr kumimoji="1" lang="en-US" altLang="zh-CN" dirty="0"/>
              <a:t>\</a:t>
            </a:r>
            <a:r>
              <a:rPr kumimoji="1" lang="en-US" altLang="zh-CN" dirty="0" err="1"/>
              <a:t>xxx.xlsx</a:t>
            </a:r>
            <a:endParaRPr kumimoji="1"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11A7DF-0C1B-B34A-80AB-4172B9D972AF}"/>
              </a:ext>
            </a:extLst>
          </p:cNvPr>
          <p:cNvSpPr txBox="1"/>
          <p:nvPr/>
        </p:nvSpPr>
        <p:spPr>
          <a:xfrm>
            <a:off x="8025713" y="2695387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打开文件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DA7D5131-19CA-B241-B1A6-4D948AA85B21}"/>
              </a:ext>
            </a:extLst>
          </p:cNvPr>
          <p:cNvSpPr/>
          <p:nvPr/>
        </p:nvSpPr>
        <p:spPr>
          <a:xfrm>
            <a:off x="9971902" y="2567943"/>
            <a:ext cx="111211" cy="254177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21B395-BDAC-4C4D-85C5-03ED722518D9}"/>
              </a:ext>
            </a:extLst>
          </p:cNvPr>
          <p:cNvSpPr txBox="1"/>
          <p:nvPr/>
        </p:nvSpPr>
        <p:spPr>
          <a:xfrm>
            <a:off x="2038865" y="795464"/>
            <a:ext cx="4473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会议文件转换</a:t>
            </a:r>
            <a:r>
              <a:rPr kumimoji="1" lang="en-US" altLang="zh-CN" sz="1200" dirty="0"/>
              <a:t>-MZ</a:t>
            </a:r>
            <a:r>
              <a:rPr kumimoji="1" lang="zh-CN" altLang="en-US" sz="1200" dirty="0"/>
              <a:t>市市委办专用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A80967-AA08-8947-A36D-8C3B125DE904}"/>
              </a:ext>
            </a:extLst>
          </p:cNvPr>
          <p:cNvSpPr txBox="1"/>
          <p:nvPr/>
        </p:nvSpPr>
        <p:spPr>
          <a:xfrm>
            <a:off x="1832919" y="5348930"/>
            <a:ext cx="4473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V1.0.0 </a:t>
            </a:r>
            <a:r>
              <a:rPr kumimoji="1" lang="zh-CN" altLang="en-US" sz="1200" dirty="0"/>
              <a:t>成都樱桃智库有限公司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15008201329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512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宇洁 邱</dc:creator>
  <cp:lastModifiedBy>宇洁 邱</cp:lastModifiedBy>
  <cp:revision>1</cp:revision>
  <dcterms:created xsi:type="dcterms:W3CDTF">2022-02-02T13:43:04Z</dcterms:created>
  <dcterms:modified xsi:type="dcterms:W3CDTF">2022-02-02T13:55:01Z</dcterms:modified>
</cp:coreProperties>
</file>