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200" d="100"/>
          <a:sy n="200" d="100"/>
        </p:scale>
        <p:origin x="-3978" y="-20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A5090-9216-4BD7-AD39-E708964EFB4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DC48-A8DF-4292-9CF6-95BC7B188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7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A5090-9216-4BD7-AD39-E708964EFB4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DC48-A8DF-4292-9CF6-95BC7B188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43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A5090-9216-4BD7-AD39-E708964EFB4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DC48-A8DF-4292-9CF6-95BC7B188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98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A5090-9216-4BD7-AD39-E708964EFB4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DC48-A8DF-4292-9CF6-95BC7B188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1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A5090-9216-4BD7-AD39-E708964EFB4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DC48-A8DF-4292-9CF6-95BC7B188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74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A5090-9216-4BD7-AD39-E708964EFB4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DC48-A8DF-4292-9CF6-95BC7B188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09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A5090-9216-4BD7-AD39-E708964EFB4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DC48-A8DF-4292-9CF6-95BC7B188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10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A5090-9216-4BD7-AD39-E708964EFB4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DC48-A8DF-4292-9CF6-95BC7B188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08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A5090-9216-4BD7-AD39-E708964EFB4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DC48-A8DF-4292-9CF6-95BC7B188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60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A5090-9216-4BD7-AD39-E708964EFB4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DC48-A8DF-4292-9CF6-95BC7B188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62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A5090-9216-4BD7-AD39-E708964EFB4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DC48-A8DF-4292-9CF6-95BC7B188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20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A5090-9216-4BD7-AD39-E708964EFB4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0DC48-A8DF-4292-9CF6-95BC7B188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1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2476500"/>
            <a:ext cx="266700" cy="266700"/>
          </a:xfrm>
          <a:prstGeom prst="rect">
            <a:avLst/>
          </a:prstGeom>
          <a:effectLst>
            <a:outerShdw blurRad="38100" dist="25400" dir="2700000" sx="93000" sy="93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255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0" y="2946350"/>
            <a:ext cx="216000" cy="216000"/>
          </a:xfrm>
          <a:prstGeom prst="rect">
            <a:avLst/>
          </a:prstGeom>
          <a:effectLst>
            <a:outerShdw blurRad="38100" dist="25400" dir="2700000" sx="93000" sy="93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75" y="2937350"/>
            <a:ext cx="234000" cy="234000"/>
          </a:xfrm>
          <a:prstGeom prst="rect">
            <a:avLst/>
          </a:prstGeom>
          <a:effectLst>
            <a:outerShdw blurRad="38100" dist="25400" dir="2700000" sx="93000" sy="93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738" y="2955350"/>
            <a:ext cx="237600" cy="198000"/>
          </a:xfrm>
          <a:prstGeom prst="rect">
            <a:avLst/>
          </a:prstGeom>
          <a:effectLst>
            <a:outerShdw blurRad="38100" dist="25400" dir="2700000" sx="93000" sy="93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2921000"/>
            <a:ext cx="266700" cy="266700"/>
          </a:xfrm>
          <a:prstGeom prst="rect">
            <a:avLst/>
          </a:prstGeom>
          <a:effectLst>
            <a:outerShdw blurRad="38100" dist="25400" dir="2700000" sx="93000" sy="93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0" y="2667744"/>
            <a:ext cx="216000" cy="216000"/>
          </a:xfrm>
          <a:prstGeom prst="rect">
            <a:avLst/>
          </a:prstGeom>
          <a:effectLst>
            <a:outerShdw blurRad="38100" dist="25400" dir="2700000" sx="93000" sy="93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297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 佳瑞</dc:creator>
  <cp:lastModifiedBy>罗 佳瑞</cp:lastModifiedBy>
  <cp:revision>2</cp:revision>
  <dcterms:created xsi:type="dcterms:W3CDTF">2020-10-23T02:52:11Z</dcterms:created>
  <dcterms:modified xsi:type="dcterms:W3CDTF">2020-10-23T07:05:04Z</dcterms:modified>
</cp:coreProperties>
</file>