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7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756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0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903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85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0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0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0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4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6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7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0553-464D-4B36-BAC6-9AAC65246E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F9FE86-A076-41AC-9F95-71196BB5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1DCD-0392-467D-9FB3-B97A44B42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Blackjack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D2C60-09AB-4804-B675-A63C6B955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Jarrod, Joe</a:t>
            </a:r>
          </a:p>
        </p:txBody>
      </p:sp>
    </p:spTree>
    <p:extLst>
      <p:ext uri="{BB962C8B-B14F-4D97-AF65-F5344CB8AC3E}">
        <p14:creationId xmlns:p14="http://schemas.microsoft.com/office/powerpoint/2010/main" val="289250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3167-C5F9-4D2F-8B3B-9FB3E359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800"/>
          </a:xfrm>
        </p:spPr>
        <p:txBody>
          <a:bodyPr/>
          <a:lstStyle/>
          <a:p>
            <a:pPr algn="ctr"/>
            <a:r>
              <a:rPr lang="en-US" dirty="0"/>
              <a:t>Beginning and Ending the Game</a:t>
            </a:r>
          </a:p>
        </p:txBody>
      </p:sp>
      <p:pic>
        <p:nvPicPr>
          <p:cNvPr id="5" name="Content Placeholder 4" descr="A screenshot of the beginning and ending text.">
            <a:extLst>
              <a:ext uri="{FF2B5EF4-FFF2-40B4-BE49-F238E27FC236}">
                <a16:creationId xmlns:a16="http://schemas.microsoft.com/office/drawing/2014/main" id="{674A390A-1EAC-4C29-9969-C578587F5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07" y="1191926"/>
            <a:ext cx="8177986" cy="5666074"/>
          </a:xfrm>
        </p:spPr>
      </p:pic>
    </p:spTree>
    <p:extLst>
      <p:ext uri="{BB962C8B-B14F-4D97-AF65-F5344CB8AC3E}">
        <p14:creationId xmlns:p14="http://schemas.microsoft.com/office/powerpoint/2010/main" val="304389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8D00-AA6A-4F13-B524-2CC2FCB4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889"/>
          </a:xfrm>
        </p:spPr>
        <p:txBody>
          <a:bodyPr/>
          <a:lstStyle/>
          <a:p>
            <a:pPr algn="ctr"/>
            <a:r>
              <a:rPr lang="en-US" dirty="0"/>
              <a:t>Building the Deck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CCC19F5-24C4-49C4-AC5D-5CB95BCF5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54" y="1265014"/>
            <a:ext cx="5900692" cy="5588817"/>
          </a:xfrm>
        </p:spPr>
      </p:pic>
    </p:spTree>
    <p:extLst>
      <p:ext uri="{BB962C8B-B14F-4D97-AF65-F5344CB8AC3E}">
        <p14:creationId xmlns:p14="http://schemas.microsoft.com/office/powerpoint/2010/main" val="83322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2D1F-310B-489F-A9A3-A7307741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pPr algn="ctr"/>
            <a:r>
              <a:rPr lang="en-US" dirty="0"/>
              <a:t>Starting a Round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727A601-23E1-46C0-9351-F7C40BE6C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89" y="1255644"/>
            <a:ext cx="8271822" cy="5546034"/>
          </a:xfrm>
        </p:spPr>
      </p:pic>
    </p:spTree>
    <p:extLst>
      <p:ext uri="{BB962C8B-B14F-4D97-AF65-F5344CB8AC3E}">
        <p14:creationId xmlns:p14="http://schemas.microsoft.com/office/powerpoint/2010/main" val="235441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445B-624F-4466-85D4-BAC5658F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/>
          <a:lstStyle/>
          <a:p>
            <a:pPr algn="ctr"/>
            <a:r>
              <a:rPr lang="en-US" dirty="0"/>
              <a:t>Dealer’s Turn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5BD4DFB-1440-49CA-A18D-D6BFF9AEA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92" y="1550504"/>
            <a:ext cx="8297816" cy="5307496"/>
          </a:xfrm>
        </p:spPr>
      </p:pic>
    </p:spTree>
    <p:extLst>
      <p:ext uri="{BB962C8B-B14F-4D97-AF65-F5344CB8AC3E}">
        <p14:creationId xmlns:p14="http://schemas.microsoft.com/office/powerpoint/2010/main" val="160409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CD13-69E5-4776-95B3-C049AAF9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078"/>
            <a:ext cx="10515600" cy="8608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Tallying up the Score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3E8BBE-594C-4158-A1E6-7F448A616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60" y="1337920"/>
            <a:ext cx="7604031" cy="5520080"/>
          </a:xfrm>
        </p:spPr>
      </p:pic>
    </p:spTree>
    <p:extLst>
      <p:ext uri="{BB962C8B-B14F-4D97-AF65-F5344CB8AC3E}">
        <p14:creationId xmlns:p14="http://schemas.microsoft.com/office/powerpoint/2010/main" val="385343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261E-FF32-4CBF-AFE5-B299DC53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206"/>
          </a:xfrm>
        </p:spPr>
        <p:txBody>
          <a:bodyPr/>
          <a:lstStyle/>
          <a:p>
            <a:pPr algn="ctr"/>
            <a:r>
              <a:rPr lang="en-US" dirty="0"/>
              <a:t>Getting the Score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AEAB0D4-218F-4ACD-B23F-BF4FC2893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243" y="1366331"/>
            <a:ext cx="5504967" cy="5491670"/>
          </a:xfrm>
        </p:spPr>
      </p:pic>
    </p:spTree>
    <p:extLst>
      <p:ext uri="{BB962C8B-B14F-4D97-AF65-F5344CB8AC3E}">
        <p14:creationId xmlns:p14="http://schemas.microsoft.com/office/powerpoint/2010/main" val="395688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03EE-D32B-497E-A7E7-07FFA1DD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Cases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3B9D3F-0970-42D5-88BD-002788CFE9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65" y="1905000"/>
            <a:ext cx="3831835" cy="4780052"/>
          </a:xfrm>
        </p:spPr>
      </p:pic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FAE02A-2C98-481D-93BA-2857766301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5000"/>
            <a:ext cx="3831834" cy="3295128"/>
          </a:xfrm>
        </p:spPr>
      </p:pic>
    </p:spTree>
    <p:extLst>
      <p:ext uri="{BB962C8B-B14F-4D97-AF65-F5344CB8AC3E}">
        <p14:creationId xmlns:p14="http://schemas.microsoft.com/office/powerpoint/2010/main" val="22839140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26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Blackjack</vt:lpstr>
      <vt:lpstr>Beginning and Ending the Game</vt:lpstr>
      <vt:lpstr>Building the Deck</vt:lpstr>
      <vt:lpstr>Starting a Round</vt:lpstr>
      <vt:lpstr>Dealer’s Turn</vt:lpstr>
      <vt:lpstr>Tallying up the Score</vt:lpstr>
      <vt:lpstr>Getting the Score</vt:lpstr>
      <vt:lpstr>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Joseph Pelletier</dc:creator>
  <cp:lastModifiedBy>Joseph Pelletier</cp:lastModifiedBy>
  <cp:revision>8</cp:revision>
  <dcterms:created xsi:type="dcterms:W3CDTF">2018-05-02T14:59:52Z</dcterms:created>
  <dcterms:modified xsi:type="dcterms:W3CDTF">2018-05-02T15:34:35Z</dcterms:modified>
</cp:coreProperties>
</file>