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4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17" name="Footer Placeholder 16"/>
          <p:cNvSpPr>
            <a:spLocks noGrp="1"/>
          </p:cNvSpPr>
          <p:nvPr>
            <p:ph type="ftr" sz="quarter" idx="11"/>
          </p:nvPr>
        </p:nvSpPr>
        <p:spPr/>
        <p:txBody>
          <a:bodyPr/>
          <a:lstStyle/>
          <a:p>
            <a:endParaRPr lang="ur-PK"/>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FA26209-6F39-4D21-B0BB-7A6DD88EFD51}" type="slidenum">
              <a:rPr lang="ur-PK" smtClean="0"/>
              <a:pPr/>
              <a:t>‹#›</a:t>
            </a:fld>
            <a:endParaRPr lang="ur-PK"/>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0FA26209-6F39-4D21-B0BB-7A6DD88EFD51}" type="slidenum">
              <a:rPr lang="ur-PK" smtClean="0"/>
              <a:pPr/>
              <a:t>‹#›</a:t>
            </a:fld>
            <a:endParaRPr lang="ur-P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0FA26209-6F39-4D21-B0BB-7A6DD88EFD51}" type="slidenum">
              <a:rPr lang="ur-PK" smtClean="0"/>
              <a:pPr/>
              <a:t>‹#›</a:t>
            </a:fld>
            <a:endParaRPr lang="ur-P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0FA26209-6F39-4D21-B0BB-7A6DD88EFD51}" type="slidenum">
              <a:rPr lang="ur-PK" smtClean="0"/>
              <a:pPr/>
              <a:t>‹#›</a:t>
            </a:fld>
            <a:endParaRPr lang="ur-PK"/>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5" name="Footer Placeholder 4"/>
          <p:cNvSpPr>
            <a:spLocks noGrp="1"/>
          </p:cNvSpPr>
          <p:nvPr>
            <p:ph type="ftr" sz="quarter" idx="11"/>
          </p:nvPr>
        </p:nvSpPr>
        <p:spPr>
          <a:xfrm>
            <a:off x="800100" y="6172200"/>
            <a:ext cx="4000500" cy="457200"/>
          </a:xfrm>
        </p:spPr>
        <p:txBody>
          <a:bodyPr/>
          <a:lstStyle/>
          <a:p>
            <a:endParaRPr lang="ur-PK"/>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FA26209-6F39-4D21-B0BB-7A6DD88EFD51}" type="slidenum">
              <a:rPr lang="ur-PK" smtClean="0"/>
              <a:pPr/>
              <a:t>‹#›</a:t>
            </a:fld>
            <a:endParaRPr lang="ur-PK"/>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6" name="Footer Placeholder 5"/>
          <p:cNvSpPr>
            <a:spLocks noGrp="1"/>
          </p:cNvSpPr>
          <p:nvPr>
            <p:ph type="ftr" sz="quarter" idx="11"/>
          </p:nvPr>
        </p:nvSpPr>
        <p:spPr/>
        <p:txBody>
          <a:bodyPr/>
          <a:lstStyle/>
          <a:p>
            <a:endParaRPr lang="ur-PK"/>
          </a:p>
        </p:txBody>
      </p:sp>
      <p:sp>
        <p:nvSpPr>
          <p:cNvPr id="7" name="Slide Number Placeholder 6"/>
          <p:cNvSpPr>
            <a:spLocks noGrp="1"/>
          </p:cNvSpPr>
          <p:nvPr>
            <p:ph type="sldNum" sz="quarter" idx="12"/>
          </p:nvPr>
        </p:nvSpPr>
        <p:spPr/>
        <p:txBody>
          <a:bodyPr/>
          <a:lstStyle/>
          <a:p>
            <a:fld id="{0FA26209-6F39-4D21-B0BB-7A6DD88EFD51}" type="slidenum">
              <a:rPr lang="ur-PK" smtClean="0"/>
              <a:pPr/>
              <a:t>‹#›</a:t>
            </a:fld>
            <a:endParaRPr lang="ur-PK"/>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8" name="Footer Placeholder 7"/>
          <p:cNvSpPr>
            <a:spLocks noGrp="1"/>
          </p:cNvSpPr>
          <p:nvPr>
            <p:ph type="ftr" sz="quarter" idx="11"/>
          </p:nvPr>
        </p:nvSpPr>
        <p:spPr/>
        <p:txBody>
          <a:bodyPr/>
          <a:lstStyle/>
          <a:p>
            <a:endParaRPr lang="ur-PK"/>
          </a:p>
        </p:txBody>
      </p:sp>
      <p:sp>
        <p:nvSpPr>
          <p:cNvPr id="9" name="Slide Number Placeholder 8"/>
          <p:cNvSpPr>
            <a:spLocks noGrp="1"/>
          </p:cNvSpPr>
          <p:nvPr>
            <p:ph type="sldNum" sz="quarter" idx="12"/>
          </p:nvPr>
        </p:nvSpPr>
        <p:spPr/>
        <p:txBody>
          <a:bodyPr/>
          <a:lstStyle/>
          <a:p>
            <a:fld id="{0FA26209-6F39-4D21-B0BB-7A6DD88EFD51}" type="slidenum">
              <a:rPr lang="ur-PK" smtClean="0"/>
              <a:pPr/>
              <a:t>‹#›</a:t>
            </a:fld>
            <a:endParaRPr lang="ur-PK"/>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4" name="Footer Placeholder 3"/>
          <p:cNvSpPr>
            <a:spLocks noGrp="1"/>
          </p:cNvSpPr>
          <p:nvPr>
            <p:ph type="ftr" sz="quarter" idx="11"/>
          </p:nvPr>
        </p:nvSpPr>
        <p:spPr/>
        <p:txBody>
          <a:bodyPr/>
          <a:lstStyle/>
          <a:p>
            <a:endParaRPr lang="ur-PK"/>
          </a:p>
        </p:txBody>
      </p:sp>
      <p:sp>
        <p:nvSpPr>
          <p:cNvPr id="5" name="Slide Number Placeholder 4"/>
          <p:cNvSpPr>
            <a:spLocks noGrp="1"/>
          </p:cNvSpPr>
          <p:nvPr>
            <p:ph type="sldNum" sz="quarter" idx="12"/>
          </p:nvPr>
        </p:nvSpPr>
        <p:spPr/>
        <p:txBody>
          <a:bodyPr/>
          <a:lstStyle/>
          <a:p>
            <a:fld id="{0FA26209-6F39-4D21-B0BB-7A6DD88EFD51}" type="slidenum">
              <a:rPr lang="ur-PK" smtClean="0"/>
              <a:pPr/>
              <a:t>‹#›</a:t>
            </a:fld>
            <a:endParaRPr lang="ur-P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3" name="Footer Placeholder 2"/>
          <p:cNvSpPr>
            <a:spLocks noGrp="1"/>
          </p:cNvSpPr>
          <p:nvPr>
            <p:ph type="ftr" sz="quarter" idx="11"/>
          </p:nvPr>
        </p:nvSpPr>
        <p:spPr/>
        <p:txBody>
          <a:bodyPr/>
          <a:lstStyle/>
          <a:p>
            <a:endParaRPr lang="ur-PK"/>
          </a:p>
        </p:txBody>
      </p:sp>
      <p:sp>
        <p:nvSpPr>
          <p:cNvPr id="4" name="Slide Number Placeholder 3"/>
          <p:cNvSpPr>
            <a:spLocks noGrp="1"/>
          </p:cNvSpPr>
          <p:nvPr>
            <p:ph type="sldNum" sz="quarter" idx="12"/>
          </p:nvPr>
        </p:nvSpPr>
        <p:spPr/>
        <p:txBody>
          <a:bodyPr/>
          <a:lstStyle/>
          <a:p>
            <a:fld id="{0FA26209-6F39-4D21-B0BB-7A6DD88EFD51}" type="slidenum">
              <a:rPr lang="ur-PK" smtClean="0"/>
              <a:pPr/>
              <a:t>‹#›</a:t>
            </a:fld>
            <a:endParaRPr lang="ur-P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6" name="Footer Placeholder 5"/>
          <p:cNvSpPr>
            <a:spLocks noGrp="1"/>
          </p:cNvSpPr>
          <p:nvPr>
            <p:ph type="ftr" sz="quarter" idx="11"/>
          </p:nvPr>
        </p:nvSpPr>
        <p:spPr/>
        <p:txBody>
          <a:bodyPr/>
          <a:lstStyle/>
          <a:p>
            <a:endParaRPr lang="ur-PK"/>
          </a:p>
        </p:txBody>
      </p:sp>
      <p:sp>
        <p:nvSpPr>
          <p:cNvPr id="7" name="Slide Number Placeholder 6"/>
          <p:cNvSpPr>
            <a:spLocks noGrp="1"/>
          </p:cNvSpPr>
          <p:nvPr>
            <p:ph type="sldNum" sz="quarter" idx="12"/>
          </p:nvPr>
        </p:nvSpPr>
        <p:spPr/>
        <p:txBody>
          <a:bodyPr/>
          <a:lstStyle/>
          <a:p>
            <a:fld id="{0FA26209-6F39-4D21-B0BB-7A6DD88EFD51}" type="slidenum">
              <a:rPr lang="ur-PK" smtClean="0"/>
              <a:pPr/>
              <a:t>‹#›</a:t>
            </a:fld>
            <a:endParaRPr lang="ur-PK"/>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C1C331-E4F7-4B81-91CD-C152493889FC}" type="datetimeFigureOut">
              <a:rPr lang="en-US" smtClean="0"/>
              <a:pPr/>
              <a:t>10/26/2018</a:t>
            </a:fld>
            <a:endParaRPr lang="ur-PK"/>
          </a:p>
        </p:txBody>
      </p:sp>
      <p:sp>
        <p:nvSpPr>
          <p:cNvPr id="6" name="Footer Placeholder 5"/>
          <p:cNvSpPr>
            <a:spLocks noGrp="1"/>
          </p:cNvSpPr>
          <p:nvPr>
            <p:ph type="ftr" sz="quarter" idx="11"/>
          </p:nvPr>
        </p:nvSpPr>
        <p:spPr>
          <a:xfrm>
            <a:off x="914400" y="6172200"/>
            <a:ext cx="3886200" cy="457200"/>
          </a:xfrm>
        </p:spPr>
        <p:txBody>
          <a:bodyPr/>
          <a:lstStyle/>
          <a:p>
            <a:endParaRPr lang="ur-PK"/>
          </a:p>
        </p:txBody>
      </p:sp>
      <p:sp>
        <p:nvSpPr>
          <p:cNvPr id="7" name="Slide Number Placeholder 6"/>
          <p:cNvSpPr>
            <a:spLocks noGrp="1"/>
          </p:cNvSpPr>
          <p:nvPr>
            <p:ph type="sldNum" sz="quarter" idx="12"/>
          </p:nvPr>
        </p:nvSpPr>
        <p:spPr>
          <a:xfrm>
            <a:off x="146304" y="6208776"/>
            <a:ext cx="457200" cy="457200"/>
          </a:xfrm>
        </p:spPr>
        <p:txBody>
          <a:bodyPr/>
          <a:lstStyle/>
          <a:p>
            <a:fld id="{0FA26209-6F39-4D21-B0BB-7A6DD88EFD51}" type="slidenum">
              <a:rPr lang="ur-PK" smtClean="0"/>
              <a:pPr/>
              <a:t>‹#›</a:t>
            </a:fld>
            <a:endParaRPr lang="ur-PK"/>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2C1C331-E4F7-4B81-91CD-C152493889FC}" type="datetimeFigureOut">
              <a:rPr lang="en-US" smtClean="0"/>
              <a:pPr/>
              <a:t>10/26/2018</a:t>
            </a:fld>
            <a:endParaRPr lang="ur-PK"/>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ur-PK"/>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A26209-6F39-4D21-B0BB-7A6DD88EFD51}" type="slidenum">
              <a:rPr lang="ur-PK" smtClean="0"/>
              <a:pPr/>
              <a:t>‹#›</a:t>
            </a:fld>
            <a:endParaRPr lang="ur-PK"/>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ur-PK" sz="3200" b="1" dirty="0" smtClean="0"/>
              <a:t>پیشکش: فرقان حیدر</a:t>
            </a:r>
            <a:endParaRPr lang="ur-PK" sz="3200" b="1" dirty="0"/>
          </a:p>
        </p:txBody>
      </p:sp>
      <p:sp>
        <p:nvSpPr>
          <p:cNvPr id="2" name="Title 1"/>
          <p:cNvSpPr>
            <a:spLocks noGrp="1"/>
          </p:cNvSpPr>
          <p:nvPr>
            <p:ph type="ctrTitle"/>
          </p:nvPr>
        </p:nvSpPr>
        <p:spPr>
          <a:xfrm>
            <a:off x="457200" y="1447800"/>
            <a:ext cx="8229600" cy="1524000"/>
          </a:xfrm>
        </p:spPr>
        <p:txBody>
          <a:bodyPr>
            <a:noAutofit/>
          </a:bodyPr>
          <a:lstStyle/>
          <a:p>
            <a:pPr algn="r"/>
            <a:r>
              <a:rPr lang="ur-PK" sz="3600" dirty="0" smtClean="0"/>
              <a:t>جدوجہد آزادی میں صوبئہ پنجاب کا کردار:</a:t>
            </a:r>
            <a:endParaRPr lang="ur-PK"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ur-PK" sz="5400" dirty="0" smtClean="0"/>
              <a:t>ابتدائہ:</a:t>
            </a:r>
            <a:endParaRPr lang="ur-PK" sz="5400" dirty="0"/>
          </a:p>
        </p:txBody>
      </p:sp>
      <p:sp>
        <p:nvSpPr>
          <p:cNvPr id="3" name="Content Placeholder 2"/>
          <p:cNvSpPr>
            <a:spLocks noGrp="1"/>
          </p:cNvSpPr>
          <p:nvPr>
            <p:ph sz="quarter" idx="1"/>
          </p:nvPr>
        </p:nvSpPr>
        <p:spPr/>
        <p:txBody>
          <a:bodyPr/>
          <a:lstStyle/>
          <a:p>
            <a:pPr>
              <a:buNone/>
            </a:pPr>
            <a:r>
              <a:rPr lang="ur-PK" dirty="0" smtClean="0"/>
              <a:t>جب سے پاکستان مخالف قوتیں برِصخیر پر مصلحت ہوئ تو مسلمان ازادئ کو ترس گۓ انہون نے ھر طرح کی کوشش کی اور آئنئ زراہح بھی استعمال کیے ؛لیکن ہندوں اور انگریزوں کو اس سے کچھ فرق نہیں پڑا اور وہ اپنئ زور زبردستئ سے مسلم اکثرئتئ صوبوں پر قبضاء کرنا چاہتے تہے جن مہں سر فہرست پنجاب تہا پنجاب ابادئ کے لھاظ سے سب سے بڈا صوبا تھا اگر انگرئزوں نے اس پرقبضا کر لئا تو ان کو حکومت چلآنے مئں کوئ پرئشانئ نھں انھئ وجھات کو دئکھتے ھوئے مختلف تھرئکوں  نے جنم لئ جن کا مقصد ائک آزاد مسلم رئاست کا کئ تکمئل تھئ</a:t>
            </a:r>
            <a:endParaRPr lang="ur-P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ur-PK" dirty="0" smtClean="0"/>
              <a:t>صوبہ پنجاب کی جدو جہد:</a:t>
            </a:r>
            <a:endParaRPr lang="ur-PK" dirty="0"/>
          </a:p>
        </p:txBody>
      </p:sp>
      <p:sp>
        <p:nvSpPr>
          <p:cNvPr id="3" name="Content Placeholder 2"/>
          <p:cNvSpPr>
            <a:spLocks noGrp="1"/>
          </p:cNvSpPr>
          <p:nvPr>
            <p:ph sz="quarter" idx="1"/>
          </p:nvPr>
        </p:nvSpPr>
        <p:spPr/>
        <p:txBody>
          <a:bodyPr/>
          <a:lstStyle/>
          <a:p>
            <a:r>
              <a:rPr lang="ur-PK" dirty="0" smtClean="0"/>
              <a:t>عظیم مفکر علامہ اقبال نے اپنی اشعار و افکار کے ذریعہ جنوبی ایشیاء کے مسلمانوں کو خواب﷽ غفلت سے بیدار کیا اور انہیں اپنی اسلامی تشخص کی بحالی کا سبق دیا ۔</a:t>
            </a:r>
            <a:endParaRPr lang="ur-PK" dirty="0"/>
          </a:p>
        </p:txBody>
      </p:sp>
      <p:pic>
        <p:nvPicPr>
          <p:cNvPr id="1026" name="Picture 2" descr="C:\Users\yaseen\Desktop\presentation\5zjnea.jpg"/>
          <p:cNvPicPr>
            <a:picLocks noChangeAspect="1" noChangeArrowheads="1"/>
          </p:cNvPicPr>
          <p:nvPr/>
        </p:nvPicPr>
        <p:blipFill>
          <a:blip r:embed="rId2"/>
          <a:srcRect/>
          <a:stretch>
            <a:fillRect/>
          </a:stretch>
        </p:blipFill>
        <p:spPr bwMode="auto">
          <a:xfrm>
            <a:off x="1752600" y="3048000"/>
            <a:ext cx="6019800" cy="3276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52400"/>
            <a:ext cx="8991600" cy="6705600"/>
          </a:xfrm>
        </p:spPr>
        <p:txBody>
          <a:bodyPr/>
          <a:lstStyle/>
          <a:p>
            <a:r>
              <a:rPr lang="ur-PK" dirty="0" smtClean="0"/>
              <a:t>پنجاب کے علماء مشائخ نے آذاد مسلم ریاست کے حصول کے لۓ ان تھک محنت کی</a:t>
            </a:r>
            <a:r>
              <a:rPr lang="ur-PK" dirty="0" smtClean="0"/>
              <a:t>۔</a:t>
            </a:r>
            <a:endParaRPr lang="en-US" dirty="0" smtClean="0"/>
          </a:p>
          <a:p>
            <a:endParaRPr lang="ur-PK" dirty="0"/>
          </a:p>
        </p:txBody>
      </p:sp>
      <p:pic>
        <p:nvPicPr>
          <p:cNvPr id="1026" name="Picture 2" descr="C:\Users\yaseen\Desktop\images (1).jpg"/>
          <p:cNvPicPr>
            <a:picLocks noChangeAspect="1" noChangeArrowheads="1"/>
          </p:cNvPicPr>
          <p:nvPr/>
        </p:nvPicPr>
        <p:blipFill>
          <a:blip r:embed="rId2"/>
          <a:srcRect/>
          <a:stretch>
            <a:fillRect/>
          </a:stretch>
        </p:blipFill>
        <p:spPr bwMode="auto">
          <a:xfrm>
            <a:off x="2743200" y="1524000"/>
            <a:ext cx="4019550" cy="319011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914400" y="0"/>
            <a:ext cx="7772400" cy="6858000"/>
          </a:xfrm>
        </p:spPr>
        <p:txBody>
          <a:bodyPr/>
          <a:lstStyle/>
          <a:p>
            <a:r>
              <a:rPr lang="ur-PK" dirty="0" smtClean="0"/>
              <a:t>پاکستان کے حصول کی کوششوں کے سلسلے میں پنجاب کی کواتین کسی سے کم نہ تھیں۔ انھوں نے ھر قسم خدمات انجام دیں بلکہ بیشتر خواتین خود کو نسلم لیگ کے لۓ وقف کر دیا۔</a:t>
            </a:r>
          </a:p>
          <a:p>
            <a:r>
              <a:rPr lang="ur-PK" dirty="0" smtClean="0"/>
              <a:t>سول نا فرمانی کے دوران پنجاب کی ھی ایک نوجوان خاتون نے پنجاب سیکٹریٹ سے انگریزوں کے جھنڈا جیک اتار کر مسلم لیگ کا علم لہرایا تھا۔</a:t>
            </a:r>
            <a:endParaRPr lang="ur-PK" dirty="0"/>
          </a:p>
        </p:txBody>
      </p:sp>
      <p:pic>
        <p:nvPicPr>
          <p:cNvPr id="6" name="Picture 2" descr="C:\Users\yaseen\Desktop\role-of-women-in-pakistan-movement.jpg"/>
          <p:cNvPicPr>
            <a:picLocks noChangeAspect="1" noChangeArrowheads="1"/>
          </p:cNvPicPr>
          <p:nvPr/>
        </p:nvPicPr>
        <p:blipFill>
          <a:blip r:embed="rId2"/>
          <a:srcRect/>
          <a:stretch>
            <a:fillRect/>
          </a:stretch>
        </p:blipFill>
        <p:spPr bwMode="auto">
          <a:xfrm>
            <a:off x="1228725" y="3048000"/>
            <a:ext cx="7143750" cy="29717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915400" cy="6858000"/>
          </a:xfrm>
        </p:spPr>
        <p:txBody>
          <a:bodyPr/>
          <a:lstStyle/>
          <a:p>
            <a:r>
              <a:rPr lang="ur-PK" dirty="0" smtClean="0"/>
              <a:t>23 مارچ 1940ء کو لاہور میں تاریکی اجلاس منعقد ہوا جس میں قراردادِ منظور ہوئ اس کے بعد پورے صوبے میں مسلم لیگ نے زبردست مہم چلائ 1945ء کے انتخابات میں پنجاب میں مرکزی اسمبلی کے لۓ مسلم لیگ نے 100٪ کامیابی حصل کی جب کہ صوبائ اسمبلی میں اسے تقریبن 90٪ نشستیں ملیں۔</a:t>
            </a:r>
          </a:p>
          <a:p>
            <a:r>
              <a:rPr lang="ur-PK" dirty="0" smtClean="0"/>
              <a:t>1941ء میں اسلامی کالج لاہور میں پاکستان کانفرنس منعقد کی گئ جس کی صدارت قائدِ اعظم نے کی۔ یونینسٹ وزارت کے خلاف سول نا فرمانی میں طلبئہ پنجاب کے دیہات میں پھیل گۓ اور حکومت کو ہلا کر رکھ دیا۔ </a:t>
            </a:r>
            <a:endParaRPr lang="ur-P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ur-PK" dirty="0" smtClean="0"/>
              <a:t>افراد کے ہاتھون میں ہے اقوام کی تقدیر </a:t>
            </a:r>
          </a:p>
          <a:p>
            <a:r>
              <a:rPr lang="ur-PK" dirty="0" smtClean="0"/>
              <a:t>ہر فرد ہے ملت کے مقدر کا ستارا</a:t>
            </a:r>
            <a:endParaRPr lang="ur-PK" dirty="0"/>
          </a:p>
        </p:txBody>
      </p:sp>
      <p:sp>
        <p:nvSpPr>
          <p:cNvPr id="3" name="Title 2"/>
          <p:cNvSpPr>
            <a:spLocks noGrp="1"/>
          </p:cNvSpPr>
          <p:nvPr>
            <p:ph type="ctrTitle"/>
          </p:nvPr>
        </p:nvSpPr>
        <p:spPr/>
        <p:txBody>
          <a:bodyPr>
            <a:normAutofit/>
          </a:bodyPr>
          <a:lstStyle/>
          <a:p>
            <a:r>
              <a:rPr lang="ur-PK" sz="6000" dirty="0" smtClean="0"/>
              <a:t>حرٖفِ آخر</a:t>
            </a:r>
            <a:endParaRPr lang="ur-PK" sz="6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153</TotalTime>
  <Words>359</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جدوجہد آزادی میں صوبئہ پنجاب کا کردار:</vt:lpstr>
      <vt:lpstr>ابتدائہ:</vt:lpstr>
      <vt:lpstr>صوبہ پنجاب کی جدو جہد:</vt:lpstr>
      <vt:lpstr>Slide 4</vt:lpstr>
      <vt:lpstr>Slide 5</vt:lpstr>
      <vt:lpstr>Slide 6</vt:lpstr>
      <vt:lpstr>حرٖفِ آخر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جدوجہد آزادی میں صوبئہ پنجاب کا کردار:</dc:title>
  <dc:creator>Jarri Sajjad</dc:creator>
  <cp:lastModifiedBy>Jarri Sajjad</cp:lastModifiedBy>
  <cp:revision>27</cp:revision>
  <dcterms:created xsi:type="dcterms:W3CDTF">2018-10-26T09:51:01Z</dcterms:created>
  <dcterms:modified xsi:type="dcterms:W3CDTF">2018-10-26T13:27:15Z</dcterms:modified>
</cp:coreProperties>
</file>