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7315-AA13-4F62-BC54-443F24A067C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E5D7-DF59-41E5-933A-36BBD992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7315-AA13-4F62-BC54-443F24A067C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E5D7-DF59-41E5-933A-36BBD992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2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7315-AA13-4F62-BC54-443F24A067C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E5D7-DF59-41E5-933A-36BBD992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69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7315-AA13-4F62-BC54-443F24A067C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E5D7-DF59-41E5-933A-36BBD992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9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7315-AA13-4F62-BC54-443F24A067C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E5D7-DF59-41E5-933A-36BBD992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4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7315-AA13-4F62-BC54-443F24A067C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E5D7-DF59-41E5-933A-36BBD992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5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7315-AA13-4F62-BC54-443F24A067C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E5D7-DF59-41E5-933A-36BBD992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68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7315-AA13-4F62-BC54-443F24A067C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E5D7-DF59-41E5-933A-36BBD992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0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7315-AA13-4F62-BC54-443F24A067C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E5D7-DF59-41E5-933A-36BBD992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6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7315-AA13-4F62-BC54-443F24A067C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E5D7-DF59-41E5-933A-36BBD992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22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7315-AA13-4F62-BC54-443F24A067C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E5D7-DF59-41E5-933A-36BBD992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40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57315-AA13-4F62-BC54-443F24A067C6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3E5D7-DF59-41E5-933A-36BBD992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6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" y="692696"/>
            <a:ext cx="9168341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2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" y="764704"/>
            <a:ext cx="9168341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17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688"/>
            <a:ext cx="9176012" cy="5161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68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96"/>
            <a:ext cx="9217024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97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9219753" cy="518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14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全屏显示(4:3)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86156</dc:creator>
  <cp:lastModifiedBy>86156</cp:lastModifiedBy>
  <cp:revision>5</cp:revision>
  <dcterms:created xsi:type="dcterms:W3CDTF">2022-03-01T01:46:26Z</dcterms:created>
  <dcterms:modified xsi:type="dcterms:W3CDTF">2022-03-01T02:01:18Z</dcterms:modified>
</cp:coreProperties>
</file>