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3" r:id="rId7"/>
    <p:sldId id="266" r:id="rId8"/>
    <p:sldId id="267" r:id="rId9"/>
    <p:sldId id="262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F6DCC-15A4-4C34-AAF5-DADE8117A643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62C33-2AD6-4BEF-BEFF-FDA7FCF3F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02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62C33-2AD6-4BEF-BEFF-FDA7FCF3F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21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62C33-2AD6-4BEF-BEFF-FDA7FCF3F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25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62C33-2AD6-4BEF-BEFF-FDA7FCF3F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56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62C33-2AD6-4BEF-BEFF-FDA7FCF3F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73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62C33-2AD6-4BEF-BEFF-FDA7FCF3F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86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62C33-2AD6-4BEF-BEFF-FDA7FCF3F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44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62C33-2AD6-4BEF-BEFF-FDA7FCF3F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84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62C33-2AD6-4BEF-BEFF-FDA7FCF3F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63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62C33-2AD6-4BEF-BEFF-FDA7FCF3F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32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4516A0C-D599-4919-9173-A0ACDBEABEB0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871ECE8-856A-4BBA-B740-19FE7EF9D0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516A0C-D599-4919-9173-A0ACDBEABEB0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71ECE8-856A-4BBA-B740-19FE7EF9D0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516A0C-D599-4919-9173-A0ACDBEABEB0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71ECE8-856A-4BBA-B740-19FE7EF9D0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516A0C-D599-4919-9173-A0ACDBEABEB0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71ECE8-856A-4BBA-B740-19FE7EF9D0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4516A0C-D599-4919-9173-A0ACDBEABEB0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871ECE8-856A-4BBA-B740-19FE7EF9D0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516A0C-D599-4919-9173-A0ACDBEABEB0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871ECE8-856A-4BBA-B740-19FE7EF9D0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516A0C-D599-4919-9173-A0ACDBEABEB0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871ECE8-856A-4BBA-B740-19FE7EF9D0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516A0C-D599-4919-9173-A0ACDBEABEB0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71ECE8-856A-4BBA-B740-19FE7EF9D0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516A0C-D599-4919-9173-A0ACDBEABEB0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71ECE8-856A-4BBA-B740-19FE7EF9D0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4516A0C-D599-4919-9173-A0ACDBEABEB0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871ECE8-856A-4BBA-B740-19FE7EF9D0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4516A0C-D599-4919-9173-A0ACDBEABEB0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871ECE8-856A-4BBA-B740-19FE7EF9D0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A4516A0C-D599-4919-9173-A0ACDBEABEB0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4871ECE8-856A-4BBA-B740-19FE7EF9D0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Packet </a:t>
            </a:r>
            <a:r>
              <a:rPr lang="en-US" smtClean="0"/>
              <a:t>#11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Multiple File Programs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Multi-File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One could, if one wanted, to limit the scope of a “global” variable to some, but not all the files to be compiled together </a:t>
            </a:r>
          </a:p>
          <a:p>
            <a:r>
              <a:rPr lang="en-US" dirty="0" smtClean="0"/>
              <a:t>This can be useful when making files available to others for their use.</a:t>
            </a:r>
          </a:p>
          <a:p>
            <a:r>
              <a:rPr lang="en-US" dirty="0" smtClean="0"/>
              <a:t>The identifier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dirty="0" smtClean="0"/>
              <a:t> must be used in the declaration in order to do make them global, but only accessible for </a:t>
            </a:r>
            <a:r>
              <a:rPr lang="en-US" dirty="0" smtClean="0"/>
              <a:t>certain functions </a:t>
            </a:r>
            <a:r>
              <a:rPr lang="en-US" dirty="0" smtClean="0"/>
              <a:t>within the same file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declaration is done in the function definitions where this global variable (defined in another file) is to be recognized</a:t>
            </a:r>
            <a:endParaRPr lang="en-US" dirty="0" smtClean="0"/>
          </a:p>
          <a:p>
            <a:pPr lvl="1"/>
            <a:r>
              <a:rPr lang="en-US" dirty="0" smtClean="0"/>
              <a:t>Called an “internal linkage”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Multi-File Program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writing very large programs, it can be irritating to have to compile the entire program file whenever a small change is made to a small part of the program.</a:t>
            </a:r>
          </a:p>
          <a:p>
            <a:r>
              <a:rPr lang="en-US" dirty="0" smtClean="0"/>
              <a:t>UNIX  provides a way for the compiler to compile just the file changed, and link it to the rest of the already compiled program.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dirty="0" smtClean="0"/>
              <a:t> directive is used for this</a:t>
            </a:r>
          </a:p>
          <a:p>
            <a:r>
              <a:rPr lang="en-US" dirty="0" smtClean="0"/>
              <a:t>Just FYI.  Beyond the scope of this class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Multi-File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Programs need not be all defined in the same file</a:t>
            </a:r>
          </a:p>
          <a:p>
            <a:r>
              <a:rPr lang="en-US" dirty="0" smtClean="0"/>
              <a:t>Large programs make it unwieldy to do so.</a:t>
            </a:r>
          </a:p>
          <a:p>
            <a:r>
              <a:rPr lang="en-US" dirty="0" smtClean="0"/>
              <a:t>Additionally, the concept of reuse could come into play</a:t>
            </a:r>
          </a:p>
          <a:p>
            <a:r>
              <a:rPr lang="en-US" dirty="0" smtClean="0"/>
              <a:t>So, C (and C++) provides the ability to distribute the source code across several files.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Multi-File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best to place functions that are to be used elsewhere (and by others) in separate files that can be included in any one program and easily shared</a:t>
            </a:r>
          </a:p>
          <a:p>
            <a:r>
              <a:rPr lang="en-US" dirty="0" smtClean="0"/>
              <a:t>Libraries and .h files work in this manner</a:t>
            </a:r>
          </a:p>
          <a:p>
            <a:r>
              <a:rPr lang="en-US" dirty="0" smtClean="0"/>
              <a:t>But …</a:t>
            </a:r>
          </a:p>
          <a:p>
            <a:r>
              <a:rPr lang="en-US" dirty="0" smtClean="0"/>
              <a:t>Some things have to be </a:t>
            </a:r>
            <a:r>
              <a:rPr lang="en-US" dirty="0" smtClean="0"/>
              <a:t>done with regards to: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Function definitions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Multi-File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and foremost, …</a:t>
            </a:r>
          </a:p>
          <a:p>
            <a:r>
              <a:rPr lang="en-US" dirty="0" smtClean="0"/>
              <a:t>The file name must be included with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dirty="0" smtClean="0"/>
              <a:t>directive.</a:t>
            </a:r>
          </a:p>
          <a:p>
            <a:r>
              <a:rPr lang="en-US" dirty="0" smtClean="0"/>
              <a:t>Use the same format as for .h files: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 “filename” </a:t>
            </a:r>
          </a:p>
          <a:p>
            <a:pPr lvl="1">
              <a:buNone/>
            </a:pPr>
            <a:r>
              <a:rPr lang="en-US" dirty="0" smtClean="0"/>
              <a:t>if on the same directory (likely in your case)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 &lt;filename&gt;</a:t>
            </a:r>
          </a:p>
          <a:p>
            <a:pPr lvl="1">
              <a:buNone/>
            </a:pPr>
            <a:r>
              <a:rPr lang="en-US" dirty="0" smtClean="0"/>
              <a:t>If not in the same directory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Multi-File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we also need to make sure that the definition of a function, no matter how long and complex, must be all in the same file</a:t>
            </a:r>
          </a:p>
          <a:p>
            <a:pPr lvl="1"/>
            <a:r>
              <a:rPr lang="en-US" dirty="0" smtClean="0"/>
              <a:t>E.g., one cannot partially define a function </a:t>
            </a:r>
            <a:r>
              <a:rPr lang="en-US" dirty="0" err="1" smtClean="0"/>
              <a:t>iin</a:t>
            </a:r>
            <a:r>
              <a:rPr lang="en-US" dirty="0" smtClean="0"/>
              <a:t> one file and finish its definition in another file.</a:t>
            </a:r>
          </a:p>
          <a:p>
            <a:r>
              <a:rPr lang="en-US" dirty="0" smtClean="0"/>
              <a:t>Otherwise, segmenting the compiler won’t know how to compile the function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Multi-File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prototypes must be included in all files where those functions are called but not defined.</a:t>
            </a:r>
          </a:p>
          <a:p>
            <a:r>
              <a:rPr lang="en-US" dirty="0" smtClean="0"/>
              <a:t>The prototype tells the compiler that that function is defined later in the same file, or in another file.</a:t>
            </a:r>
          </a:p>
          <a:p>
            <a:r>
              <a:rPr lang="en-US" dirty="0" smtClean="0"/>
              <a:t>The identifier </a:t>
            </a:r>
            <a:r>
              <a:rPr lang="en-US" sz="2800" dirty="0" smtClean="0">
                <a:latin typeface="Courier" pitchFamily="49" charset="0"/>
              </a:rPr>
              <a:t>static</a:t>
            </a:r>
            <a:r>
              <a:rPr lang="en-US" dirty="0" smtClean="0"/>
              <a:t> can also be used to do the same with functions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More about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have discussed “local” variables.</a:t>
            </a:r>
          </a:p>
          <a:p>
            <a:pPr lvl="1"/>
            <a:r>
              <a:rPr lang="en-US" dirty="0" smtClean="0"/>
              <a:t>They cease to exist after the function in which they are defined exits.</a:t>
            </a:r>
          </a:p>
          <a:p>
            <a:pPr lvl="1"/>
            <a:r>
              <a:rPr lang="en-US" dirty="0" smtClean="0"/>
              <a:t>Also called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automatic</a:t>
            </a:r>
            <a:r>
              <a:rPr lang="en-US" dirty="0" smtClean="0"/>
              <a:t> variables in C nomenclature.</a:t>
            </a:r>
          </a:p>
          <a:p>
            <a:r>
              <a:rPr lang="en-US" dirty="0" smtClean="0"/>
              <a:t>The same name can be used for other local variables defined in other functions, but they are NOT the same variable.</a:t>
            </a:r>
          </a:p>
          <a:p>
            <a:r>
              <a:rPr lang="en-US" dirty="0" smtClean="0"/>
              <a:t>Generally causes confusion, so do </a:t>
            </a:r>
            <a:r>
              <a:rPr lang="en-US" b="1" u="sng" dirty="0" smtClean="0"/>
              <a:t>not</a:t>
            </a:r>
            <a:r>
              <a:rPr lang="en-US" dirty="0" smtClean="0"/>
              <a:t> use the same variable name for different local variables, even if it doesn’t confuse the C compiler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247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More about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Global variables, on the other hand, are valid throughout the entire file.</a:t>
            </a:r>
          </a:p>
          <a:p>
            <a:r>
              <a:rPr lang="en-US" dirty="0" smtClean="0"/>
              <a:t>Also called external variables and can be identified by the identifier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extern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If a global variable is defined outside of any function, it need not be declared anywhere else in the same file.</a:t>
            </a:r>
          </a:p>
          <a:p>
            <a:pPr lvl="1"/>
            <a:r>
              <a:rPr lang="en-US" dirty="0" smtClean="0"/>
              <a:t>Convention calls for global variables to be defined at the top of the source file, right after the preprocessor directives.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8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Multi-File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Global variables will be recognized across all files, but …</a:t>
            </a:r>
          </a:p>
          <a:p>
            <a:pPr lvl="1"/>
            <a:r>
              <a:rPr lang="en-US" dirty="0" smtClean="0"/>
              <a:t>They must be declared in each file in which they are </a:t>
            </a:r>
            <a:r>
              <a:rPr lang="en-US" dirty="0" smtClean="0"/>
              <a:t>used preceded by the identifier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extern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Otherwise, they will not be recognized in functions in those files where they are not declared.</a:t>
            </a:r>
          </a:p>
          <a:p>
            <a:r>
              <a:rPr lang="en-US" dirty="0" smtClean="0"/>
              <a:t>Be sure you use the exact same </a:t>
            </a:r>
            <a:r>
              <a:rPr lang="en-US" dirty="0" smtClean="0"/>
              <a:t>name for the functions!</a:t>
            </a:r>
            <a:endParaRPr lang="en-US" dirty="0" smtClean="0"/>
          </a:p>
          <a:p>
            <a:r>
              <a:rPr lang="en-US" dirty="0" smtClean="0"/>
              <a:t>Also, </a:t>
            </a:r>
            <a:r>
              <a:rPr lang="en-US" dirty="0" smtClean="0"/>
              <a:t>be sure to use </a:t>
            </a:r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dirty="0" smtClean="0"/>
              <a:t> label for the global </a:t>
            </a:r>
            <a:r>
              <a:rPr lang="en-US" dirty="0" smtClean="0"/>
              <a:t>variables when declared in files other than the original where they are first defined.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93</TotalTime>
  <Words>718</Words>
  <Application>Microsoft Office PowerPoint</Application>
  <PresentationFormat>On-screen Show (4:3)</PresentationFormat>
  <Paragraphs>68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Courier</vt:lpstr>
      <vt:lpstr>Courier New</vt:lpstr>
      <vt:lpstr>Rockwell</vt:lpstr>
      <vt:lpstr>Wingdings 2</vt:lpstr>
      <vt:lpstr>Foundry</vt:lpstr>
      <vt:lpstr>Packet #11</vt:lpstr>
      <vt:lpstr>Multi-File Programs</vt:lpstr>
      <vt:lpstr>Multi-File Programs</vt:lpstr>
      <vt:lpstr>Multi-File Programs</vt:lpstr>
      <vt:lpstr>Multi-File Programs</vt:lpstr>
      <vt:lpstr>Multi-File Programs</vt:lpstr>
      <vt:lpstr>A Bit More about Variables</vt:lpstr>
      <vt:lpstr>A Bit More about Variables</vt:lpstr>
      <vt:lpstr>Multi-File Programs</vt:lpstr>
      <vt:lpstr>Multi-File Programs</vt:lpstr>
      <vt:lpstr>Multi-File Program Compilation</vt:lpstr>
    </vt:vector>
  </TitlesOfParts>
  <Company>UCF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#12</dc:title>
  <dc:creator>Avelino</dc:creator>
  <cp:lastModifiedBy>Avelino Gonzalez</cp:lastModifiedBy>
  <cp:revision>8</cp:revision>
  <dcterms:created xsi:type="dcterms:W3CDTF">2011-11-20T22:22:47Z</dcterms:created>
  <dcterms:modified xsi:type="dcterms:W3CDTF">2015-11-16T14:30:35Z</dcterms:modified>
</cp:coreProperties>
</file>