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BDE6-CA8D-423A-9B39-7FAFD3EF7DE7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C886-CE99-449E-A74A-7FCB20E5F9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2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26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699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9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983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118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5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99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734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89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6D2C99-CF39-42B4-AC08-0E161BD9745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Packet #9</a:t>
            </a:r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3223C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Arrays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C, arrays and pointers are interchangeable – we know that</a:t>
            </a:r>
          </a:p>
          <a:p>
            <a:r>
              <a:rPr lang="en-US" dirty="0" smtClean="0"/>
              <a:t>Any time you declare a pointer, the variable can be used like an array</a:t>
            </a:r>
          </a:p>
          <a:p>
            <a:r>
              <a:rPr lang="en-US" dirty="0" smtClean="0"/>
              <a:t>Example: The following are completely equivalent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*bar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bar[0]</a:t>
            </a:r>
          </a:p>
          <a:p>
            <a:r>
              <a:rPr lang="en-US" dirty="0" smtClean="0"/>
              <a:t>So, one can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dirty="0" smtClean="0"/>
              <a:t> to allocate arrays</a:t>
            </a:r>
          </a:p>
          <a:p>
            <a:r>
              <a:rPr lang="en-US" dirty="0" smtClean="0"/>
              <a:t>Example:  Allocate an array of 10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smtClean="0">
                <a:cs typeface="Courier New" pitchFamily="49" charset="0"/>
              </a:rPr>
              <a:t>variable</a:t>
            </a:r>
            <a:r>
              <a:rPr lang="en-US" dirty="0" smtClean="0"/>
              <a:t>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 *numbers;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numbers = </a:t>
            </a:r>
            <a:r>
              <a:rPr lang="en-US" sz="2000" dirty="0" err="1" smtClean="0">
                <a:latin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</a:rPr>
              <a:t>(10 *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(int));</a:t>
            </a:r>
          </a:p>
          <a:p>
            <a:endParaRPr lang="en-US" dirty="0" smtClean="0"/>
          </a:p>
          <a:p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Arrays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A better operator to allocate arrays, however, is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/>
            <a:r>
              <a:rPr lang="en-US" sz="2200" dirty="0" smtClean="0"/>
              <a:t>Short for contiguous allocation</a:t>
            </a:r>
          </a:p>
          <a:p>
            <a:pPr lvl="1"/>
            <a:r>
              <a:rPr lang="en-US" sz="2200" dirty="0" smtClean="0"/>
              <a:t>Used specifically for allocating arrays</a:t>
            </a:r>
          </a:p>
          <a:p>
            <a:r>
              <a:rPr lang="en-US" sz="2400" dirty="0" smtClean="0"/>
              <a:t>It takes two parameters, namely the size of each element and the number of elements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will automatically initialize the memory to all zeroes </a:t>
            </a:r>
          </a:p>
          <a:p>
            <a:pPr lvl="1"/>
            <a:r>
              <a:rPr lang="en-US" dirty="0" smtClean="0"/>
              <a:t>unlike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which doesn't initialize the memory</a:t>
            </a:r>
          </a:p>
          <a:p>
            <a:r>
              <a:rPr lang="en-US" sz="2400" dirty="0" smtClean="0"/>
              <a:t>Example: Allocate an array of ten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err="1" smtClean="0"/>
              <a:t>s</a:t>
            </a:r>
            <a:endParaRPr lang="en-US" sz="2400" dirty="0" smtClean="0"/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 *numbers;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numbers = </a:t>
            </a:r>
            <a:r>
              <a:rPr lang="en-US" sz="2000" dirty="0" err="1" smtClean="0">
                <a:latin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</a:rPr>
              <a:t>(10,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(int));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using malloc() or </a:t>
            </a:r>
            <a:r>
              <a:rPr lang="en-US" dirty="0" err="1" smtClean="0"/>
              <a:t>calloc</a:t>
            </a:r>
            <a:r>
              <a:rPr lang="en-US" dirty="0" smtClean="0"/>
              <a:t>(), one must ensure that they do not return the NULL pointer.  </a:t>
            </a:r>
          </a:p>
          <a:p>
            <a:r>
              <a:rPr lang="en-US" dirty="0" smtClean="0"/>
              <a:t>So, a test for the NULL pointer should always be made before proceeding.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char label[20];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due_date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int priority;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 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head=NULL;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malloc(sizeof (Entry));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label,”Job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#3216”);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due_date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“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11-28-2015”);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-&gt;priority=6;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3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Normally, variables are declared and memory is allocated to them at compile time.</a:t>
            </a:r>
          </a:p>
          <a:p>
            <a:pPr lvl="1"/>
            <a:r>
              <a:rPr lang="en-US" dirty="0" smtClean="0"/>
              <a:t>This is good because the programmer need not worry abut managing the system memory</a:t>
            </a:r>
          </a:p>
          <a:p>
            <a:pPr lvl="1"/>
            <a:r>
              <a:rPr lang="en-US" dirty="0" smtClean="0"/>
              <a:t>This can also be rather limiting when one doesn’t know how long an array will need to be.</a:t>
            </a:r>
          </a:p>
          <a:p>
            <a:r>
              <a:rPr lang="en-US" dirty="0" smtClean="0"/>
              <a:t>To remedy the situation, C provides the programmer with the ability to allocate chunks of memory created during run time, as may be needed.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memory chunks are created dynamically, and pointed to by a pointer variable (</a:t>
            </a:r>
            <a:r>
              <a:rPr lang="en-US" b="1" u="sng" dirty="0" smtClean="0"/>
              <a:t>only</a:t>
            </a:r>
            <a:r>
              <a:rPr lang="en-US" dirty="0" smtClean="0"/>
              <a:t> through a pointer variable!).</a:t>
            </a:r>
          </a:p>
          <a:p>
            <a:r>
              <a:rPr lang="en-US" dirty="0" smtClean="0"/>
              <a:t>If the pointer is deleted or re-directed, contact and access to that chunk of memory is lost forever.</a:t>
            </a:r>
          </a:p>
          <a:p>
            <a:r>
              <a:rPr lang="en-US" dirty="0" smtClean="0"/>
              <a:t>It leaves the process of memory management to the programmer</a:t>
            </a:r>
          </a:p>
          <a:p>
            <a:pPr lvl="1"/>
            <a:r>
              <a:rPr lang="en-US" dirty="0" smtClean="0"/>
              <a:t>Must always keep track of the pointer</a:t>
            </a:r>
          </a:p>
          <a:p>
            <a:pPr lvl="1"/>
            <a:r>
              <a:rPr lang="en-US" dirty="0" smtClean="0"/>
              <a:t>Must free up memory when no longer necessary</a:t>
            </a:r>
          </a:p>
          <a:p>
            <a:pPr lvl="2"/>
            <a:r>
              <a:rPr lang="en-US" dirty="0" smtClean="0"/>
              <a:t>Otherwise, memory leaks arise that can chew up memory cumulatively and crash the program.</a:t>
            </a:r>
          </a:p>
          <a:p>
            <a:pPr lvl="1"/>
            <a:r>
              <a:rPr lang="en-US" dirty="0" smtClean="0"/>
              <a:t>Otherwise, memory leaks can occur if memory is allocated in a loop of some sort.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to Set Aside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biggest question is how do I know how much memory to set aside for each block of memory to be allocated?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a standard function in C used to determine how much memory a data type consumes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sizeof(int)</a:t>
            </a:r>
            <a:r>
              <a:rPr lang="en-US" dirty="0" smtClean="0"/>
              <a:t> returns 4 </a:t>
            </a:r>
            <a:r>
              <a:rPr lang="en-US" dirty="0" err="1" smtClean="0"/>
              <a:t>whaen</a:t>
            </a:r>
            <a:r>
              <a:rPr lang="en-US" dirty="0" smtClean="0"/>
              <a:t>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takes up 4 bytes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especially useful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structs, </a:t>
            </a:r>
            <a:r>
              <a:rPr lang="en-US" sz="2400" dirty="0" smtClean="0">
                <a:cs typeface="Courier New" pitchFamily="49" charset="0"/>
              </a:rPr>
              <a:t>as there is no other practical way to tell how large the memory block needs to be to declare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struct.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sizeof(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foo) </a:t>
            </a:r>
            <a:r>
              <a:rPr lang="en-US" dirty="0" smtClean="0"/>
              <a:t>where foo is the structure tag</a:t>
            </a: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Dynamic Memory Allocation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all appearances,  however,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sizeof() </a:t>
            </a:r>
            <a:r>
              <a:rPr lang="en-US" dirty="0" smtClean="0"/>
              <a:t>is not really a function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an operator that is evaluated by the compiler.</a:t>
            </a:r>
          </a:p>
          <a:p>
            <a:r>
              <a:rPr lang="en-US" dirty="0" smtClean="0"/>
              <a:t>Now that we know the size of the memory chunk to carve out, how do we do it?</a:t>
            </a:r>
          </a:p>
          <a:p>
            <a:r>
              <a:rPr lang="en-US" dirty="0" smtClean="0"/>
              <a:t>The function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does it for us</a:t>
            </a:r>
          </a:p>
          <a:p>
            <a:pPr lvl="1"/>
            <a:r>
              <a:rPr lang="en-US" dirty="0" smtClean="0"/>
              <a:t>Stands for memory allocation</a:t>
            </a:r>
          </a:p>
          <a:p>
            <a:pPr lvl="1"/>
            <a:r>
              <a:rPr lang="en-US" dirty="0" smtClean="0"/>
              <a:t>Its argument is a size of the chunk of memory</a:t>
            </a:r>
          </a:p>
          <a:p>
            <a:pPr lvl="1"/>
            <a:r>
              <a:rPr lang="en-US" dirty="0" smtClean="0"/>
              <a:t>Returns a pointer to that chunk.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malloc()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malloc () </a:t>
            </a:r>
            <a:r>
              <a:rPr lang="en-US" sz="2400" dirty="0" smtClean="0"/>
              <a:t>is used to allocate uninitialized memory</a:t>
            </a:r>
          </a:p>
          <a:p>
            <a:r>
              <a:rPr lang="en-US" sz="2400" dirty="0" smtClean="0"/>
              <a:t>It is frequently used to make space for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/>
              <a:t>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sz="2400" dirty="0" smtClean="0"/>
              <a:t>takes in the number of bytes of memory that you want to allocate, and returns a pointer to that much newly allocated memory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struct </a:t>
            </a:r>
            <a:r>
              <a:rPr lang="en-US" sz="2400" dirty="0" err="1" smtClean="0">
                <a:latin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</a:rPr>
              <a:t> *bar;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bar = </a:t>
            </a:r>
            <a:r>
              <a:rPr lang="en-US" sz="2400" dirty="0" err="1" smtClean="0">
                <a:latin typeface="Courier New" pitchFamily="49" charset="0"/>
              </a:rPr>
              <a:t>malloc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free() </a:t>
            </a:r>
            <a:r>
              <a:rPr lang="en-US" sz="2400" dirty="0" smtClean="0"/>
              <a:t>is a function that takes in a pointer to memory that has been dynamically allocated and gives it back to the system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free(bar);</a:t>
            </a:r>
          </a:p>
          <a:p>
            <a:r>
              <a:rPr lang="en-US" sz="2400" dirty="0" smtClean="0"/>
              <a:t>If you keep allocating memory and don't free it, you will eventually run out of memory!</a:t>
            </a:r>
          </a:p>
          <a:p>
            <a:r>
              <a:rPr lang="en-US" sz="2400" dirty="0" smtClean="0"/>
              <a:t>This is a very common problem that's called a </a:t>
            </a:r>
            <a:r>
              <a:rPr lang="en-US" sz="2400" u="sng" dirty="0" smtClean="0"/>
              <a:t>memory leak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NULL is a special pointer value that is used to indicate that the pointer isn't pointing to anything</a:t>
            </a:r>
          </a:p>
          <a:p>
            <a:r>
              <a:rPr lang="en-US" smtClean="0"/>
              <a:t>Trying to dereference a NULL pointer is a runtime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Uses</a:t>
            </a:r>
          </a:p>
          <a:p>
            <a:pPr lvl="1"/>
            <a:r>
              <a:rPr lang="en-US" smtClean="0"/>
              <a:t>Functions that return pointers can return NULL to indicate failure (e.g. fopen)</a:t>
            </a:r>
          </a:p>
          <a:p>
            <a:pPr lvl="1"/>
            <a:r>
              <a:rPr lang="en-US" smtClean="0"/>
              <a:t>If you have an array of pointers, NULL might indicate that there are no more elements past that point</a:t>
            </a:r>
          </a:p>
          <a:p>
            <a:pPr lvl="1"/>
            <a:r>
              <a:rPr lang="en-US" smtClean="0"/>
              <a:t>Many more!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433</TotalTime>
  <Words>742</Words>
  <Application>Microsoft Office PowerPoint</Application>
  <PresentationFormat>On-screen Show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Franklin Gothic Book</vt:lpstr>
      <vt:lpstr>Perpetua</vt:lpstr>
      <vt:lpstr>Wingdings 2</vt:lpstr>
      <vt:lpstr>Equity</vt:lpstr>
      <vt:lpstr>COP 3223C</vt:lpstr>
      <vt:lpstr>Dynamic Memory Allocation</vt:lpstr>
      <vt:lpstr>Dynamic Memory Allocation</vt:lpstr>
      <vt:lpstr>The Size to Set Aside</vt:lpstr>
      <vt:lpstr>Dynamic Memory Allocation</vt:lpstr>
      <vt:lpstr>malloc()</vt:lpstr>
      <vt:lpstr>free()</vt:lpstr>
      <vt:lpstr>NULL</vt:lpstr>
      <vt:lpstr>NULL</vt:lpstr>
      <vt:lpstr>Allocating Arrays</vt:lpstr>
      <vt:lpstr>Allocating Arrays</vt:lpstr>
      <vt:lpstr>Tips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Avelino</dc:creator>
  <cp:lastModifiedBy>Avelino Gonzalez</cp:lastModifiedBy>
  <cp:revision>12</cp:revision>
  <dcterms:created xsi:type="dcterms:W3CDTF">2011-10-11T22:37:36Z</dcterms:created>
  <dcterms:modified xsi:type="dcterms:W3CDTF">2015-10-28T14:02:51Z</dcterms:modified>
</cp:coreProperties>
</file>