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 #2 – Basic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COP 3223C -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8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objectives is to have the student do a non-trivial program from scratch on their own</a:t>
            </a:r>
          </a:p>
          <a:p>
            <a:r>
              <a:rPr lang="en-US" dirty="0" smtClean="0"/>
              <a:t>Only sequential structures will be necessary for this assignment</a:t>
            </a:r>
          </a:p>
          <a:p>
            <a:r>
              <a:rPr lang="en-US" dirty="0" smtClean="0"/>
              <a:t>It will include:</a:t>
            </a:r>
          </a:p>
          <a:p>
            <a:pPr lvl="1"/>
            <a:r>
              <a:rPr lang="en-US" dirty="0" smtClean="0"/>
              <a:t>Input/output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#define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directives</a:t>
            </a:r>
          </a:p>
          <a:p>
            <a:pPr lvl="1"/>
            <a:r>
              <a:rPr lang="en-US" dirty="0" smtClean="0">
                <a:latin typeface="+mn-lt"/>
                <a:cs typeface="Courier New" panose="02070309020205020404" pitchFamily="49" charset="0"/>
              </a:rPr>
              <a:t>Variable declaration</a:t>
            </a:r>
          </a:p>
          <a:p>
            <a:pPr lvl="1"/>
            <a:r>
              <a:rPr lang="en-US" dirty="0" smtClean="0">
                <a:latin typeface="+mn-lt"/>
                <a:cs typeface="Courier New" panose="02070309020205020404" pitchFamily="49" charset="0"/>
              </a:rPr>
              <a:t>Assignment of value to variables</a:t>
            </a:r>
          </a:p>
          <a:p>
            <a:pPr lvl="1"/>
            <a:r>
              <a:rPr lang="en-US" dirty="0" smtClean="0">
                <a:latin typeface="+mn-lt"/>
                <a:cs typeface="Courier New" panose="02070309020205020404" pitchFamily="49" charset="0"/>
              </a:rPr>
              <a:t>Simple mathematical operators</a:t>
            </a:r>
          </a:p>
          <a:p>
            <a:pPr lvl="1"/>
            <a:r>
              <a:rPr lang="en-US" dirty="0" smtClean="0">
                <a:latin typeface="+mn-lt"/>
                <a:cs typeface="Courier New" panose="02070309020205020404" pitchFamily="49" charset="0"/>
              </a:rPr>
              <a:t>Elementary use of strings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9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HW #2 – A. Gonzalez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Basic program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PI 3.14159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DIST_TO_PARIS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DIST_TO_ROME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AIRPLANE_SPEED 565.0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0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time_to_paris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time_to_rome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diameter_of_planet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name[15];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Part 1 – diameter calculation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(“Please enter the name of planet/n”);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 name);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(“Please enter circumference of %s/n”, name);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compute the circumference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print out the value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95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Part 2 – distance and time calculations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(“….. Whatever …”, &lt;variable&gt;);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 … whatever else …”&gt;, &lt;variable&gt;);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10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115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</vt:lpstr>
      <vt:lpstr>HW #2 – Basic Programming</vt:lpstr>
      <vt:lpstr>Objectives</vt:lpstr>
      <vt:lpstr>Partial Code</vt:lpstr>
      <vt:lpstr>Partial Code</vt:lpstr>
      <vt:lpstr>Partial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#2 – Basic Programming</dc:title>
  <dc:creator>Avelino Gonzalez</dc:creator>
  <cp:lastModifiedBy>Avelino Gonzalez</cp:lastModifiedBy>
  <cp:revision>3</cp:revision>
  <dcterms:created xsi:type="dcterms:W3CDTF">2015-09-18T13:37:45Z</dcterms:created>
  <dcterms:modified xsi:type="dcterms:W3CDTF">2015-09-18T14:00:32Z</dcterms:modified>
</cp:coreProperties>
</file>