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2"/>
  </p:notesMasterIdLst>
  <p:sldIdLst>
    <p:sldId id="256" r:id="rId2"/>
    <p:sldId id="289" r:id="rId3"/>
    <p:sldId id="284" r:id="rId4"/>
    <p:sldId id="290" r:id="rId5"/>
    <p:sldId id="285" r:id="rId6"/>
    <p:sldId id="307" r:id="rId7"/>
    <p:sldId id="286" r:id="rId8"/>
    <p:sldId id="294" r:id="rId9"/>
    <p:sldId id="309" r:id="rId10"/>
    <p:sldId id="298" r:id="rId11"/>
    <p:sldId id="301" r:id="rId12"/>
    <p:sldId id="287" r:id="rId13"/>
    <p:sldId id="295" r:id="rId14"/>
    <p:sldId id="300" r:id="rId15"/>
    <p:sldId id="288" r:id="rId16"/>
    <p:sldId id="302" r:id="rId17"/>
    <p:sldId id="303" r:id="rId18"/>
    <p:sldId id="304" r:id="rId19"/>
    <p:sldId id="262" r:id="rId20"/>
    <p:sldId id="306" r:id="rId21"/>
  </p:sldIdLst>
  <p:sldSz cx="9144000" cy="5143500" type="screen16x9"/>
  <p:notesSz cx="6858000" cy="9144000"/>
  <p:embeddedFontLst>
    <p:embeddedFont>
      <p:font typeface="Cambria Math" panose="02040503050406030204" pitchFamily="18" charset="0"/>
      <p:regular r:id="rId23"/>
    </p:embeddedFont>
    <p:embeddedFont>
      <p:font typeface="Lora" panose="020B0604020202020204" charset="0"/>
      <p:regular r:id="rId24"/>
      <p:bold r:id="rId25"/>
      <p:italic r:id="rId26"/>
      <p:boldItalic r:id="rId27"/>
    </p:embeddedFont>
    <p:embeddedFont>
      <p:font typeface="Quattrocento Sans"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FC97F-8D19-486E-9A8B-56E28D5EFFD2}" v="5077" dt="2019-04-02T09:15:29.149"/>
    <p1510:client id="{1228B079-A4FF-B193-9D38-EDE805CAF863}" v="15" dt="2019-04-01T17:23:57.904"/>
    <p1510:client id="{548AAD5C-50DB-848C-3DF7-DEECA7D756A1}" v="34" dt="2019-04-02T08:06:08.204"/>
    <p1510:client id="{5C54A4A2-9C90-FF1C-A49D-743C42608333}" v="23" dt="2019-04-02T09:13:05.827"/>
  </p1510:revLst>
</p1510:revInfo>
</file>

<file path=ppt/tableStyles.xml><?xml version="1.0" encoding="utf-8"?>
<a:tblStyleLst xmlns:a="http://schemas.openxmlformats.org/drawingml/2006/main" def="{FA8AE874-FF08-4E56-9DD9-349FF3E230CF}">
  <a:tblStyle styleId="{FA8AE874-FF08-4E56-9DD9-349FF3E230C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1200" autoAdjust="0"/>
  </p:normalViewPr>
  <p:slideViewPr>
    <p:cSldViewPr snapToGrid="0">
      <p:cViewPr varScale="1">
        <p:scale>
          <a:sx n="64" d="100"/>
          <a:sy n="64" d="100"/>
        </p:scale>
        <p:origin x="1340" y="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a91c941f0b67fa401c56eaa51b2acb7da0bbaf98d49f6e9ff26f667a9c4dec4::" providerId="AD" clId="Web-{1228B079-A4FF-B193-9D38-EDE805CAF863}"/>
    <pc:docChg chg="modSld">
      <pc:chgData name="Guest User" userId="S::urn:spo:anon#ba91c941f0b67fa401c56eaa51b2acb7da0bbaf98d49f6e9ff26f667a9c4dec4::" providerId="AD" clId="Web-{1228B079-A4FF-B193-9D38-EDE805CAF863}" dt="2019-04-01T18:58:00.283" v="416"/>
      <pc:docMkLst>
        <pc:docMk/>
      </pc:docMkLst>
      <pc:sldChg chg="modNotes">
        <pc:chgData name="Guest User" userId="S::urn:spo:anon#ba91c941f0b67fa401c56eaa51b2acb7da0bbaf98d49f6e9ff26f667a9c4dec4::" providerId="AD" clId="Web-{1228B079-A4FF-B193-9D38-EDE805CAF863}" dt="2019-04-01T17:13:36.283" v="138"/>
        <pc:sldMkLst>
          <pc:docMk/>
          <pc:sldMk cId="0" sldId="256"/>
        </pc:sldMkLst>
      </pc:sldChg>
      <pc:sldChg chg="modNotes">
        <pc:chgData name="Guest User" userId="S::urn:spo:anon#ba91c941f0b67fa401c56eaa51b2acb7da0bbaf98d49f6e9ff26f667a9c4dec4::" providerId="AD" clId="Web-{1228B079-A4FF-B193-9D38-EDE805CAF863}" dt="2019-04-01T17:25:57.019" v="191"/>
        <pc:sldMkLst>
          <pc:docMk/>
          <pc:sldMk cId="3809765568" sldId="284"/>
        </pc:sldMkLst>
      </pc:sldChg>
      <pc:sldChg chg="addSp delSp modSp modNotes">
        <pc:chgData name="Guest User" userId="S::urn:spo:anon#ba91c941f0b67fa401c56eaa51b2acb7da0bbaf98d49f6e9ff26f667a9c4dec4::" providerId="AD" clId="Web-{1228B079-A4FF-B193-9D38-EDE805CAF863}" dt="2019-04-01T17:38:30.428" v="297"/>
        <pc:sldMkLst>
          <pc:docMk/>
          <pc:sldMk cId="4263758908" sldId="290"/>
        </pc:sldMkLst>
        <pc:spChg chg="del mod">
          <ac:chgData name="Guest User" userId="S::urn:spo:anon#ba91c941f0b67fa401c56eaa51b2acb7da0bbaf98d49f6e9ff26f667a9c4dec4::" providerId="AD" clId="Web-{1228B079-A4FF-B193-9D38-EDE805CAF863}" dt="2019-04-01T17:23:43.638" v="156"/>
          <ac:spMkLst>
            <pc:docMk/>
            <pc:sldMk cId="4263758908" sldId="290"/>
            <ac:spMk id="6" creationId="{DE3FE1DA-15AC-423C-9980-BEE6969BE545}"/>
          </ac:spMkLst>
        </pc:spChg>
        <pc:picChg chg="add del mod">
          <ac:chgData name="Guest User" userId="S::urn:spo:anon#ba91c941f0b67fa401c56eaa51b2acb7da0bbaf98d49f6e9ff26f667a9c4dec4::" providerId="AD" clId="Web-{1228B079-A4FF-B193-9D38-EDE805CAF863}" dt="2019-04-01T17:17:11.589" v="140"/>
          <ac:picMkLst>
            <pc:docMk/>
            <pc:sldMk cId="4263758908" sldId="290"/>
            <ac:picMk id="2" creationId="{6AE7534A-E55C-4B81-A7D3-BEBF40CEE45E}"/>
          </ac:picMkLst>
        </pc:picChg>
        <pc:picChg chg="add del mod">
          <ac:chgData name="Guest User" userId="S::urn:spo:anon#ba91c941f0b67fa401c56eaa51b2acb7da0bbaf98d49f6e9ff26f667a9c4dec4::" providerId="AD" clId="Web-{1228B079-A4FF-B193-9D38-EDE805CAF863}" dt="2019-04-01T17:17:23.731" v="144"/>
          <ac:picMkLst>
            <pc:docMk/>
            <pc:sldMk cId="4263758908" sldId="290"/>
            <ac:picMk id="4" creationId="{BE852E72-6B9C-4B5C-B317-39D8522774FC}"/>
          </ac:picMkLst>
        </pc:picChg>
        <pc:picChg chg="del">
          <ac:chgData name="Guest User" userId="S::urn:spo:anon#ba91c941f0b67fa401c56eaa51b2acb7da0bbaf98d49f6e9ff26f667a9c4dec4::" providerId="AD" clId="Web-{1228B079-A4FF-B193-9D38-EDE805CAF863}" dt="2019-04-01T17:23:31.950" v="151"/>
          <ac:picMkLst>
            <pc:docMk/>
            <pc:sldMk cId="4263758908" sldId="290"/>
            <ac:picMk id="5" creationId="{1F7F4D8A-2D48-4987-80C7-9506B04D56C9}"/>
          </ac:picMkLst>
        </pc:picChg>
        <pc:picChg chg="add mod">
          <ac:chgData name="Guest User" userId="S::urn:spo:anon#ba91c941f0b67fa401c56eaa51b2acb7da0bbaf98d49f6e9ff26f667a9c4dec4::" providerId="AD" clId="Web-{1228B079-A4FF-B193-9D38-EDE805CAF863}" dt="2019-04-01T17:23:57.904" v="160" actId="1076"/>
          <ac:picMkLst>
            <pc:docMk/>
            <pc:sldMk cId="4263758908" sldId="290"/>
            <ac:picMk id="8" creationId="{21D7469B-10D3-4249-8992-81DE3C9830BC}"/>
          </ac:picMkLst>
        </pc:picChg>
      </pc:sldChg>
      <pc:sldChg chg="modNotes">
        <pc:chgData name="Guest User" userId="S::urn:spo:anon#ba91c941f0b67fa401c56eaa51b2acb7da0bbaf98d49f6e9ff26f667a9c4dec4::" providerId="AD" clId="Web-{1228B079-A4FF-B193-9D38-EDE805CAF863}" dt="2019-04-01T18:58:00.283" v="416"/>
        <pc:sldMkLst>
          <pc:docMk/>
          <pc:sldMk cId="1560540361" sldId="300"/>
        </pc:sldMkLst>
      </pc:sldChg>
      <pc:sldChg chg="modNotes">
        <pc:chgData name="Guest User" userId="S::urn:spo:anon#ba91c941f0b67fa401c56eaa51b2acb7da0bbaf98d49f6e9ff26f667a9c4dec4::" providerId="AD" clId="Web-{1228B079-A4FF-B193-9D38-EDE805CAF863}" dt="2019-04-01T18:13:59.023" v="298"/>
        <pc:sldMkLst>
          <pc:docMk/>
          <pc:sldMk cId="1905941317" sldId="301"/>
        </pc:sldMkLst>
      </pc:sldChg>
      <pc:sldChg chg="modNotes">
        <pc:chgData name="Guest User" userId="S::urn:spo:anon#ba91c941f0b67fa401c56eaa51b2acb7da0bbaf98d49f6e9ff26f667a9c4dec4::" providerId="AD" clId="Web-{1228B079-A4FF-B193-9D38-EDE805CAF863}" dt="2019-04-01T18:40:15.625" v="350"/>
        <pc:sldMkLst>
          <pc:docMk/>
          <pc:sldMk cId="3696912142" sldId="303"/>
        </pc:sldMkLst>
      </pc:sldChg>
      <pc:sldChg chg="modNotes">
        <pc:chgData name="Guest User" userId="S::urn:spo:anon#ba91c941f0b67fa401c56eaa51b2acb7da0bbaf98d49f6e9ff26f667a9c4dec4::" providerId="AD" clId="Web-{1228B079-A4FF-B193-9D38-EDE805CAF863}" dt="2019-04-01T18:41:41.551" v="394"/>
        <pc:sldMkLst>
          <pc:docMk/>
          <pc:sldMk cId="3070429212" sldId="304"/>
        </pc:sldMkLst>
      </pc:sldChg>
    </pc:docChg>
  </pc:docChgLst>
  <pc:docChgLst>
    <pc:chgData name="Guest User" userId="S::urn:spo:anon#ba91c941f0b67fa401c56eaa51b2acb7da0bbaf98d49f6e9ff26f667a9c4dec4::" providerId="AD" clId="Web-{59ED11E0-5663-478B-B6B8-206491EC8C19}"/>
    <pc:docChg chg="addSld delSld modSld sldOrd">
      <pc:chgData name="Guest User" userId="S::urn:spo:anon#ba91c941f0b67fa401c56eaa51b2acb7da0bbaf98d49f6e9ff26f667a9c4dec4::" providerId="AD" clId="Web-{59ED11E0-5663-478B-B6B8-206491EC8C19}" dt="2019-03-26T11:53:17.912" v="2122" actId="14100"/>
      <pc:docMkLst>
        <pc:docMk/>
      </pc:docMkLst>
      <pc:sldChg chg="modSp">
        <pc:chgData name="Guest User" userId="S::urn:spo:anon#ba91c941f0b67fa401c56eaa51b2acb7da0bbaf98d49f6e9ff26f667a9c4dec4::" providerId="AD" clId="Web-{59ED11E0-5663-478B-B6B8-206491EC8C19}" dt="2019-03-26T10:31:28.910" v="860" actId="1076"/>
        <pc:sldMkLst>
          <pc:docMk/>
          <pc:sldMk cId="0" sldId="256"/>
        </pc:sldMkLst>
        <pc:grpChg chg="mod">
          <ac:chgData name="Guest User" userId="S::urn:spo:anon#ba91c941f0b67fa401c56eaa51b2acb7da0bbaf98d49f6e9ff26f667a9c4dec4::" providerId="AD" clId="Web-{59ED11E0-5663-478B-B6B8-206491EC8C19}" dt="2019-03-26T10:31:28.910" v="860" actId="1076"/>
          <ac:grpSpMkLst>
            <pc:docMk/>
            <pc:sldMk cId="0" sldId="256"/>
            <ac:grpSpMk id="62" creationId="{00000000-0000-0000-0000-000000000000}"/>
          </ac:grpSpMkLst>
        </pc:grpChg>
      </pc:sldChg>
      <pc:sldChg chg="del">
        <pc:chgData name="Guest User" userId="S::urn:spo:anon#ba91c941f0b67fa401c56eaa51b2acb7da0bbaf98d49f6e9ff26f667a9c4dec4::" providerId="AD" clId="Web-{59ED11E0-5663-478B-B6B8-206491EC8C19}" dt="2019-03-26T11:47:39.003" v="2072"/>
        <pc:sldMkLst>
          <pc:docMk/>
          <pc:sldMk cId="0" sldId="262"/>
        </pc:sldMkLst>
      </pc:sldChg>
      <pc:sldChg chg="modSp">
        <pc:chgData name="Guest User" userId="S::urn:spo:anon#ba91c941f0b67fa401c56eaa51b2acb7da0bbaf98d49f6e9ff26f667a9c4dec4::" providerId="AD" clId="Web-{59ED11E0-5663-478B-B6B8-206491EC8C19}" dt="2019-03-26T09:47:31.782" v="254" actId="20577"/>
        <pc:sldMkLst>
          <pc:docMk/>
          <pc:sldMk cId="3809765568" sldId="284"/>
        </pc:sldMkLst>
        <pc:spChg chg="mod">
          <ac:chgData name="Guest User" userId="S::urn:spo:anon#ba91c941f0b67fa401c56eaa51b2acb7da0bbaf98d49f6e9ff26f667a9c4dec4::" providerId="AD" clId="Web-{59ED11E0-5663-478B-B6B8-206491EC8C19}" dt="2019-03-26T09:47:10.579" v="239" actId="20577"/>
          <ac:spMkLst>
            <pc:docMk/>
            <pc:sldMk cId="3809765568" sldId="284"/>
            <ac:spMk id="99" creationId="{00000000-0000-0000-0000-000000000000}"/>
          </ac:spMkLst>
        </pc:spChg>
        <pc:spChg chg="mod">
          <ac:chgData name="Guest User" userId="S::urn:spo:anon#ba91c941f0b67fa401c56eaa51b2acb7da0bbaf98d49f6e9ff26f667a9c4dec4::" providerId="AD" clId="Web-{59ED11E0-5663-478B-B6B8-206491EC8C19}" dt="2019-03-26T09:47:24.736" v="252" actId="20577"/>
          <ac:spMkLst>
            <pc:docMk/>
            <pc:sldMk cId="3809765568" sldId="284"/>
            <ac:spMk id="100" creationId="{00000000-0000-0000-0000-000000000000}"/>
          </ac:spMkLst>
        </pc:spChg>
        <pc:spChg chg="mod">
          <ac:chgData name="Guest User" userId="S::urn:spo:anon#ba91c941f0b67fa401c56eaa51b2acb7da0bbaf98d49f6e9ff26f667a9c4dec4::" providerId="AD" clId="Web-{59ED11E0-5663-478B-B6B8-206491EC8C19}" dt="2019-03-26T09:47:31.782" v="254" actId="20577"/>
          <ac:spMkLst>
            <pc:docMk/>
            <pc:sldMk cId="3809765568" sldId="284"/>
            <ac:spMk id="101" creationId="{00000000-0000-0000-0000-000000000000}"/>
          </ac:spMkLst>
        </pc:spChg>
      </pc:sldChg>
      <pc:sldChg chg="modSp">
        <pc:chgData name="Guest User" userId="S::urn:spo:anon#ba91c941f0b67fa401c56eaa51b2acb7da0bbaf98d49f6e9ff26f667a9c4dec4::" providerId="AD" clId="Web-{59ED11E0-5663-478B-B6B8-206491EC8C19}" dt="2019-03-26T11:53:17.912" v="2122" actId="14100"/>
        <pc:sldMkLst>
          <pc:docMk/>
          <pc:sldMk cId="4093494382" sldId="285"/>
        </pc:sldMkLst>
        <pc:spChg chg="mod">
          <ac:chgData name="Guest User" userId="S::urn:spo:anon#ba91c941f0b67fa401c56eaa51b2acb7da0bbaf98d49f6e9ff26f667a9c4dec4::" providerId="AD" clId="Web-{59ED11E0-5663-478B-B6B8-206491EC8C19}" dt="2019-03-26T11:53:17.912" v="2122" actId="14100"/>
          <ac:spMkLst>
            <pc:docMk/>
            <pc:sldMk cId="4093494382" sldId="285"/>
            <ac:spMk id="100" creationId="{00000000-0000-0000-0000-000000000000}"/>
          </ac:spMkLst>
        </pc:spChg>
        <pc:spChg chg="mod">
          <ac:chgData name="Guest User" userId="S::urn:spo:anon#ba91c941f0b67fa401c56eaa51b2acb7da0bbaf98d49f6e9ff26f667a9c4dec4::" providerId="AD" clId="Web-{59ED11E0-5663-478B-B6B8-206491EC8C19}" dt="2019-03-26T11:42:31.986" v="1988" actId="20577"/>
          <ac:spMkLst>
            <pc:docMk/>
            <pc:sldMk cId="4093494382" sldId="285"/>
            <ac:spMk id="101" creationId="{00000000-0000-0000-0000-000000000000}"/>
          </ac:spMkLst>
        </pc:spChg>
      </pc:sldChg>
      <pc:sldChg chg="addSp delSp modSp">
        <pc:chgData name="Guest User" userId="S::urn:spo:anon#ba91c941f0b67fa401c56eaa51b2acb7da0bbaf98d49f6e9ff26f667a9c4dec4::" providerId="AD" clId="Web-{59ED11E0-5663-478B-B6B8-206491EC8C19}" dt="2019-03-26T11:45:34.299" v="2061" actId="1076"/>
        <pc:sldMkLst>
          <pc:docMk/>
          <pc:sldMk cId="526861095" sldId="286"/>
        </pc:sldMkLst>
        <pc:spChg chg="add del mod">
          <ac:chgData name="Guest User" userId="S::urn:spo:anon#ba91c941f0b67fa401c56eaa51b2acb7da0bbaf98d49f6e9ff26f667a9c4dec4::" providerId="AD" clId="Web-{59ED11E0-5663-478B-B6B8-206491EC8C19}" dt="2019-03-26T11:45:14.237" v="2059"/>
          <ac:spMkLst>
            <pc:docMk/>
            <pc:sldMk cId="526861095" sldId="286"/>
            <ac:spMk id="3" creationId="{C3ACF39C-8D0B-408C-9E67-1F3D0A520B80}"/>
          </ac:spMkLst>
        </pc:spChg>
        <pc:spChg chg="add mod">
          <ac:chgData name="Guest User" userId="S::urn:spo:anon#ba91c941f0b67fa401c56eaa51b2acb7da0bbaf98d49f6e9ff26f667a9c4dec4::" providerId="AD" clId="Web-{59ED11E0-5663-478B-B6B8-206491EC8C19}" dt="2019-03-26T11:45:34.299" v="2061" actId="1076"/>
          <ac:spMkLst>
            <pc:docMk/>
            <pc:sldMk cId="526861095" sldId="286"/>
            <ac:spMk id="4" creationId="{E5DF50E9-18E8-4B26-A004-8B088252E828}"/>
          </ac:spMkLst>
        </pc:spChg>
        <pc:spChg chg="mod">
          <ac:chgData name="Guest User" userId="S::urn:spo:anon#ba91c941f0b67fa401c56eaa51b2acb7da0bbaf98d49f6e9ff26f667a9c4dec4::" providerId="AD" clId="Web-{59ED11E0-5663-478B-B6B8-206491EC8C19}" dt="2019-03-26T10:01:06.679" v="459" actId="20577"/>
          <ac:spMkLst>
            <pc:docMk/>
            <pc:sldMk cId="526861095" sldId="286"/>
            <ac:spMk id="99" creationId="{00000000-0000-0000-0000-000000000000}"/>
          </ac:spMkLst>
        </pc:spChg>
        <pc:spChg chg="del mod">
          <ac:chgData name="Guest User" userId="S::urn:spo:anon#ba91c941f0b67fa401c56eaa51b2acb7da0bbaf98d49f6e9ff26f667a9c4dec4::" providerId="AD" clId="Web-{59ED11E0-5663-478B-B6B8-206491EC8C19}" dt="2019-03-26T11:44:59.424" v="2056"/>
          <ac:spMkLst>
            <pc:docMk/>
            <pc:sldMk cId="526861095" sldId="286"/>
            <ac:spMk id="100" creationId="{00000000-0000-0000-0000-000000000000}"/>
          </ac:spMkLst>
        </pc:spChg>
        <pc:spChg chg="mod">
          <ac:chgData name="Guest User" userId="S::urn:spo:anon#ba91c941f0b67fa401c56eaa51b2acb7da0bbaf98d49f6e9ff26f667a9c4dec4::" providerId="AD" clId="Web-{59ED11E0-5663-478B-B6B8-206491EC8C19}" dt="2019-03-26T11:42:58.642" v="1992" actId="20577"/>
          <ac:spMkLst>
            <pc:docMk/>
            <pc:sldMk cId="526861095" sldId="286"/>
            <ac:spMk id="101" creationId="{00000000-0000-0000-0000-000000000000}"/>
          </ac:spMkLst>
        </pc:spChg>
      </pc:sldChg>
      <pc:sldChg chg="modSp">
        <pc:chgData name="Guest User" userId="S::urn:spo:anon#ba91c941f0b67fa401c56eaa51b2acb7da0bbaf98d49f6e9ff26f667a9c4dec4::" providerId="AD" clId="Web-{59ED11E0-5663-478B-B6B8-206491EC8C19}" dt="2019-03-26T11:44:50.393" v="2055" actId="20577"/>
        <pc:sldMkLst>
          <pc:docMk/>
          <pc:sldMk cId="3992035297" sldId="287"/>
        </pc:sldMkLst>
        <pc:spChg chg="mod">
          <ac:chgData name="Guest User" userId="S::urn:spo:anon#ba91c941f0b67fa401c56eaa51b2acb7da0bbaf98d49f6e9ff26f667a9c4dec4::" providerId="AD" clId="Web-{59ED11E0-5663-478B-B6B8-206491EC8C19}" dt="2019-03-26T10:21:14.624" v="807" actId="1076"/>
          <ac:spMkLst>
            <pc:docMk/>
            <pc:sldMk cId="3992035297" sldId="287"/>
            <ac:spMk id="99" creationId="{00000000-0000-0000-0000-000000000000}"/>
          </ac:spMkLst>
        </pc:spChg>
        <pc:spChg chg="mod">
          <ac:chgData name="Guest User" userId="S::urn:spo:anon#ba91c941f0b67fa401c56eaa51b2acb7da0bbaf98d49f6e9ff26f667a9c4dec4::" providerId="AD" clId="Web-{59ED11E0-5663-478B-B6B8-206491EC8C19}" dt="2019-03-26T11:44:50.393" v="2055" actId="20577"/>
          <ac:spMkLst>
            <pc:docMk/>
            <pc:sldMk cId="3992035297" sldId="287"/>
            <ac:spMk id="100" creationId="{00000000-0000-0000-0000-000000000000}"/>
          </ac:spMkLst>
        </pc:spChg>
        <pc:spChg chg="mod">
          <ac:chgData name="Guest User" userId="S::urn:spo:anon#ba91c941f0b67fa401c56eaa51b2acb7da0bbaf98d49f6e9ff26f667a9c4dec4::" providerId="AD" clId="Web-{59ED11E0-5663-478B-B6B8-206491EC8C19}" dt="2019-03-26T11:43:43.549" v="1994" actId="20577"/>
          <ac:spMkLst>
            <pc:docMk/>
            <pc:sldMk cId="3992035297" sldId="287"/>
            <ac:spMk id="101" creationId="{00000000-0000-0000-0000-000000000000}"/>
          </ac:spMkLst>
        </pc:spChg>
      </pc:sldChg>
      <pc:sldChg chg="modSp">
        <pc:chgData name="Guest User" userId="S::urn:spo:anon#ba91c941f0b67fa401c56eaa51b2acb7da0bbaf98d49f6e9ff26f667a9c4dec4::" providerId="AD" clId="Web-{59ED11E0-5663-478B-B6B8-206491EC8C19}" dt="2019-03-26T11:46:12.065" v="2066" actId="20577"/>
        <pc:sldMkLst>
          <pc:docMk/>
          <pc:sldMk cId="637998801" sldId="288"/>
        </pc:sldMkLst>
        <pc:spChg chg="mod">
          <ac:chgData name="Guest User" userId="S::urn:spo:anon#ba91c941f0b67fa401c56eaa51b2acb7da0bbaf98d49f6e9ff26f667a9c4dec4::" providerId="AD" clId="Web-{59ED11E0-5663-478B-B6B8-206491EC8C19}" dt="2019-03-26T11:46:12.065" v="2066" actId="20577"/>
          <ac:spMkLst>
            <pc:docMk/>
            <pc:sldMk cId="637998801" sldId="288"/>
            <ac:spMk id="101" creationId="{00000000-0000-0000-0000-000000000000}"/>
          </ac:spMkLst>
        </pc:spChg>
      </pc:sldChg>
      <pc:sldChg chg="addSp delSp modSp">
        <pc:chgData name="Guest User" userId="S::urn:spo:anon#ba91c941f0b67fa401c56eaa51b2acb7da0bbaf98d49f6e9ff26f667a9c4dec4::" providerId="AD" clId="Web-{59ED11E0-5663-478B-B6B8-206491EC8C19}" dt="2019-03-26T11:41:42.173" v="1979"/>
        <pc:sldMkLst>
          <pc:docMk/>
          <pc:sldMk cId="3801209543" sldId="289"/>
        </pc:sldMkLst>
        <pc:spChg chg="del mod">
          <ac:chgData name="Guest User" userId="S::urn:spo:anon#ba91c941f0b67fa401c56eaa51b2acb7da0bbaf98d49f6e9ff26f667a9c4dec4::" providerId="AD" clId="Web-{59ED11E0-5663-478B-B6B8-206491EC8C19}" dt="2019-03-26T09:35:16.371" v="44"/>
          <ac:spMkLst>
            <pc:docMk/>
            <pc:sldMk cId="3801209543" sldId="289"/>
            <ac:spMk id="9" creationId="{73C2B70C-FEFA-46AF-8A0D-4D07AA6F4C13}"/>
          </ac:spMkLst>
        </pc:spChg>
        <pc:spChg chg="mod">
          <ac:chgData name="Guest User" userId="S::urn:spo:anon#ba91c941f0b67fa401c56eaa51b2acb7da0bbaf98d49f6e9ff26f667a9c4dec4::" providerId="AD" clId="Web-{59ED11E0-5663-478B-B6B8-206491EC8C19}" dt="2019-03-26T09:35:25.043" v="46" actId="14100"/>
          <ac:spMkLst>
            <pc:docMk/>
            <pc:sldMk cId="3801209543" sldId="289"/>
            <ac:spMk id="111" creationId="{00000000-0000-0000-0000-000000000000}"/>
          </ac:spMkLst>
        </pc:spChg>
        <pc:spChg chg="mod">
          <ac:chgData name="Guest User" userId="S::urn:spo:anon#ba91c941f0b67fa401c56eaa51b2acb7da0bbaf98d49f6e9ff26f667a9c4dec4::" providerId="AD" clId="Web-{59ED11E0-5663-478B-B6B8-206491EC8C19}" dt="2019-03-26T09:33:48.027" v="14" actId="20577"/>
          <ac:spMkLst>
            <pc:docMk/>
            <pc:sldMk cId="3801209543" sldId="289"/>
            <ac:spMk id="112" creationId="{00000000-0000-0000-0000-000000000000}"/>
          </ac:spMkLst>
        </pc:spChg>
        <pc:grpChg chg="add">
          <ac:chgData name="Guest User" userId="S::urn:spo:anon#ba91c941f0b67fa401c56eaa51b2acb7da0bbaf98d49f6e9ff26f667a9c4dec4::" providerId="AD" clId="Web-{59ED11E0-5663-478B-B6B8-206491EC8C19}" dt="2019-03-26T09:35:18.293" v="45"/>
          <ac:grpSpMkLst>
            <pc:docMk/>
            <pc:sldMk cId="3801209543" sldId="289"/>
            <ac:grpSpMk id="6" creationId="{74B04E2A-AC59-4BFA-BEBD-B2A6358BAC3F}"/>
          </ac:grpSpMkLst>
        </pc:grpChg>
        <pc:grpChg chg="add del mod">
          <ac:chgData name="Guest User" userId="S::urn:spo:anon#ba91c941f0b67fa401c56eaa51b2acb7da0bbaf98d49f6e9ff26f667a9c4dec4::" providerId="AD" clId="Web-{59ED11E0-5663-478B-B6B8-206491EC8C19}" dt="2019-03-26T11:41:42.173" v="1979"/>
          <ac:grpSpMkLst>
            <pc:docMk/>
            <pc:sldMk cId="3801209543" sldId="289"/>
            <ac:grpSpMk id="7" creationId="{5C373D78-75F9-4E69-B79E-C414B3B51C5D}"/>
          </ac:grpSpMkLst>
        </pc:grpChg>
        <pc:picChg chg="add del mod">
          <ac:chgData name="Guest User" userId="S::urn:spo:anon#ba91c941f0b67fa401c56eaa51b2acb7da0bbaf98d49f6e9ff26f667a9c4dec4::" providerId="AD" clId="Web-{59ED11E0-5663-478B-B6B8-206491EC8C19}" dt="2019-03-26T09:32:46.198" v="1"/>
          <ac:picMkLst>
            <pc:docMk/>
            <pc:sldMk cId="3801209543" sldId="289"/>
            <ac:picMk id="2" creationId="{932568DE-082F-4DC7-9A1B-D343FF2F8F3E}"/>
          </ac:picMkLst>
        </pc:picChg>
        <pc:picChg chg="add del mod">
          <ac:chgData name="Guest User" userId="S::urn:spo:anon#ba91c941f0b67fa401c56eaa51b2acb7da0bbaf98d49f6e9ff26f667a9c4dec4::" providerId="AD" clId="Web-{59ED11E0-5663-478B-B6B8-206491EC8C19}" dt="2019-03-26T09:33:11.339" v="3"/>
          <ac:picMkLst>
            <pc:docMk/>
            <pc:sldMk cId="3801209543" sldId="289"/>
            <ac:picMk id="4" creationId="{8AD713A9-1A10-456B-A5BA-F19645CB78DB}"/>
          </ac:picMkLst>
        </pc:picChg>
      </pc:sldChg>
      <pc:sldChg chg="addSp delSp modSp add replId modNotes">
        <pc:chgData name="Guest User" userId="S::urn:spo:anon#ba91c941f0b67fa401c56eaa51b2acb7da0bbaf98d49f6e9ff26f667a9c4dec4::" providerId="AD" clId="Web-{59ED11E0-5663-478B-B6B8-206491EC8C19}" dt="2019-03-26T09:50:56.549" v="348" actId="20577"/>
        <pc:sldMkLst>
          <pc:docMk/>
          <pc:sldMk cId="4263758908" sldId="290"/>
        </pc:sldMkLst>
        <pc:spChg chg="add del mod">
          <ac:chgData name="Guest User" userId="S::urn:spo:anon#ba91c941f0b67fa401c56eaa51b2acb7da0bbaf98d49f6e9ff26f667a9c4dec4::" providerId="AD" clId="Web-{59ED11E0-5663-478B-B6B8-206491EC8C19}" dt="2019-03-26T09:44:41.781" v="127"/>
          <ac:spMkLst>
            <pc:docMk/>
            <pc:sldMk cId="4263758908" sldId="290"/>
            <ac:spMk id="3" creationId="{E9C79AC0-3708-41CB-9084-17FF8657C035}"/>
          </ac:spMkLst>
        </pc:spChg>
        <pc:spChg chg="add mod">
          <ac:chgData name="Guest User" userId="S::urn:spo:anon#ba91c941f0b67fa401c56eaa51b2acb7da0bbaf98d49f6e9ff26f667a9c4dec4::" providerId="AD" clId="Web-{59ED11E0-5663-478B-B6B8-206491EC8C19}" dt="2019-03-26T09:50:35.346" v="316" actId="1076"/>
          <ac:spMkLst>
            <pc:docMk/>
            <pc:sldMk cId="4263758908" sldId="290"/>
            <ac:spMk id="6" creationId="{DE3FE1DA-15AC-423C-9980-BEE6969BE545}"/>
          </ac:spMkLst>
        </pc:spChg>
        <pc:spChg chg="del">
          <ac:chgData name="Guest User" userId="S::urn:spo:anon#ba91c941f0b67fa401c56eaa51b2acb7da0bbaf98d49f6e9ff26f667a9c4dec4::" providerId="AD" clId="Web-{59ED11E0-5663-478B-B6B8-206491EC8C19}" dt="2019-03-26T09:39:01.513" v="72"/>
          <ac:spMkLst>
            <pc:docMk/>
            <pc:sldMk cId="4263758908" sldId="290"/>
            <ac:spMk id="142" creationId="{00000000-0000-0000-0000-000000000000}"/>
          </ac:spMkLst>
        </pc:spChg>
        <pc:spChg chg="mod">
          <ac:chgData name="Guest User" userId="S::urn:spo:anon#ba91c941f0b67fa401c56eaa51b2acb7da0bbaf98d49f6e9ff26f667a9c4dec4::" providerId="AD" clId="Web-{59ED11E0-5663-478B-B6B8-206491EC8C19}" dt="2019-03-26T09:50:56.549" v="348" actId="20577"/>
          <ac:spMkLst>
            <pc:docMk/>
            <pc:sldMk cId="4263758908" sldId="290"/>
            <ac:spMk id="143" creationId="{00000000-0000-0000-0000-000000000000}"/>
          </ac:spMkLst>
        </pc:spChg>
        <pc:spChg chg="mod">
          <ac:chgData name="Guest User" userId="S::urn:spo:anon#ba91c941f0b67fa401c56eaa51b2acb7da0bbaf98d49f6e9ff26f667a9c4dec4::" providerId="AD" clId="Web-{59ED11E0-5663-478B-B6B8-206491EC8C19}" dt="2019-03-26T09:46:29.141" v="207" actId="20577"/>
          <ac:spMkLst>
            <pc:docMk/>
            <pc:sldMk cId="4263758908" sldId="290"/>
            <ac:spMk id="144" creationId="{00000000-0000-0000-0000-000000000000}"/>
          </ac:spMkLst>
        </pc:spChg>
        <pc:picChg chg="add mod">
          <ac:chgData name="Guest User" userId="S::urn:spo:anon#ba91c941f0b67fa401c56eaa51b2acb7da0bbaf98d49f6e9ff26f667a9c4dec4::" providerId="AD" clId="Web-{59ED11E0-5663-478B-B6B8-206491EC8C19}" dt="2019-03-26T09:44:45.203" v="128" actId="1076"/>
          <ac:picMkLst>
            <pc:docMk/>
            <pc:sldMk cId="4263758908" sldId="290"/>
            <ac:picMk id="4" creationId="{BB814724-1A38-44EB-84B1-2D089E1430E9}"/>
          </ac:picMkLst>
        </pc:picChg>
      </pc:sldChg>
      <pc:sldChg chg="addSp delSp modSp add ord replId modNotes">
        <pc:chgData name="Guest User" userId="S::urn:spo:anon#ba91c941f0b67fa401c56eaa51b2acb7da0bbaf98d49f6e9ff26f667a9c4dec4::" providerId="AD" clId="Web-{59ED11E0-5663-478B-B6B8-206491EC8C19}" dt="2019-03-26T11:29:24.168" v="1777" actId="20577"/>
        <pc:sldMkLst>
          <pc:docMk/>
          <pc:sldMk cId="3658737592" sldId="294"/>
        </pc:sldMkLst>
        <pc:spChg chg="mod">
          <ac:chgData name="Guest User" userId="S::urn:spo:anon#ba91c941f0b67fa401c56eaa51b2acb7da0bbaf98d49f6e9ff26f667a9c4dec4::" providerId="AD" clId="Web-{59ED11E0-5663-478B-B6B8-206491EC8C19}" dt="2019-03-26T10:04:11.805" v="522" actId="20577"/>
          <ac:spMkLst>
            <pc:docMk/>
            <pc:sldMk cId="3658737592" sldId="294"/>
            <ac:spMk id="6" creationId="{DE3FE1DA-15AC-423C-9980-BEE6969BE545}"/>
          </ac:spMkLst>
        </pc:spChg>
        <pc:spChg chg="mod">
          <ac:chgData name="Guest User" userId="S::urn:spo:anon#ba91c941f0b67fa401c56eaa51b2acb7da0bbaf98d49f6e9ff26f667a9c4dec4::" providerId="AD" clId="Web-{59ED11E0-5663-478B-B6B8-206491EC8C19}" dt="2019-03-26T10:01:35.866" v="462" actId="1076"/>
          <ac:spMkLst>
            <pc:docMk/>
            <pc:sldMk cId="3658737592" sldId="294"/>
            <ac:spMk id="143" creationId="{00000000-0000-0000-0000-000000000000}"/>
          </ac:spMkLst>
        </pc:spChg>
        <pc:spChg chg="mod">
          <ac:chgData name="Guest User" userId="S::urn:spo:anon#ba91c941f0b67fa401c56eaa51b2acb7da0bbaf98d49f6e9ff26f667a9c4dec4::" providerId="AD" clId="Web-{59ED11E0-5663-478B-B6B8-206491EC8C19}" dt="2019-03-26T11:29:24.168" v="1777" actId="20577"/>
          <ac:spMkLst>
            <pc:docMk/>
            <pc:sldMk cId="3658737592" sldId="294"/>
            <ac:spMk id="144" creationId="{00000000-0000-0000-0000-000000000000}"/>
          </ac:spMkLst>
        </pc:spChg>
        <pc:picChg chg="add mod">
          <ac:chgData name="Guest User" userId="S::urn:spo:anon#ba91c941f0b67fa401c56eaa51b2acb7da0bbaf98d49f6e9ff26f667a9c4dec4::" providerId="AD" clId="Web-{59ED11E0-5663-478B-B6B8-206491EC8C19}" dt="2019-03-26T10:07:32.181" v="560" actId="1076"/>
          <ac:picMkLst>
            <pc:docMk/>
            <pc:sldMk cId="3658737592" sldId="294"/>
            <ac:picMk id="2" creationId="{4E00C2A2-949E-4E32-9653-F2F07F5BA2F4}"/>
          </ac:picMkLst>
        </pc:picChg>
        <pc:picChg chg="del">
          <ac:chgData name="Guest User" userId="S::urn:spo:anon#ba91c941f0b67fa401c56eaa51b2acb7da0bbaf98d49f6e9ff26f667a9c4dec4::" providerId="AD" clId="Web-{59ED11E0-5663-478B-B6B8-206491EC8C19}" dt="2019-03-26T10:02:25.039" v="463"/>
          <ac:picMkLst>
            <pc:docMk/>
            <pc:sldMk cId="3658737592" sldId="294"/>
            <ac:picMk id="4" creationId="{BB814724-1A38-44EB-84B1-2D089E1430E9}"/>
          </ac:picMkLst>
        </pc:picChg>
      </pc:sldChg>
      <pc:sldChg chg="addSp delSp modSp">
        <pc:chgData name="Guest User" userId="S::urn:spo:anon#ba91c941f0b67fa401c56eaa51b2acb7da0bbaf98d49f6e9ff26f667a9c4dec4::" providerId="AD" clId="Web-{59ED11E0-5663-478B-B6B8-206491EC8C19}" dt="2019-03-26T11:45:43.956" v="2062" actId="1076"/>
        <pc:sldMkLst>
          <pc:docMk/>
          <pc:sldMk cId="720445404" sldId="295"/>
        </pc:sldMkLst>
        <pc:spChg chg="mod">
          <ac:chgData name="Guest User" userId="S::urn:spo:anon#ba91c941f0b67fa401c56eaa51b2acb7da0bbaf98d49f6e9ff26f667a9c4dec4::" providerId="AD" clId="Web-{59ED11E0-5663-478B-B6B8-206491EC8C19}" dt="2019-03-26T11:45:43.956" v="2062" actId="1076"/>
          <ac:spMkLst>
            <pc:docMk/>
            <pc:sldMk cId="720445404" sldId="295"/>
            <ac:spMk id="6" creationId="{DE3FE1DA-15AC-423C-9980-BEE6969BE545}"/>
          </ac:spMkLst>
        </pc:spChg>
        <pc:spChg chg="mod">
          <ac:chgData name="Guest User" userId="S::urn:spo:anon#ba91c941f0b67fa401c56eaa51b2acb7da0bbaf98d49f6e9ff26f667a9c4dec4::" providerId="AD" clId="Web-{59ED11E0-5663-478B-B6B8-206491EC8C19}" dt="2019-03-26T10:35:48.802" v="894" actId="20577"/>
          <ac:spMkLst>
            <pc:docMk/>
            <pc:sldMk cId="720445404" sldId="295"/>
            <ac:spMk id="144" creationId="{00000000-0000-0000-0000-000000000000}"/>
          </ac:spMkLst>
        </pc:spChg>
        <pc:picChg chg="add mod ord">
          <ac:chgData name="Guest User" userId="S::urn:spo:anon#ba91c941f0b67fa401c56eaa51b2acb7da0bbaf98d49f6e9ff26f667a9c4dec4::" providerId="AD" clId="Web-{59ED11E0-5663-478B-B6B8-206491EC8C19}" dt="2019-03-26T10:34:32.614" v="867" actId="1076"/>
          <ac:picMkLst>
            <pc:docMk/>
            <pc:sldMk cId="720445404" sldId="295"/>
            <ac:picMk id="3" creationId="{80EDF64B-7DB2-4C5A-8C51-6458CB51955F}"/>
          </ac:picMkLst>
        </pc:picChg>
        <pc:picChg chg="del">
          <ac:chgData name="Guest User" userId="S::urn:spo:anon#ba91c941f0b67fa401c56eaa51b2acb7da0bbaf98d49f6e9ff26f667a9c4dec4::" providerId="AD" clId="Web-{59ED11E0-5663-478B-B6B8-206491EC8C19}" dt="2019-03-26T10:23:59.219" v="835"/>
          <ac:picMkLst>
            <pc:docMk/>
            <pc:sldMk cId="720445404" sldId="295"/>
            <ac:picMk id="4" creationId="{AC9452F7-A25A-4C2E-B5BA-22EF365FBF6F}"/>
          </ac:picMkLst>
        </pc:picChg>
        <pc:picChg chg="mod modCrop">
          <ac:chgData name="Guest User" userId="S::urn:spo:anon#ba91c941f0b67fa401c56eaa51b2acb7da0bbaf98d49f6e9ff26f667a9c4dec4::" providerId="AD" clId="Web-{59ED11E0-5663-478B-B6B8-206491EC8C19}" dt="2019-03-26T11:01:13.375" v="1275" actId="14100"/>
          <ac:picMkLst>
            <pc:docMk/>
            <pc:sldMk cId="720445404" sldId="295"/>
            <ac:picMk id="7" creationId="{E1BFEF1E-E3B1-4ED2-AD19-D5CA3B1AD0C0}"/>
          </ac:picMkLst>
        </pc:picChg>
      </pc:sldChg>
      <pc:sldChg chg="addSp delSp modSp add replId modNotes">
        <pc:chgData name="Guest User" userId="S::urn:spo:anon#ba91c941f0b67fa401c56eaa51b2acb7da0bbaf98d49f6e9ff26f667a9c4dec4::" providerId="AD" clId="Web-{59ED11E0-5663-478B-B6B8-206491EC8C19}" dt="2019-03-26T11:30:47.357" v="1783"/>
        <pc:sldMkLst>
          <pc:docMk/>
          <pc:sldMk cId="4261291064" sldId="298"/>
        </pc:sldMkLst>
        <pc:spChg chg="add del mod">
          <ac:chgData name="Guest User" userId="S::urn:spo:anon#ba91c941f0b67fa401c56eaa51b2acb7da0bbaf98d49f6e9ff26f667a9c4dec4::" providerId="AD" clId="Web-{59ED11E0-5663-478B-B6B8-206491EC8C19}" dt="2019-03-26T10:20:03.046" v="798"/>
          <ac:spMkLst>
            <pc:docMk/>
            <pc:sldMk cId="4261291064" sldId="298"/>
            <ac:spMk id="4" creationId="{AF2CD09D-C9DA-4929-B1AC-0E0D074644F2}"/>
          </ac:spMkLst>
        </pc:spChg>
        <pc:spChg chg="add del mod">
          <ac:chgData name="Guest User" userId="S::urn:spo:anon#ba91c941f0b67fa401c56eaa51b2acb7da0bbaf98d49f6e9ff26f667a9c4dec4::" providerId="AD" clId="Web-{59ED11E0-5663-478B-B6B8-206491EC8C19}" dt="2019-03-26T10:19:59.014" v="796"/>
          <ac:spMkLst>
            <pc:docMk/>
            <pc:sldMk cId="4261291064" sldId="298"/>
            <ac:spMk id="6" creationId="{399DE8A9-4C0C-4654-AF05-A5CC0C6419D8}"/>
          </ac:spMkLst>
        </pc:spChg>
        <pc:spChg chg="add del mod">
          <ac:chgData name="Guest User" userId="S::urn:spo:anon#ba91c941f0b67fa401c56eaa51b2acb7da0bbaf98d49f6e9ff26f667a9c4dec4::" providerId="AD" clId="Web-{59ED11E0-5663-478B-B6B8-206491EC8C19}" dt="2019-03-26T10:19:55.561" v="795"/>
          <ac:spMkLst>
            <pc:docMk/>
            <pc:sldMk cId="4261291064" sldId="298"/>
            <ac:spMk id="8" creationId="{0337F007-10B3-4FB5-AB7A-8DECE79390F0}"/>
          </ac:spMkLst>
        </pc:spChg>
        <pc:spChg chg="del">
          <ac:chgData name="Guest User" userId="S::urn:spo:anon#ba91c941f0b67fa401c56eaa51b2acb7da0bbaf98d49f6e9ff26f667a9c4dec4::" providerId="AD" clId="Web-{59ED11E0-5663-478B-B6B8-206491EC8C19}" dt="2019-03-26T10:19:39.483" v="791"/>
          <ac:spMkLst>
            <pc:docMk/>
            <pc:sldMk cId="4261291064" sldId="298"/>
            <ac:spMk id="155" creationId="{00000000-0000-0000-0000-000000000000}"/>
          </ac:spMkLst>
        </pc:spChg>
        <pc:spChg chg="del">
          <ac:chgData name="Guest User" userId="S::urn:spo:anon#ba91c941f0b67fa401c56eaa51b2acb7da0bbaf98d49f6e9ff26f667a9c4dec4::" providerId="AD" clId="Web-{59ED11E0-5663-478B-B6B8-206491EC8C19}" dt="2019-03-26T10:19:49.546" v="794"/>
          <ac:spMkLst>
            <pc:docMk/>
            <pc:sldMk cId="4261291064" sldId="298"/>
            <ac:spMk id="156" creationId="{00000000-0000-0000-0000-000000000000}"/>
          </ac:spMkLst>
        </pc:spChg>
        <pc:spChg chg="del mod">
          <ac:chgData name="Guest User" userId="S::urn:spo:anon#ba91c941f0b67fa401c56eaa51b2acb7da0bbaf98d49f6e9ff26f667a9c4dec4::" providerId="AD" clId="Web-{59ED11E0-5663-478B-B6B8-206491EC8C19}" dt="2019-03-26T10:19:46.811" v="793"/>
          <ac:spMkLst>
            <pc:docMk/>
            <pc:sldMk cId="4261291064" sldId="298"/>
            <ac:spMk id="157" creationId="{00000000-0000-0000-0000-000000000000}"/>
          </ac:spMkLst>
        </pc:spChg>
        <pc:grpChg chg="mod">
          <ac:chgData name="Guest User" userId="S::urn:spo:anon#ba91c941f0b67fa401c56eaa51b2acb7da0bbaf98d49f6e9ff26f667a9c4dec4::" providerId="AD" clId="Web-{59ED11E0-5663-478B-B6B8-206491EC8C19}" dt="2019-03-26T10:33:40.895" v="866" actId="1076"/>
          <ac:grpSpMkLst>
            <pc:docMk/>
            <pc:sldMk cId="4261291064" sldId="298"/>
            <ac:grpSpMk id="3" creationId="{EF3AA071-7C12-485D-9335-5B483C1AE973}"/>
          </ac:grpSpMkLst>
        </pc:grpChg>
        <pc:picChg chg="del">
          <ac:chgData name="Guest User" userId="S::urn:spo:anon#ba91c941f0b67fa401c56eaa51b2acb7da0bbaf98d49f6e9ff26f667a9c4dec4::" providerId="AD" clId="Web-{59ED11E0-5663-478B-B6B8-206491EC8C19}" dt="2019-03-26T10:20:00.327" v="797"/>
          <ac:picMkLst>
            <pc:docMk/>
            <pc:sldMk cId="4261291064" sldId="298"/>
            <ac:picMk id="2" creationId="{737AE303-92D6-4D54-8F52-8A425C129A37}"/>
          </ac:picMkLst>
        </pc:picChg>
        <pc:picChg chg="add mod">
          <ac:chgData name="Guest User" userId="S::urn:spo:anon#ba91c941f0b67fa401c56eaa51b2acb7da0bbaf98d49f6e9ff26f667a9c4dec4::" providerId="AD" clId="Web-{59ED11E0-5663-478B-B6B8-206491EC8C19}" dt="2019-03-26T10:20:46.249" v="806" actId="1076"/>
          <ac:picMkLst>
            <pc:docMk/>
            <pc:sldMk cId="4261291064" sldId="298"/>
            <ac:picMk id="9" creationId="{CB89EF35-CD09-4A86-B228-383BF3F25B57}"/>
          </ac:picMkLst>
        </pc:picChg>
      </pc:sldChg>
      <pc:sldChg chg="addSp delSp modSp add replId">
        <pc:chgData name="Guest User" userId="S::urn:spo:anon#ba91c941f0b67fa401c56eaa51b2acb7da0bbaf98d49f6e9ff26f667a9c4dec4::" providerId="AD" clId="Web-{59ED11E0-5663-478B-B6B8-206491EC8C19}" dt="2019-03-26T11:45:55.565" v="2063"/>
        <pc:sldMkLst>
          <pc:docMk/>
          <pc:sldMk cId="1560540361" sldId="300"/>
        </pc:sldMkLst>
        <pc:spChg chg="add del mod">
          <ac:chgData name="Guest User" userId="S::urn:spo:anon#ba91c941f0b67fa401c56eaa51b2acb7da0bbaf98d49f6e9ff26f667a9c4dec4::" providerId="AD" clId="Web-{59ED11E0-5663-478B-B6B8-206491EC8C19}" dt="2019-03-26T10:52:06.840" v="1108"/>
          <ac:spMkLst>
            <pc:docMk/>
            <pc:sldMk cId="1560540361" sldId="300"/>
            <ac:spMk id="3" creationId="{F7B23C42-0093-438A-B5A8-78A8D097195C}"/>
          </ac:spMkLst>
        </pc:spChg>
        <pc:spChg chg="add mod">
          <ac:chgData name="Guest User" userId="S::urn:spo:anon#ba91c941f0b67fa401c56eaa51b2acb7da0bbaf98d49f6e9ff26f667a9c4dec4::" providerId="AD" clId="Web-{59ED11E0-5663-478B-B6B8-206491EC8C19}" dt="2019-03-26T11:01:34.047" v="1279" actId="20577"/>
          <ac:spMkLst>
            <pc:docMk/>
            <pc:sldMk cId="1560540361" sldId="300"/>
            <ac:spMk id="4" creationId="{22BAFFCC-E290-4A74-9BFB-3292CEEDEFFD}"/>
          </ac:spMkLst>
        </pc:spChg>
        <pc:spChg chg="mod">
          <ac:chgData name="Guest User" userId="S::urn:spo:anon#ba91c941f0b67fa401c56eaa51b2acb7da0bbaf98d49f6e9ff26f667a9c4dec4::" providerId="AD" clId="Web-{59ED11E0-5663-478B-B6B8-206491EC8C19}" dt="2019-03-26T10:45:05.478" v="1024" actId="20577"/>
          <ac:spMkLst>
            <pc:docMk/>
            <pc:sldMk cId="1560540361" sldId="300"/>
            <ac:spMk id="142" creationId="{00000000-0000-0000-0000-000000000000}"/>
          </ac:spMkLst>
        </pc:spChg>
        <pc:spChg chg="mod">
          <ac:chgData name="Guest User" userId="S::urn:spo:anon#ba91c941f0b67fa401c56eaa51b2acb7da0bbaf98d49f6e9ff26f667a9c4dec4::" providerId="AD" clId="Web-{59ED11E0-5663-478B-B6B8-206491EC8C19}" dt="2019-03-26T10:56:50.389" v="1220" actId="1076"/>
          <ac:spMkLst>
            <pc:docMk/>
            <pc:sldMk cId="1560540361" sldId="300"/>
            <ac:spMk id="143" creationId="{00000000-0000-0000-0000-000000000000}"/>
          </ac:spMkLst>
        </pc:spChg>
        <pc:spChg chg="mod">
          <ac:chgData name="Guest User" userId="S::urn:spo:anon#ba91c941f0b67fa401c56eaa51b2acb7da0bbaf98d49f6e9ff26f667a9c4dec4::" providerId="AD" clId="Web-{59ED11E0-5663-478B-B6B8-206491EC8C19}" dt="2019-03-26T10:55:45.217" v="1210" actId="1076"/>
          <ac:spMkLst>
            <pc:docMk/>
            <pc:sldMk cId="1560540361" sldId="300"/>
            <ac:spMk id="144" creationId="{00000000-0000-0000-0000-000000000000}"/>
          </ac:spMkLst>
        </pc:spChg>
        <pc:grpChg chg="add">
          <ac:chgData name="Guest User" userId="S::urn:spo:anon#ba91c941f0b67fa401c56eaa51b2acb7da0bbaf98d49f6e9ff26f667a9c4dec4::" providerId="AD" clId="Web-{59ED11E0-5663-478B-B6B8-206491EC8C19}" dt="2019-03-26T11:45:55.565" v="2063"/>
          <ac:grpSpMkLst>
            <pc:docMk/>
            <pc:sldMk cId="1560540361" sldId="300"/>
            <ac:grpSpMk id="5" creationId="{E4056CAD-7024-46EA-A819-A4A0BB75EE90}"/>
          </ac:grpSpMkLst>
        </pc:grpChg>
        <pc:grpChg chg="del">
          <ac:chgData name="Guest User" userId="S::urn:spo:anon#ba91c941f0b67fa401c56eaa51b2acb7da0bbaf98d49f6e9ff26f667a9c4dec4::" providerId="AD" clId="Web-{59ED11E0-5663-478B-B6B8-206491EC8C19}" dt="2019-03-26T10:37:39.147" v="898"/>
          <ac:grpSpMkLst>
            <pc:docMk/>
            <pc:sldMk cId="1560540361" sldId="300"/>
            <ac:grpSpMk id="145" creationId="{00000000-0000-0000-0000-000000000000}"/>
          </ac:grpSpMkLst>
        </pc:grpChg>
        <pc:picChg chg="add del mod">
          <ac:chgData name="Guest User" userId="S::urn:spo:anon#ba91c941f0b67fa401c56eaa51b2acb7da0bbaf98d49f6e9ff26f667a9c4dec4::" providerId="AD" clId="Web-{59ED11E0-5663-478B-B6B8-206491EC8C19}" dt="2019-03-26T10:47:48.620" v="1035"/>
          <ac:picMkLst>
            <pc:docMk/>
            <pc:sldMk cId="1560540361" sldId="300"/>
            <ac:picMk id="2" creationId="{831C22DB-71C5-4178-83D0-31D34BDF075A}"/>
          </ac:picMkLst>
        </pc:picChg>
      </pc:sldChg>
      <pc:sldChg chg="addSp delSp modSp add replId">
        <pc:chgData name="Guest User" userId="S::urn:spo:anon#ba91c941f0b67fa401c56eaa51b2acb7da0bbaf98d49f6e9ff26f667a9c4dec4::" providerId="AD" clId="Web-{59ED11E0-5663-478B-B6B8-206491EC8C19}" dt="2019-03-26T11:52:39.099" v="2103" actId="14100"/>
        <pc:sldMkLst>
          <pc:docMk/>
          <pc:sldMk cId="1905941317" sldId="301"/>
        </pc:sldMkLst>
        <pc:spChg chg="mod">
          <ac:chgData name="Guest User" userId="S::urn:spo:anon#ba91c941f0b67fa401c56eaa51b2acb7da0bbaf98d49f6e9ff26f667a9c4dec4::" providerId="AD" clId="Web-{59ED11E0-5663-478B-B6B8-206491EC8C19}" dt="2019-03-26T11:52:39.099" v="2103" actId="14100"/>
          <ac:spMkLst>
            <pc:docMk/>
            <pc:sldMk cId="1905941317" sldId="301"/>
            <ac:spMk id="154" creationId="{00000000-0000-0000-0000-000000000000}"/>
          </ac:spMkLst>
        </pc:spChg>
        <pc:grpChg chg="del">
          <ac:chgData name="Guest User" userId="S::urn:spo:anon#ba91c941f0b67fa401c56eaa51b2acb7da0bbaf98d49f6e9ff26f667a9c4dec4::" providerId="AD" clId="Web-{59ED11E0-5663-478B-B6B8-206491EC8C19}" dt="2019-03-26T10:59:11.234" v="1265"/>
          <ac:grpSpMkLst>
            <pc:docMk/>
            <pc:sldMk cId="1905941317" sldId="301"/>
            <ac:grpSpMk id="3" creationId="{EF3AA071-7C12-485D-9335-5B483C1AE973}"/>
          </ac:grpSpMkLst>
        </pc:grpChg>
        <pc:picChg chg="add mod">
          <ac:chgData name="Guest User" userId="S::urn:spo:anon#ba91c941f0b67fa401c56eaa51b2acb7da0bbaf98d49f6e9ff26f667a9c4dec4::" providerId="AD" clId="Web-{59ED11E0-5663-478B-B6B8-206491EC8C19}" dt="2019-03-26T11:00:06.343" v="1269" actId="1076"/>
          <ac:picMkLst>
            <pc:docMk/>
            <pc:sldMk cId="1905941317" sldId="301"/>
            <ac:picMk id="2" creationId="{BC7C2BBD-4E71-4F99-B5D0-ED5B95FE0450}"/>
          </ac:picMkLst>
        </pc:picChg>
      </pc:sldChg>
      <pc:sldChg chg="addSp delSp modSp add replId modNotes">
        <pc:chgData name="Guest User" userId="S::urn:spo:anon#ba91c941f0b67fa401c56eaa51b2acb7da0bbaf98d49f6e9ff26f667a9c4dec4::" providerId="AD" clId="Web-{59ED11E0-5663-478B-B6B8-206491EC8C19}" dt="2019-03-26T11:48:22.426" v="2094" actId="20577"/>
        <pc:sldMkLst>
          <pc:docMk/>
          <pc:sldMk cId="2602472106" sldId="302"/>
        </pc:sldMkLst>
        <pc:spChg chg="mod">
          <ac:chgData name="Guest User" userId="S::urn:spo:anon#ba91c941f0b67fa401c56eaa51b2acb7da0bbaf98d49f6e9ff26f667a9c4dec4::" providerId="AD" clId="Web-{59ED11E0-5663-478B-B6B8-206491EC8C19}" dt="2019-03-26T11:48:22.426" v="2094" actId="20577"/>
          <ac:spMkLst>
            <pc:docMk/>
            <pc:sldMk cId="2602472106" sldId="302"/>
            <ac:spMk id="142" creationId="{00000000-0000-0000-0000-000000000000}"/>
          </ac:spMkLst>
        </pc:spChg>
        <pc:spChg chg="mod">
          <ac:chgData name="Guest User" userId="S::urn:spo:anon#ba91c941f0b67fa401c56eaa51b2acb7da0bbaf98d49f6e9ff26f667a9c4dec4::" providerId="AD" clId="Web-{59ED11E0-5663-478B-B6B8-206491EC8C19}" dt="2019-03-26T11:03:28.517" v="1306" actId="20577"/>
          <ac:spMkLst>
            <pc:docMk/>
            <pc:sldMk cId="2602472106" sldId="302"/>
            <ac:spMk id="143" creationId="{00000000-0000-0000-0000-000000000000}"/>
          </ac:spMkLst>
        </pc:spChg>
        <pc:spChg chg="mod">
          <ac:chgData name="Guest User" userId="S::urn:spo:anon#ba91c941f0b67fa401c56eaa51b2acb7da0bbaf98d49f6e9ff26f667a9c4dec4::" providerId="AD" clId="Web-{59ED11E0-5663-478B-B6B8-206491EC8C19}" dt="2019-03-26T11:10:57.254" v="1615" actId="20577"/>
          <ac:spMkLst>
            <pc:docMk/>
            <pc:sldMk cId="2602472106" sldId="302"/>
            <ac:spMk id="144" creationId="{00000000-0000-0000-0000-000000000000}"/>
          </ac:spMkLst>
        </pc:spChg>
        <pc:grpChg chg="add mod">
          <ac:chgData name="Guest User" userId="S::urn:spo:anon#ba91c941f0b67fa401c56eaa51b2acb7da0bbaf98d49f6e9ff26f667a9c4dec4::" providerId="AD" clId="Web-{59ED11E0-5663-478B-B6B8-206491EC8C19}" dt="2019-03-26T11:18:51.679" v="1652" actId="14100"/>
          <ac:grpSpMkLst>
            <pc:docMk/>
            <pc:sldMk cId="2602472106" sldId="302"/>
            <ac:grpSpMk id="2" creationId="{588DC954-F90E-491D-8B44-2308A7EF1B81}"/>
          </ac:grpSpMkLst>
        </pc:grpChg>
        <pc:grpChg chg="del">
          <ac:chgData name="Guest User" userId="S::urn:spo:anon#ba91c941f0b67fa401c56eaa51b2acb7da0bbaf98d49f6e9ff26f667a9c4dec4::" providerId="AD" clId="Web-{59ED11E0-5663-478B-B6B8-206491EC8C19}" dt="2019-03-26T11:12:35.427" v="1624"/>
          <ac:grpSpMkLst>
            <pc:docMk/>
            <pc:sldMk cId="2602472106" sldId="302"/>
            <ac:grpSpMk id="145" creationId="{00000000-0000-0000-0000-000000000000}"/>
          </ac:grpSpMkLst>
        </pc:grpChg>
      </pc:sldChg>
      <pc:sldChg chg="addSp delSp modSp add replId">
        <pc:chgData name="Guest User" userId="S::urn:spo:anon#ba91c941f0b67fa401c56eaa51b2acb7da0bbaf98d49f6e9ff26f667a9c4dec4::" providerId="AD" clId="Web-{59ED11E0-5663-478B-B6B8-206491EC8C19}" dt="2019-03-26T11:23:35.181" v="1693" actId="1076"/>
        <pc:sldMkLst>
          <pc:docMk/>
          <pc:sldMk cId="3696912142" sldId="303"/>
        </pc:sldMkLst>
        <pc:spChg chg="add del mod">
          <ac:chgData name="Guest User" userId="S::urn:spo:anon#ba91c941f0b67fa401c56eaa51b2acb7da0bbaf98d49f6e9ff26f667a9c4dec4::" providerId="AD" clId="Web-{59ED11E0-5663-478B-B6B8-206491EC8C19}" dt="2019-03-26T11:20:34.602" v="1663"/>
          <ac:spMkLst>
            <pc:docMk/>
            <pc:sldMk cId="3696912142" sldId="303"/>
            <ac:spMk id="4" creationId="{4D4D6C88-976E-492C-B856-91D9B9B06426}"/>
          </ac:spMkLst>
        </pc:spChg>
        <pc:spChg chg="add del mod">
          <ac:chgData name="Guest User" userId="S::urn:spo:anon#ba91c941f0b67fa401c56eaa51b2acb7da0bbaf98d49f6e9ff26f667a9c4dec4::" providerId="AD" clId="Web-{59ED11E0-5663-478B-B6B8-206491EC8C19}" dt="2019-03-26T11:20:37.836" v="1664"/>
          <ac:spMkLst>
            <pc:docMk/>
            <pc:sldMk cId="3696912142" sldId="303"/>
            <ac:spMk id="6" creationId="{BDD7D59D-E87C-4141-8760-9048BA0F8EF4}"/>
          </ac:spMkLst>
        </pc:spChg>
        <pc:spChg chg="del mod">
          <ac:chgData name="Guest User" userId="S::urn:spo:anon#ba91c941f0b67fa401c56eaa51b2acb7da0bbaf98d49f6e9ff26f667a9c4dec4::" providerId="AD" clId="Web-{59ED11E0-5663-478B-B6B8-206491EC8C19}" dt="2019-03-26T11:20:29.258" v="1661"/>
          <ac:spMkLst>
            <pc:docMk/>
            <pc:sldMk cId="3696912142" sldId="303"/>
            <ac:spMk id="142" creationId="{00000000-0000-0000-0000-000000000000}"/>
          </ac:spMkLst>
        </pc:spChg>
        <pc:spChg chg="mod">
          <ac:chgData name="Guest User" userId="S::urn:spo:anon#ba91c941f0b67fa401c56eaa51b2acb7da0bbaf98d49f6e9ff26f667a9c4dec4::" providerId="AD" clId="Web-{59ED11E0-5663-478B-B6B8-206491EC8C19}" dt="2019-03-26T11:22:18.993" v="1679" actId="20577"/>
          <ac:spMkLst>
            <pc:docMk/>
            <pc:sldMk cId="3696912142" sldId="303"/>
            <ac:spMk id="143" creationId="{00000000-0000-0000-0000-000000000000}"/>
          </ac:spMkLst>
        </pc:spChg>
        <pc:spChg chg="del">
          <ac:chgData name="Guest User" userId="S::urn:spo:anon#ba91c941f0b67fa401c56eaa51b2acb7da0bbaf98d49f6e9ff26f667a9c4dec4::" providerId="AD" clId="Web-{59ED11E0-5663-478B-B6B8-206491EC8C19}" dt="2019-03-26T11:20:31.399" v="1662"/>
          <ac:spMkLst>
            <pc:docMk/>
            <pc:sldMk cId="3696912142" sldId="303"/>
            <ac:spMk id="144" creationId="{00000000-0000-0000-0000-000000000000}"/>
          </ac:spMkLst>
        </pc:spChg>
        <pc:grpChg chg="add mod">
          <ac:chgData name="Guest User" userId="S::urn:spo:anon#ba91c941f0b67fa401c56eaa51b2acb7da0bbaf98d49f6e9ff26f667a9c4dec4::" providerId="AD" clId="Web-{59ED11E0-5663-478B-B6B8-206491EC8C19}" dt="2019-03-26T11:20:20.617" v="1658" actId="1076"/>
          <ac:grpSpMkLst>
            <pc:docMk/>
            <pc:sldMk cId="3696912142" sldId="303"/>
            <ac:grpSpMk id="2" creationId="{2C04E749-A44A-4DA9-9D12-4355F53AA03C}"/>
          </ac:grpSpMkLst>
        </pc:grpChg>
        <pc:grpChg chg="del">
          <ac:chgData name="Guest User" userId="S::urn:spo:anon#ba91c941f0b67fa401c56eaa51b2acb7da0bbaf98d49f6e9ff26f667a9c4dec4::" providerId="AD" clId="Web-{59ED11E0-5663-478B-B6B8-206491EC8C19}" dt="2019-03-26T11:20:08.305" v="1653"/>
          <ac:grpSpMkLst>
            <pc:docMk/>
            <pc:sldMk cId="3696912142" sldId="303"/>
            <ac:grpSpMk id="145" creationId="{00000000-0000-0000-0000-000000000000}"/>
          </ac:grpSpMkLst>
        </pc:grpChg>
        <pc:picChg chg="add mod">
          <ac:chgData name="Guest User" userId="S::urn:spo:anon#ba91c941f0b67fa401c56eaa51b2acb7da0bbaf98d49f6e9ff26f667a9c4dec4::" providerId="AD" clId="Web-{59ED11E0-5663-478B-B6B8-206491EC8C19}" dt="2019-03-26T11:23:35.181" v="1693" actId="1076"/>
          <ac:picMkLst>
            <pc:docMk/>
            <pc:sldMk cId="3696912142" sldId="303"/>
            <ac:picMk id="7" creationId="{458BD811-B183-480D-86DE-96CA0E45DF2A}"/>
          </ac:picMkLst>
        </pc:picChg>
      </pc:sldChg>
      <pc:sldChg chg="addSp delSp modSp add replId">
        <pc:chgData name="Guest User" userId="S::urn:spo:anon#ba91c941f0b67fa401c56eaa51b2acb7da0bbaf98d49f6e9ff26f667a9c4dec4::" providerId="AD" clId="Web-{59ED11E0-5663-478B-B6B8-206491EC8C19}" dt="2019-03-26T11:23:40.494" v="1695" actId="1076"/>
        <pc:sldMkLst>
          <pc:docMk/>
          <pc:sldMk cId="3070429212" sldId="304"/>
        </pc:sldMkLst>
        <pc:spChg chg="mod">
          <ac:chgData name="Guest User" userId="S::urn:spo:anon#ba91c941f0b67fa401c56eaa51b2acb7da0bbaf98d49f6e9ff26f667a9c4dec4::" providerId="AD" clId="Web-{59ED11E0-5663-478B-B6B8-206491EC8C19}" dt="2019-03-26T11:22:51.962" v="1682" actId="20577"/>
          <ac:spMkLst>
            <pc:docMk/>
            <pc:sldMk cId="3070429212" sldId="304"/>
            <ac:spMk id="143" creationId="{00000000-0000-0000-0000-000000000000}"/>
          </ac:spMkLst>
        </pc:spChg>
        <pc:picChg chg="add mod">
          <ac:chgData name="Guest User" userId="S::urn:spo:anon#ba91c941f0b67fa401c56eaa51b2acb7da0bbaf98d49f6e9ff26f667a9c4dec4::" providerId="AD" clId="Web-{59ED11E0-5663-478B-B6B8-206491EC8C19}" dt="2019-03-26T11:23:40.494" v="1695" actId="1076"/>
          <ac:picMkLst>
            <pc:docMk/>
            <pc:sldMk cId="3070429212" sldId="304"/>
            <ac:picMk id="3" creationId="{93900735-6FDB-4B26-8F3B-4589AE44BFD5}"/>
          </ac:picMkLst>
        </pc:picChg>
        <pc:picChg chg="del">
          <ac:chgData name="Guest User" userId="S::urn:spo:anon#ba91c941f0b67fa401c56eaa51b2acb7da0bbaf98d49f6e9ff26f667a9c4dec4::" providerId="AD" clId="Web-{59ED11E0-5663-478B-B6B8-206491EC8C19}" dt="2019-03-26T11:22:55.587" v="1683"/>
          <ac:picMkLst>
            <pc:docMk/>
            <pc:sldMk cId="3070429212" sldId="304"/>
            <ac:picMk id="7" creationId="{458BD811-B183-480D-86DE-96CA0E45DF2A}"/>
          </ac:picMkLst>
        </pc:picChg>
      </pc:sldChg>
      <pc:sldChg chg="addSp delSp modSp add replId">
        <pc:chgData name="Guest User" userId="S::urn:spo:anon#ba91c941f0b67fa401c56eaa51b2acb7da0bbaf98d49f6e9ff26f667a9c4dec4::" providerId="AD" clId="Web-{59ED11E0-5663-478B-B6B8-206491EC8C19}" dt="2019-03-26T11:51:58.083" v="2102" actId="1076"/>
        <pc:sldMkLst>
          <pc:docMk/>
          <pc:sldMk cId="922365973" sldId="306"/>
        </pc:sldMkLst>
        <pc:spChg chg="mod">
          <ac:chgData name="Guest User" userId="S::urn:spo:anon#ba91c941f0b67fa401c56eaa51b2acb7da0bbaf98d49f6e9ff26f667a9c4dec4::" providerId="AD" clId="Web-{59ED11E0-5663-478B-B6B8-206491EC8C19}" dt="2019-03-26T11:24:46.525" v="1721" actId="20577"/>
          <ac:spMkLst>
            <pc:docMk/>
            <pc:sldMk cId="922365973" sldId="306"/>
            <ac:spMk id="122" creationId="{00000000-0000-0000-0000-000000000000}"/>
          </ac:spMkLst>
        </pc:spChg>
        <pc:spChg chg="del">
          <ac:chgData name="Guest User" userId="S::urn:spo:anon#ba91c941f0b67fa401c56eaa51b2acb7da0bbaf98d49f6e9ff26f667a9c4dec4::" providerId="AD" clId="Web-{59ED11E0-5663-478B-B6B8-206491EC8C19}" dt="2019-03-26T11:24:49.807" v="1722"/>
          <ac:spMkLst>
            <pc:docMk/>
            <pc:sldMk cId="922365973" sldId="306"/>
            <ac:spMk id="123" creationId="{00000000-0000-0000-0000-000000000000}"/>
          </ac:spMkLst>
        </pc:spChg>
        <pc:spChg chg="del">
          <ac:chgData name="Guest User" userId="S::urn:spo:anon#ba91c941f0b67fa401c56eaa51b2acb7da0bbaf98d49f6e9ff26f667a9c4dec4::" providerId="AD" clId="Web-{59ED11E0-5663-478B-B6B8-206491EC8C19}" dt="2019-03-26T11:25:50.620" v="1729"/>
          <ac:spMkLst>
            <pc:docMk/>
            <pc:sldMk cId="922365973" sldId="306"/>
            <ac:spMk id="134" creationId="{00000000-0000-0000-0000-000000000000}"/>
          </ac:spMkLst>
        </pc:spChg>
        <pc:spChg chg="del">
          <ac:chgData name="Guest User" userId="S::urn:spo:anon#ba91c941f0b67fa401c56eaa51b2acb7da0bbaf98d49f6e9ff26f667a9c4dec4::" providerId="AD" clId="Web-{59ED11E0-5663-478B-B6B8-206491EC8C19}" dt="2019-03-26T11:25:44.776" v="1727"/>
          <ac:spMkLst>
            <pc:docMk/>
            <pc:sldMk cId="922365973" sldId="306"/>
            <ac:spMk id="135" creationId="{00000000-0000-0000-0000-000000000000}"/>
          </ac:spMkLst>
        </pc:spChg>
        <pc:spChg chg="del">
          <ac:chgData name="Guest User" userId="S::urn:spo:anon#ba91c941f0b67fa401c56eaa51b2acb7da0bbaf98d49f6e9ff26f667a9c4dec4::" providerId="AD" clId="Web-{59ED11E0-5663-478B-B6B8-206491EC8C19}" dt="2019-03-26T11:25:47.588" v="1728"/>
          <ac:spMkLst>
            <pc:docMk/>
            <pc:sldMk cId="922365973" sldId="306"/>
            <ac:spMk id="136" creationId="{00000000-0000-0000-0000-000000000000}"/>
          </ac:spMkLst>
        </pc:spChg>
        <pc:spChg chg="del">
          <ac:chgData name="Guest User" userId="S::urn:spo:anon#ba91c941f0b67fa401c56eaa51b2acb7da0bbaf98d49f6e9ff26f667a9c4dec4::" providerId="AD" clId="Web-{59ED11E0-5663-478B-B6B8-206491EC8C19}" dt="2019-03-26T11:25:53.057" v="1730"/>
          <ac:spMkLst>
            <pc:docMk/>
            <pc:sldMk cId="922365973" sldId="306"/>
            <ac:spMk id="137" creationId="{00000000-0000-0000-0000-000000000000}"/>
          </ac:spMkLst>
        </pc:spChg>
        <pc:grpChg chg="add del mod">
          <ac:chgData name="Guest User" userId="S::urn:spo:anon#ba91c941f0b67fa401c56eaa51b2acb7da0bbaf98d49f6e9ff26f667a9c4dec4::" providerId="AD" clId="Web-{59ED11E0-5663-478B-B6B8-206491EC8C19}" dt="2019-03-26T11:51:38.146" v="2096"/>
          <ac:grpSpMkLst>
            <pc:docMk/>
            <pc:sldMk cId="922365973" sldId="306"/>
            <ac:grpSpMk id="2" creationId="{4B4A6FEC-FED6-4129-BD14-786CBE8B300B}"/>
          </ac:grpSpMkLst>
        </pc:grpChg>
        <pc:grpChg chg="del">
          <ac:chgData name="Guest User" userId="S::urn:spo:anon#ba91c941f0b67fa401c56eaa51b2acb7da0bbaf98d49f6e9ff26f667a9c4dec4::" providerId="AD" clId="Web-{59ED11E0-5663-478B-B6B8-206491EC8C19}" dt="2019-03-26T11:24:52.478" v="1723"/>
          <ac:grpSpMkLst>
            <pc:docMk/>
            <pc:sldMk cId="922365973" sldId="306"/>
            <ac:grpSpMk id="126" creationId="{00000000-0000-0000-0000-000000000000}"/>
          </ac:grpSpMkLst>
        </pc:grpChg>
        <pc:grpChg chg="del">
          <ac:chgData name="Guest User" userId="S::urn:spo:anon#ba91c941f0b67fa401c56eaa51b2acb7da0bbaf98d49f6e9ff26f667a9c4dec4::" providerId="AD" clId="Web-{59ED11E0-5663-478B-B6B8-206491EC8C19}" dt="2019-03-26T11:25:39.369" v="1726"/>
          <ac:grpSpMkLst>
            <pc:docMk/>
            <pc:sldMk cId="922365973" sldId="306"/>
            <ac:grpSpMk id="129" creationId="{00000000-0000-0000-0000-000000000000}"/>
          </ac:grpSpMkLst>
        </pc:grpChg>
        <pc:picChg chg="add mod">
          <ac:chgData name="Guest User" userId="S::urn:spo:anon#ba91c941f0b67fa401c56eaa51b2acb7da0bbaf98d49f6e9ff26f667a9c4dec4::" providerId="AD" clId="Web-{59ED11E0-5663-478B-B6B8-206491EC8C19}" dt="2019-03-26T11:51:58.083" v="2102" actId="1076"/>
          <ac:picMkLst>
            <pc:docMk/>
            <pc:sldMk cId="922365973" sldId="306"/>
            <ac:picMk id="3" creationId="{1DB59E0B-4676-4EAD-A98B-212249409EBD}"/>
          </ac:picMkLst>
        </pc:picChg>
      </pc:sldChg>
      <pc:sldChg chg="addSp delSp modSp add replId">
        <pc:chgData name="Guest User" userId="S::urn:spo:anon#ba91c941f0b67fa401c56eaa51b2acb7da0bbaf98d49f6e9ff26f667a9c4dec4::" providerId="AD" clId="Web-{59ED11E0-5663-478B-B6B8-206491EC8C19}" dt="2019-03-26T11:37:00.749" v="1922" actId="1076"/>
        <pc:sldMkLst>
          <pc:docMk/>
          <pc:sldMk cId="3195252644" sldId="307"/>
        </pc:sldMkLst>
        <pc:spChg chg="mod">
          <ac:chgData name="Guest User" userId="S::urn:spo:anon#ba91c941f0b67fa401c56eaa51b2acb7da0bbaf98d49f6e9ff26f667a9c4dec4::" providerId="AD" clId="Web-{59ED11E0-5663-478B-B6B8-206491EC8C19}" dt="2019-03-26T11:32:47.904" v="1828" actId="1076"/>
          <ac:spMkLst>
            <pc:docMk/>
            <pc:sldMk cId="3195252644" sldId="307"/>
            <ac:spMk id="6" creationId="{DE3FE1DA-15AC-423C-9980-BEE6969BE545}"/>
          </ac:spMkLst>
        </pc:spChg>
        <pc:spChg chg="mod">
          <ac:chgData name="Guest User" userId="S::urn:spo:anon#ba91c941f0b67fa401c56eaa51b2acb7da0bbaf98d49f6e9ff26f667a9c4dec4::" providerId="AD" clId="Web-{59ED11E0-5663-478B-B6B8-206491EC8C19}" dt="2019-03-26T11:32:19.950" v="1794" actId="20577"/>
          <ac:spMkLst>
            <pc:docMk/>
            <pc:sldMk cId="3195252644" sldId="307"/>
            <ac:spMk id="143" creationId="{00000000-0000-0000-0000-000000000000}"/>
          </ac:spMkLst>
        </pc:spChg>
        <pc:spChg chg="mod">
          <ac:chgData name="Guest User" userId="S::urn:spo:anon#ba91c941f0b67fa401c56eaa51b2acb7da0bbaf98d49f6e9ff26f667a9c4dec4::" providerId="AD" clId="Web-{59ED11E0-5663-478B-B6B8-206491EC8C19}" dt="2019-03-26T11:36:55.312" v="1921" actId="20577"/>
          <ac:spMkLst>
            <pc:docMk/>
            <pc:sldMk cId="3195252644" sldId="307"/>
            <ac:spMk id="144" creationId="{00000000-0000-0000-0000-000000000000}"/>
          </ac:spMkLst>
        </pc:spChg>
        <pc:grpChg chg="del">
          <ac:chgData name="Guest User" userId="S::urn:spo:anon#ba91c941f0b67fa401c56eaa51b2acb7da0bbaf98d49f6e9ff26f667a9c4dec4::" providerId="AD" clId="Web-{59ED11E0-5663-478B-B6B8-206491EC8C19}" dt="2019-03-26T11:32:25.560" v="1795"/>
          <ac:grpSpMkLst>
            <pc:docMk/>
            <pc:sldMk cId="3195252644" sldId="307"/>
            <ac:grpSpMk id="3" creationId="{8F0A4345-3F1C-4A4F-B2A2-E749F2C584E7}"/>
          </ac:grpSpMkLst>
        </pc:grpChg>
        <pc:grpChg chg="add mod">
          <ac:chgData name="Guest User" userId="S::urn:spo:anon#ba91c941f0b67fa401c56eaa51b2acb7da0bbaf98d49f6e9ff26f667a9c4dec4::" providerId="AD" clId="Web-{59ED11E0-5663-478B-B6B8-206491EC8C19}" dt="2019-03-26T11:37:00.749" v="1922" actId="1076"/>
          <ac:grpSpMkLst>
            <pc:docMk/>
            <pc:sldMk cId="3195252644" sldId="307"/>
            <ac:grpSpMk id="4" creationId="{F3653013-309C-4CD8-8586-AFAC6A583A69}"/>
          </ac:grpSpMkLst>
        </pc:grpChg>
      </pc:sldChg>
    </pc:docChg>
  </pc:docChgLst>
  <pc:docChgLst>
    <pc:chgData name="Chriss SANTI" userId="293c6259-8134-42eb-bbd9-86a7cc5902ff" providerId="ADAL" clId="{01FFC97F-8D19-486E-9A8B-56E28D5EFFD2}"/>
    <pc:docChg chg="undo custSel addSld delSld modSld sldOrd">
      <pc:chgData name="Chriss SANTI" userId="293c6259-8134-42eb-bbd9-86a7cc5902ff" providerId="ADAL" clId="{01FFC97F-8D19-486E-9A8B-56E28D5EFFD2}" dt="2019-04-02T10:08:15.744" v="6005" actId="20577"/>
      <pc:docMkLst>
        <pc:docMk/>
      </pc:docMkLst>
      <pc:sldChg chg="addSp delSp modSp modTransition modNotesTx">
        <pc:chgData name="Chriss SANTI" userId="293c6259-8134-42eb-bbd9-86a7cc5902ff" providerId="ADAL" clId="{01FFC97F-8D19-486E-9A8B-56E28D5EFFD2}" dt="2019-04-02T05:42:32.481" v="4691"/>
        <pc:sldMkLst>
          <pc:docMk/>
          <pc:sldMk cId="0" sldId="256"/>
        </pc:sldMkLst>
        <pc:spChg chg="mod">
          <ac:chgData name="Chriss SANTI" userId="293c6259-8134-42eb-bbd9-86a7cc5902ff" providerId="ADAL" clId="{01FFC97F-8D19-486E-9A8B-56E28D5EFFD2}" dt="2019-03-26T10:32:39.151" v="540" actId="1076"/>
          <ac:spMkLst>
            <pc:docMk/>
            <pc:sldMk cId="0" sldId="256"/>
            <ac:spMk id="12" creationId="{3F5D653F-75D0-4093-8C90-A06C3CE1847E}"/>
          </ac:spMkLst>
        </pc:spChg>
        <pc:spChg chg="mod">
          <ac:chgData name="Chriss SANTI" userId="293c6259-8134-42eb-bbd9-86a7cc5902ff" providerId="ADAL" clId="{01FFC97F-8D19-486E-9A8B-56E28D5EFFD2}" dt="2019-03-26T10:32:39.151" v="540" actId="1076"/>
          <ac:spMkLst>
            <pc:docMk/>
            <pc:sldMk cId="0" sldId="256"/>
            <ac:spMk id="13" creationId="{1473C1B8-B4DD-4118-95CA-4D6ADF6B9662}"/>
          </ac:spMkLst>
        </pc:spChg>
        <pc:spChg chg="mod">
          <ac:chgData name="Chriss SANTI" userId="293c6259-8134-42eb-bbd9-86a7cc5902ff" providerId="ADAL" clId="{01FFC97F-8D19-486E-9A8B-56E28D5EFFD2}" dt="2019-03-26T10:32:39.151" v="540" actId="1076"/>
          <ac:spMkLst>
            <pc:docMk/>
            <pc:sldMk cId="0" sldId="256"/>
            <ac:spMk id="14" creationId="{DA48B07D-8726-4DFF-B8BF-F140CF1234EE}"/>
          </ac:spMkLst>
        </pc:spChg>
        <pc:spChg chg="add mod">
          <ac:chgData name="Chriss SANTI" userId="293c6259-8134-42eb-bbd9-86a7cc5902ff" providerId="ADAL" clId="{01FFC97F-8D19-486E-9A8B-56E28D5EFFD2}" dt="2019-03-26T10:36:36.726" v="621" actId="1076"/>
          <ac:spMkLst>
            <pc:docMk/>
            <pc:sldMk cId="0" sldId="256"/>
            <ac:spMk id="15" creationId="{4050EBD3-220A-4BAB-923C-3BBD8D13C1E0}"/>
          </ac:spMkLst>
        </pc:spChg>
        <pc:spChg chg="add mod">
          <ac:chgData name="Chriss SANTI" userId="293c6259-8134-42eb-bbd9-86a7cc5902ff" providerId="ADAL" clId="{01FFC97F-8D19-486E-9A8B-56E28D5EFFD2}" dt="2019-03-26T10:36:42.103" v="622" actId="1076"/>
          <ac:spMkLst>
            <pc:docMk/>
            <pc:sldMk cId="0" sldId="256"/>
            <ac:spMk id="16" creationId="{374446DE-89D4-433F-9061-54A54832099D}"/>
          </ac:spMkLst>
        </pc:spChg>
        <pc:spChg chg="add del">
          <ac:chgData name="Chriss SANTI" userId="293c6259-8134-42eb-bbd9-86a7cc5902ff" providerId="ADAL" clId="{01FFC97F-8D19-486E-9A8B-56E28D5EFFD2}" dt="2019-03-26T10:29:09.367" v="524"/>
          <ac:spMkLst>
            <pc:docMk/>
            <pc:sldMk cId="0" sldId="256"/>
            <ac:spMk id="17" creationId="{F4C0582B-92BA-478A-9A29-4F646EBB335F}"/>
          </ac:spMkLst>
        </pc:spChg>
        <pc:spChg chg="add del">
          <ac:chgData name="Chriss SANTI" userId="293c6259-8134-42eb-bbd9-86a7cc5902ff" providerId="ADAL" clId="{01FFC97F-8D19-486E-9A8B-56E28D5EFFD2}" dt="2019-03-26T10:29:09.367" v="524"/>
          <ac:spMkLst>
            <pc:docMk/>
            <pc:sldMk cId="0" sldId="256"/>
            <ac:spMk id="18" creationId="{C11866D3-5DBB-4EAE-9A32-5E0F4949DC28}"/>
          </ac:spMkLst>
        </pc:spChg>
        <pc:spChg chg="add del mod">
          <ac:chgData name="Chriss SANTI" userId="293c6259-8134-42eb-bbd9-86a7cc5902ff" providerId="ADAL" clId="{01FFC97F-8D19-486E-9A8B-56E28D5EFFD2}" dt="2019-03-26T10:33:14.418" v="546"/>
          <ac:spMkLst>
            <pc:docMk/>
            <pc:sldMk cId="0" sldId="256"/>
            <ac:spMk id="19" creationId="{75AFFC16-22DC-4E05-9244-C20D1448317A}"/>
          </ac:spMkLst>
        </pc:spChg>
        <pc:spChg chg="add del mod">
          <ac:chgData name="Chriss SANTI" userId="293c6259-8134-42eb-bbd9-86a7cc5902ff" providerId="ADAL" clId="{01FFC97F-8D19-486E-9A8B-56E28D5EFFD2}" dt="2019-03-26T10:36:29.064" v="619" actId="478"/>
          <ac:spMkLst>
            <pc:docMk/>
            <pc:sldMk cId="0" sldId="256"/>
            <ac:spMk id="20" creationId="{549B5010-409F-4751-B3B2-6B0ECC0D6F67}"/>
          </ac:spMkLst>
        </pc:spChg>
        <pc:spChg chg="add del mod">
          <ac:chgData name="Chriss SANTI" userId="293c6259-8134-42eb-bbd9-86a7cc5902ff" providerId="ADAL" clId="{01FFC97F-8D19-486E-9A8B-56E28D5EFFD2}" dt="2019-03-26T10:36:30.487" v="620" actId="478"/>
          <ac:spMkLst>
            <pc:docMk/>
            <pc:sldMk cId="0" sldId="256"/>
            <ac:spMk id="21" creationId="{7A86B416-AD5C-47EE-BEC7-93F5F53E22FA}"/>
          </ac:spMkLst>
        </pc:spChg>
        <pc:spChg chg="mod">
          <ac:chgData name="Chriss SANTI" userId="293c6259-8134-42eb-bbd9-86a7cc5902ff" providerId="ADAL" clId="{01FFC97F-8D19-486E-9A8B-56E28D5EFFD2}" dt="2019-03-26T10:32:39.151" v="540" actId="1076"/>
          <ac:spMkLst>
            <pc:docMk/>
            <pc:sldMk cId="0" sldId="256"/>
            <ac:spMk id="61" creationId="{00000000-0000-0000-0000-000000000000}"/>
          </ac:spMkLst>
        </pc:spChg>
      </pc:sldChg>
      <pc:sldChg chg="modTransition modNotesTx">
        <pc:chgData name="Chriss SANTI" userId="293c6259-8134-42eb-bbd9-86a7cc5902ff" providerId="ADAL" clId="{01FFC97F-8D19-486E-9A8B-56E28D5EFFD2}" dt="2019-04-02T05:42:32.481" v="4691"/>
        <pc:sldMkLst>
          <pc:docMk/>
          <pc:sldMk cId="0" sldId="262"/>
        </pc:sldMkLst>
      </pc:sldChg>
      <pc:sldChg chg="addSp delSp modSp modTransition modNotesTx">
        <pc:chgData name="Chriss SANTI" userId="293c6259-8134-42eb-bbd9-86a7cc5902ff" providerId="ADAL" clId="{01FFC97F-8D19-486E-9A8B-56E28D5EFFD2}" dt="2019-04-02T05:42:32.481" v="4691"/>
        <pc:sldMkLst>
          <pc:docMk/>
          <pc:sldMk cId="3809765568" sldId="284"/>
        </pc:sldMkLst>
        <pc:spChg chg="add del">
          <ac:chgData name="Chriss SANTI" userId="293c6259-8134-42eb-bbd9-86a7cc5902ff" providerId="ADAL" clId="{01FFC97F-8D19-486E-9A8B-56E28D5EFFD2}" dt="2019-03-26T10:33:28.325" v="550"/>
          <ac:spMkLst>
            <pc:docMk/>
            <pc:sldMk cId="3809765568" sldId="284"/>
            <ac:spMk id="5" creationId="{8393CC14-8867-4E20-9FE8-75821467F182}"/>
          </ac:spMkLst>
        </pc:spChg>
        <pc:spChg chg="mod">
          <ac:chgData name="Chriss SANTI" userId="293c6259-8134-42eb-bbd9-86a7cc5902ff" providerId="ADAL" clId="{01FFC97F-8D19-486E-9A8B-56E28D5EFFD2}" dt="2019-03-26T10:33:21.749" v="548" actId="14100"/>
          <ac:spMkLst>
            <pc:docMk/>
            <pc:sldMk cId="3809765568" sldId="284"/>
            <ac:spMk id="100" creationId="{00000000-0000-0000-0000-000000000000}"/>
          </ac:spMkLst>
        </pc:spChg>
      </pc:sldChg>
      <pc:sldChg chg="addSp delSp modSp modTransition modNotesTx">
        <pc:chgData name="Chriss SANTI" userId="293c6259-8134-42eb-bbd9-86a7cc5902ff" providerId="ADAL" clId="{01FFC97F-8D19-486E-9A8B-56E28D5EFFD2}" dt="2019-04-02T05:42:32.481" v="4691"/>
        <pc:sldMkLst>
          <pc:docMk/>
          <pc:sldMk cId="4093494382" sldId="285"/>
        </pc:sldMkLst>
        <pc:spChg chg="add del mod">
          <ac:chgData name="Chriss SANTI" userId="293c6259-8134-42eb-bbd9-86a7cc5902ff" providerId="ADAL" clId="{01FFC97F-8D19-486E-9A8B-56E28D5EFFD2}" dt="2019-03-26T09:49:14.673" v="96"/>
          <ac:spMkLst>
            <pc:docMk/>
            <pc:sldMk cId="4093494382" sldId="285"/>
            <ac:spMk id="2" creationId="{B55F207A-0295-42B2-A20D-C8D75CBF951E}"/>
          </ac:spMkLst>
        </pc:spChg>
        <pc:spChg chg="mod">
          <ac:chgData name="Chriss SANTI" userId="293c6259-8134-42eb-bbd9-86a7cc5902ff" providerId="ADAL" clId="{01FFC97F-8D19-486E-9A8B-56E28D5EFFD2}" dt="2019-03-26T11:25:11.150" v="750" actId="14100"/>
          <ac:spMkLst>
            <pc:docMk/>
            <pc:sldMk cId="4093494382" sldId="285"/>
            <ac:spMk id="100" creationId="{00000000-0000-0000-0000-000000000000}"/>
          </ac:spMkLst>
        </pc:spChg>
        <pc:picChg chg="add del mod">
          <ac:chgData name="Chriss SANTI" userId="293c6259-8134-42eb-bbd9-86a7cc5902ff" providerId="ADAL" clId="{01FFC97F-8D19-486E-9A8B-56E28D5EFFD2}" dt="2019-03-26T11:24:29.541" v="744"/>
          <ac:picMkLst>
            <pc:docMk/>
            <pc:sldMk cId="4093494382" sldId="285"/>
            <ac:picMk id="4" creationId="{F4FE4357-D74D-4EAD-9C4B-F7406C99F432}"/>
          </ac:picMkLst>
        </pc:picChg>
      </pc:sldChg>
      <pc:sldChg chg="modSp modTransition modNotesTx">
        <pc:chgData name="Chriss SANTI" userId="293c6259-8134-42eb-bbd9-86a7cc5902ff" providerId="ADAL" clId="{01FFC97F-8D19-486E-9A8B-56E28D5EFFD2}" dt="2019-04-02T05:42:32.481" v="4691"/>
        <pc:sldMkLst>
          <pc:docMk/>
          <pc:sldMk cId="526861095" sldId="286"/>
        </pc:sldMkLst>
        <pc:spChg chg="mod">
          <ac:chgData name="Chriss SANTI" userId="293c6259-8134-42eb-bbd9-86a7cc5902ff" providerId="ADAL" clId="{01FFC97F-8D19-486E-9A8B-56E28D5EFFD2}" dt="2019-03-26T09:45:03.580" v="27" actId="14100"/>
          <ac:spMkLst>
            <pc:docMk/>
            <pc:sldMk cId="526861095" sldId="286"/>
            <ac:spMk id="99" creationId="{00000000-0000-0000-0000-000000000000}"/>
          </ac:spMkLst>
        </pc:spChg>
        <pc:spChg chg="mod">
          <ac:chgData name="Chriss SANTI" userId="293c6259-8134-42eb-bbd9-86a7cc5902ff" providerId="ADAL" clId="{01FFC97F-8D19-486E-9A8B-56E28D5EFFD2}" dt="2019-03-26T10:38:47.974" v="677" actId="1076"/>
          <ac:spMkLst>
            <pc:docMk/>
            <pc:sldMk cId="526861095" sldId="286"/>
            <ac:spMk id="100" creationId="{00000000-0000-0000-0000-000000000000}"/>
          </ac:spMkLst>
        </pc:spChg>
      </pc:sldChg>
      <pc:sldChg chg="modSp modTransition">
        <pc:chgData name="Chriss SANTI" userId="293c6259-8134-42eb-bbd9-86a7cc5902ff" providerId="ADAL" clId="{01FFC97F-8D19-486E-9A8B-56E28D5EFFD2}" dt="2019-04-02T05:42:32.481" v="4691"/>
        <pc:sldMkLst>
          <pc:docMk/>
          <pc:sldMk cId="3992035297" sldId="287"/>
        </pc:sldMkLst>
        <pc:spChg chg="mod">
          <ac:chgData name="Chriss SANTI" userId="293c6259-8134-42eb-bbd9-86a7cc5902ff" providerId="ADAL" clId="{01FFC97F-8D19-486E-9A8B-56E28D5EFFD2}" dt="2019-03-26T10:01:02.618" v="256" actId="313"/>
          <ac:spMkLst>
            <pc:docMk/>
            <pc:sldMk cId="3992035297" sldId="287"/>
            <ac:spMk id="99" creationId="{00000000-0000-0000-0000-000000000000}"/>
          </ac:spMkLst>
        </pc:spChg>
      </pc:sldChg>
      <pc:sldChg chg="modSp modTransition">
        <pc:chgData name="Chriss SANTI" userId="293c6259-8134-42eb-bbd9-86a7cc5902ff" providerId="ADAL" clId="{01FFC97F-8D19-486E-9A8B-56E28D5EFFD2}" dt="2019-04-02T05:42:32.481" v="4691"/>
        <pc:sldMkLst>
          <pc:docMk/>
          <pc:sldMk cId="637998801" sldId="288"/>
        </pc:sldMkLst>
        <pc:spChg chg="mod">
          <ac:chgData name="Chriss SANTI" userId="293c6259-8134-42eb-bbd9-86a7cc5902ff" providerId="ADAL" clId="{01FFC97F-8D19-486E-9A8B-56E28D5EFFD2}" dt="2019-03-26T10:12:24.422" v="397" actId="14100"/>
          <ac:spMkLst>
            <pc:docMk/>
            <pc:sldMk cId="637998801" sldId="288"/>
            <ac:spMk id="100" creationId="{00000000-0000-0000-0000-000000000000}"/>
          </ac:spMkLst>
        </pc:spChg>
      </pc:sldChg>
      <pc:sldChg chg="addSp delSp modSp modTransition">
        <pc:chgData name="Chriss SANTI" userId="293c6259-8134-42eb-bbd9-86a7cc5902ff" providerId="ADAL" clId="{01FFC97F-8D19-486E-9A8B-56E28D5EFFD2}" dt="2019-04-02T05:42:32.481" v="4691"/>
        <pc:sldMkLst>
          <pc:docMk/>
          <pc:sldMk cId="3801209543" sldId="289"/>
        </pc:sldMkLst>
        <pc:spChg chg="add mod">
          <ac:chgData name="Chriss SANTI" userId="293c6259-8134-42eb-bbd9-86a7cc5902ff" providerId="ADAL" clId="{01FFC97F-8D19-486E-9A8B-56E28D5EFFD2}" dt="2019-03-26T09:34:34.335" v="5" actId="20577"/>
          <ac:spMkLst>
            <pc:docMk/>
            <pc:sldMk cId="3801209543" sldId="289"/>
            <ac:spMk id="9" creationId="{73C2B70C-FEFA-46AF-8A0D-4D07AA6F4C13}"/>
          </ac:spMkLst>
        </pc:spChg>
        <pc:spChg chg="mod">
          <ac:chgData name="Chriss SANTI" userId="293c6259-8134-42eb-bbd9-86a7cc5902ff" providerId="ADAL" clId="{01FFC97F-8D19-486E-9A8B-56E28D5EFFD2}" dt="2019-03-26T10:31:37.442" v="533" actId="1076"/>
          <ac:spMkLst>
            <pc:docMk/>
            <pc:sldMk cId="3801209543" sldId="289"/>
            <ac:spMk id="17" creationId="{D4620591-438C-4BE4-AD1C-9260690359AA}"/>
          </ac:spMkLst>
        </pc:spChg>
        <pc:grpChg chg="mod">
          <ac:chgData name="Chriss SANTI" userId="293c6259-8134-42eb-bbd9-86a7cc5902ff" providerId="ADAL" clId="{01FFC97F-8D19-486E-9A8B-56E28D5EFFD2}" dt="2019-03-26T10:31:46.312" v="536" actId="1076"/>
          <ac:grpSpMkLst>
            <pc:docMk/>
            <pc:sldMk cId="3801209543" sldId="289"/>
            <ac:grpSpMk id="6" creationId="{74B04E2A-AC59-4BFA-BEBD-B2A6358BAC3F}"/>
          </ac:grpSpMkLst>
        </pc:grpChg>
        <pc:grpChg chg="del">
          <ac:chgData name="Chriss SANTI" userId="293c6259-8134-42eb-bbd9-86a7cc5902ff" providerId="ADAL" clId="{01FFC97F-8D19-486E-9A8B-56E28D5EFFD2}" dt="2019-03-26T09:34:22.645" v="1" actId="478"/>
          <ac:grpSpMkLst>
            <pc:docMk/>
            <pc:sldMk cId="3801209543" sldId="289"/>
            <ac:grpSpMk id="113" creationId="{00000000-0000-0000-0000-000000000000}"/>
          </ac:grpSpMkLst>
        </pc:grpChg>
      </pc:sldChg>
      <pc:sldChg chg="addSp delSp modSp modTransition">
        <pc:chgData name="Chriss SANTI" userId="293c6259-8134-42eb-bbd9-86a7cc5902ff" providerId="ADAL" clId="{01FFC97F-8D19-486E-9A8B-56E28D5EFFD2}" dt="2019-04-02T05:42:32.481" v="4691"/>
        <pc:sldMkLst>
          <pc:docMk/>
          <pc:sldMk cId="4263758908" sldId="290"/>
        </pc:sldMkLst>
        <pc:spChg chg="mod">
          <ac:chgData name="Chriss SANTI" userId="293c6259-8134-42eb-bbd9-86a7cc5902ff" providerId="ADAL" clId="{01FFC97F-8D19-486E-9A8B-56E28D5EFFD2}" dt="2019-03-26T11:08:27.605" v="733" actId="1076"/>
          <ac:spMkLst>
            <pc:docMk/>
            <pc:sldMk cId="4263758908" sldId="290"/>
            <ac:spMk id="6" creationId="{DE3FE1DA-15AC-423C-9980-BEE6969BE545}"/>
          </ac:spMkLst>
        </pc:spChg>
        <pc:picChg chg="add del mod">
          <ac:chgData name="Chriss SANTI" userId="293c6259-8134-42eb-bbd9-86a7cc5902ff" providerId="ADAL" clId="{01FFC97F-8D19-486E-9A8B-56E28D5EFFD2}" dt="2019-03-26T11:06:21.087" v="719" actId="478"/>
          <ac:picMkLst>
            <pc:docMk/>
            <pc:sldMk cId="4263758908" sldId="290"/>
            <ac:picMk id="2" creationId="{EAC29942-BE72-4FC1-BF34-DC4750682A22}"/>
          </ac:picMkLst>
        </pc:picChg>
        <pc:picChg chg="del">
          <ac:chgData name="Chriss SANTI" userId="293c6259-8134-42eb-bbd9-86a7cc5902ff" providerId="ADAL" clId="{01FFC97F-8D19-486E-9A8B-56E28D5EFFD2}" dt="2019-03-26T11:06:32.060" v="722" actId="478"/>
          <ac:picMkLst>
            <pc:docMk/>
            <pc:sldMk cId="4263758908" sldId="290"/>
            <ac:picMk id="4" creationId="{BB814724-1A38-44EB-84B1-2D089E1430E9}"/>
          </ac:picMkLst>
        </pc:picChg>
        <pc:picChg chg="add mod">
          <ac:chgData name="Chriss SANTI" userId="293c6259-8134-42eb-bbd9-86a7cc5902ff" providerId="ADAL" clId="{01FFC97F-8D19-486E-9A8B-56E28D5EFFD2}" dt="2019-03-26T11:06:37.493" v="725" actId="1076"/>
          <ac:picMkLst>
            <pc:docMk/>
            <pc:sldMk cId="4263758908" sldId="290"/>
            <ac:picMk id="5" creationId="{1F7F4D8A-2D48-4987-80C7-9506B04D56C9}"/>
          </ac:picMkLst>
        </pc:picChg>
      </pc:sldChg>
      <pc:sldChg chg="addSp modSp modTransition modNotesTx">
        <pc:chgData name="Chriss SANTI" userId="293c6259-8134-42eb-bbd9-86a7cc5902ff" providerId="ADAL" clId="{01FFC97F-8D19-486E-9A8B-56E28D5EFFD2}" dt="2019-04-02T10:08:15.744" v="6005" actId="20577"/>
        <pc:sldMkLst>
          <pc:docMk/>
          <pc:sldMk cId="3658737592" sldId="294"/>
        </pc:sldMkLst>
        <pc:spChg chg="add mod ord">
          <ac:chgData name="Chriss SANTI" userId="293c6259-8134-42eb-bbd9-86a7cc5902ff" providerId="ADAL" clId="{01FFC97F-8D19-486E-9A8B-56E28D5EFFD2}" dt="2019-03-26T10:23:15.418" v="459" actId="20577"/>
          <ac:spMkLst>
            <pc:docMk/>
            <pc:sldMk cId="3658737592" sldId="294"/>
            <ac:spMk id="12" creationId="{4AC73D04-CC59-4DA7-A2B8-DB3DE53B298C}"/>
          </ac:spMkLst>
        </pc:spChg>
        <pc:grpChg chg="add mod">
          <ac:chgData name="Chriss SANTI" userId="293c6259-8134-42eb-bbd9-86a7cc5902ff" providerId="ADAL" clId="{01FFC97F-8D19-486E-9A8B-56E28D5EFFD2}" dt="2019-03-26T10:22:37.170" v="444" actId="164"/>
          <ac:grpSpMkLst>
            <pc:docMk/>
            <pc:sldMk cId="3658737592" sldId="294"/>
            <ac:grpSpMk id="3" creationId="{8F0A4345-3F1C-4A4F-B2A2-E749F2C584E7}"/>
          </ac:grpSpMkLst>
        </pc:grpChg>
        <pc:picChg chg="mod ord">
          <ac:chgData name="Chriss SANTI" userId="293c6259-8134-42eb-bbd9-86a7cc5902ff" providerId="ADAL" clId="{01FFC97F-8D19-486E-9A8B-56E28D5EFFD2}" dt="2019-03-26T10:22:37.170" v="444" actId="164"/>
          <ac:picMkLst>
            <pc:docMk/>
            <pc:sldMk cId="3658737592" sldId="294"/>
            <ac:picMk id="2" creationId="{4E00C2A2-949E-4E32-9653-F2F07F5BA2F4}"/>
          </ac:picMkLst>
        </pc:picChg>
      </pc:sldChg>
      <pc:sldChg chg="addSp delSp modSp add modTransition">
        <pc:chgData name="Chriss SANTI" userId="293c6259-8134-42eb-bbd9-86a7cc5902ff" providerId="ADAL" clId="{01FFC97F-8D19-486E-9A8B-56E28D5EFFD2}" dt="2019-04-02T05:42:32.481" v="4691"/>
        <pc:sldMkLst>
          <pc:docMk/>
          <pc:sldMk cId="720445404" sldId="295"/>
        </pc:sldMkLst>
        <pc:spChg chg="mod">
          <ac:chgData name="Chriss SANTI" userId="293c6259-8134-42eb-bbd9-86a7cc5902ff" providerId="ADAL" clId="{01FFC97F-8D19-486E-9A8B-56E28D5EFFD2}" dt="2019-03-26T11:32:41.844" v="774" actId="1076"/>
          <ac:spMkLst>
            <pc:docMk/>
            <pc:sldMk cId="720445404" sldId="295"/>
            <ac:spMk id="6" creationId="{DE3FE1DA-15AC-423C-9980-BEE6969BE545}"/>
          </ac:spMkLst>
        </pc:spChg>
        <pc:spChg chg="mod">
          <ac:chgData name="Chriss SANTI" userId="293c6259-8134-42eb-bbd9-86a7cc5902ff" providerId="ADAL" clId="{01FFC97F-8D19-486E-9A8B-56E28D5EFFD2}" dt="2019-03-26T10:05:38.618" v="260" actId="20577"/>
          <ac:spMkLst>
            <pc:docMk/>
            <pc:sldMk cId="720445404" sldId="295"/>
            <ac:spMk id="143" creationId="{00000000-0000-0000-0000-000000000000}"/>
          </ac:spMkLst>
        </pc:spChg>
        <pc:spChg chg="mod">
          <ac:chgData name="Chriss SANTI" userId="293c6259-8134-42eb-bbd9-86a7cc5902ff" providerId="ADAL" clId="{01FFC97F-8D19-486E-9A8B-56E28D5EFFD2}" dt="2019-03-26T11:32:18.979" v="772" actId="14100"/>
          <ac:spMkLst>
            <pc:docMk/>
            <pc:sldMk cId="720445404" sldId="295"/>
            <ac:spMk id="144" creationId="{00000000-0000-0000-0000-000000000000}"/>
          </ac:spMkLst>
        </pc:spChg>
        <pc:picChg chg="add del">
          <ac:chgData name="Chriss SANTI" userId="293c6259-8134-42eb-bbd9-86a7cc5902ff" providerId="ADAL" clId="{01FFC97F-8D19-486E-9A8B-56E28D5EFFD2}" dt="2019-03-26T10:07:34.626" v="291" actId="478"/>
          <ac:picMkLst>
            <pc:docMk/>
            <pc:sldMk cId="720445404" sldId="295"/>
            <ac:picMk id="2" creationId="{4E00C2A2-949E-4E32-9653-F2F07F5BA2F4}"/>
          </ac:picMkLst>
        </pc:picChg>
        <pc:picChg chg="del">
          <ac:chgData name="Chriss SANTI" userId="293c6259-8134-42eb-bbd9-86a7cc5902ff" providerId="ADAL" clId="{01FFC97F-8D19-486E-9A8B-56E28D5EFFD2}" dt="2019-03-26T10:51:30.193" v="678" actId="478"/>
          <ac:picMkLst>
            <pc:docMk/>
            <pc:sldMk cId="720445404" sldId="295"/>
            <ac:picMk id="3" creationId="{80EDF64B-7DB2-4C5A-8C51-6458CB51955F}"/>
          </ac:picMkLst>
        </pc:picChg>
        <pc:picChg chg="add mod">
          <ac:chgData name="Chriss SANTI" userId="293c6259-8134-42eb-bbd9-86a7cc5902ff" providerId="ADAL" clId="{01FFC97F-8D19-486E-9A8B-56E28D5EFFD2}" dt="2019-03-26T10:09:31.653" v="371" actId="1076"/>
          <ac:picMkLst>
            <pc:docMk/>
            <pc:sldMk cId="720445404" sldId="295"/>
            <ac:picMk id="4" creationId="{AC9452F7-A25A-4C2E-B5BA-22EF365FBF6F}"/>
          </ac:picMkLst>
        </pc:picChg>
        <pc:picChg chg="add mod">
          <ac:chgData name="Chriss SANTI" userId="293c6259-8134-42eb-bbd9-86a7cc5902ff" providerId="ADAL" clId="{01FFC97F-8D19-486E-9A8B-56E28D5EFFD2}" dt="2019-03-26T11:32:29.005" v="773" actId="1076"/>
          <ac:picMkLst>
            <pc:docMk/>
            <pc:sldMk cId="720445404" sldId="295"/>
            <ac:picMk id="7" creationId="{E1BFEF1E-E3B1-4ED2-AD19-D5CA3B1AD0C0}"/>
          </ac:picMkLst>
        </pc:picChg>
      </pc:sldChg>
      <pc:sldChg chg="addSp modSp modTransition modNotesTx">
        <pc:chgData name="Chriss SANTI" userId="293c6259-8134-42eb-bbd9-86a7cc5902ff" providerId="ADAL" clId="{01FFC97F-8D19-486E-9A8B-56E28D5EFFD2}" dt="2019-04-02T05:42:32.481" v="4691"/>
        <pc:sldMkLst>
          <pc:docMk/>
          <pc:sldMk cId="4261291064" sldId="298"/>
        </pc:sldMkLst>
        <pc:spChg chg="add mod">
          <ac:chgData name="Chriss SANTI" userId="293c6259-8134-42eb-bbd9-86a7cc5902ff" providerId="ADAL" clId="{01FFC97F-8D19-486E-9A8B-56E28D5EFFD2}" dt="2019-03-26T10:23:04.586" v="453" actId="20577"/>
          <ac:spMkLst>
            <pc:docMk/>
            <pc:sldMk cId="4261291064" sldId="298"/>
            <ac:spMk id="13" creationId="{2EA29C79-AF4B-494C-B467-20182DCFB8E4}"/>
          </ac:spMkLst>
        </pc:spChg>
        <pc:grpChg chg="add mod">
          <ac:chgData name="Chriss SANTI" userId="293c6259-8134-42eb-bbd9-86a7cc5902ff" providerId="ADAL" clId="{01FFC97F-8D19-486E-9A8B-56E28D5EFFD2}" dt="2019-03-26T10:22:53.328" v="447" actId="164"/>
          <ac:grpSpMkLst>
            <pc:docMk/>
            <pc:sldMk cId="4261291064" sldId="298"/>
            <ac:grpSpMk id="3" creationId="{EF3AA071-7C12-485D-9335-5B483C1AE973}"/>
          </ac:grpSpMkLst>
        </pc:grpChg>
        <pc:picChg chg="mod">
          <ac:chgData name="Chriss SANTI" userId="293c6259-8134-42eb-bbd9-86a7cc5902ff" providerId="ADAL" clId="{01FFC97F-8D19-486E-9A8B-56E28D5EFFD2}" dt="2019-03-26T10:22:53.328" v="447" actId="164"/>
          <ac:picMkLst>
            <pc:docMk/>
            <pc:sldMk cId="4261291064" sldId="298"/>
            <ac:picMk id="9" creationId="{CB89EF35-CD09-4A86-B228-383BF3F25B57}"/>
          </ac:picMkLst>
        </pc:picChg>
      </pc:sldChg>
      <pc:sldChg chg="modTransition">
        <pc:chgData name="Chriss SANTI" userId="293c6259-8134-42eb-bbd9-86a7cc5902ff" providerId="ADAL" clId="{01FFC97F-8D19-486E-9A8B-56E28D5EFFD2}" dt="2019-04-02T05:42:32.481" v="4691"/>
        <pc:sldMkLst>
          <pc:docMk/>
          <pc:sldMk cId="1560540361" sldId="300"/>
        </pc:sldMkLst>
      </pc:sldChg>
      <pc:sldChg chg="modTransition modNotesTx">
        <pc:chgData name="Chriss SANTI" userId="293c6259-8134-42eb-bbd9-86a7cc5902ff" providerId="ADAL" clId="{01FFC97F-8D19-486E-9A8B-56E28D5EFFD2}" dt="2019-04-02T05:42:32.481" v="4691"/>
        <pc:sldMkLst>
          <pc:docMk/>
          <pc:sldMk cId="1905941317" sldId="301"/>
        </pc:sldMkLst>
      </pc:sldChg>
      <pc:sldChg chg="modTransition modNotesTx">
        <pc:chgData name="Chriss SANTI" userId="293c6259-8134-42eb-bbd9-86a7cc5902ff" providerId="ADAL" clId="{01FFC97F-8D19-486E-9A8B-56E28D5EFFD2}" dt="2019-04-02T05:42:32.481" v="4691"/>
        <pc:sldMkLst>
          <pc:docMk/>
          <pc:sldMk cId="2602472106" sldId="302"/>
        </pc:sldMkLst>
      </pc:sldChg>
      <pc:sldChg chg="modTransition">
        <pc:chgData name="Chriss SANTI" userId="293c6259-8134-42eb-bbd9-86a7cc5902ff" providerId="ADAL" clId="{01FFC97F-8D19-486E-9A8B-56E28D5EFFD2}" dt="2019-04-02T05:42:32.481" v="4691"/>
        <pc:sldMkLst>
          <pc:docMk/>
          <pc:sldMk cId="3696912142" sldId="303"/>
        </pc:sldMkLst>
      </pc:sldChg>
      <pc:sldChg chg="modTransition">
        <pc:chgData name="Chriss SANTI" userId="293c6259-8134-42eb-bbd9-86a7cc5902ff" providerId="ADAL" clId="{01FFC97F-8D19-486E-9A8B-56E28D5EFFD2}" dt="2019-04-02T05:42:32.481" v="4691"/>
        <pc:sldMkLst>
          <pc:docMk/>
          <pc:sldMk cId="3070429212" sldId="304"/>
        </pc:sldMkLst>
      </pc:sldChg>
      <pc:sldChg chg="modTransition">
        <pc:chgData name="Chriss SANTI" userId="293c6259-8134-42eb-bbd9-86a7cc5902ff" providerId="ADAL" clId="{01FFC97F-8D19-486E-9A8B-56E28D5EFFD2}" dt="2019-04-02T05:42:32.481" v="4691"/>
        <pc:sldMkLst>
          <pc:docMk/>
          <pc:sldMk cId="922365973" sldId="306"/>
        </pc:sldMkLst>
      </pc:sldChg>
      <pc:sldChg chg="modTransition modNotesTx">
        <pc:chgData name="Chriss SANTI" userId="293c6259-8134-42eb-bbd9-86a7cc5902ff" providerId="ADAL" clId="{01FFC97F-8D19-486E-9A8B-56E28D5EFFD2}" dt="2019-04-02T05:42:32.481" v="4691"/>
        <pc:sldMkLst>
          <pc:docMk/>
          <pc:sldMk cId="3195252644" sldId="307"/>
        </pc:sldMkLst>
      </pc:sldChg>
      <pc:sldChg chg="addSp delSp modSp add del modNotesTx">
        <pc:chgData name="Chriss SANTI" userId="293c6259-8134-42eb-bbd9-86a7cc5902ff" providerId="ADAL" clId="{01FFC97F-8D19-486E-9A8B-56E28D5EFFD2}" dt="2019-04-02T05:30:09.693" v="4126" actId="2696"/>
        <pc:sldMkLst>
          <pc:docMk/>
          <pc:sldMk cId="2238595247" sldId="308"/>
        </pc:sldMkLst>
        <pc:spChg chg="add del mod">
          <ac:chgData name="Chriss SANTI" userId="293c6259-8134-42eb-bbd9-86a7cc5902ff" providerId="ADAL" clId="{01FFC97F-8D19-486E-9A8B-56E28D5EFFD2}" dt="2019-04-01T16:23:40.002" v="942" actId="11529"/>
          <ac:spMkLst>
            <pc:docMk/>
            <pc:sldMk cId="2238595247" sldId="308"/>
            <ac:spMk id="2" creationId="{E0A85A0F-8331-4DC5-8AA0-3721A0137A38}"/>
          </ac:spMkLst>
        </pc:spChg>
        <pc:spChg chg="add del mod">
          <ac:chgData name="Chriss SANTI" userId="293c6259-8134-42eb-bbd9-86a7cc5902ff" providerId="ADAL" clId="{01FFC97F-8D19-486E-9A8B-56E28D5EFFD2}" dt="2019-04-02T05:30:05.800" v="4124"/>
          <ac:spMkLst>
            <pc:docMk/>
            <pc:sldMk cId="2238595247" sldId="308"/>
            <ac:spMk id="3" creationId="{EAD4828C-0B5D-44AD-9DAC-360F3C459B72}"/>
          </ac:spMkLst>
        </pc:spChg>
        <pc:spChg chg="add del mod">
          <ac:chgData name="Chriss SANTI" userId="293c6259-8134-42eb-bbd9-86a7cc5902ff" providerId="ADAL" clId="{01FFC97F-8D19-486E-9A8B-56E28D5EFFD2}" dt="2019-04-02T05:30:05.800" v="4124"/>
          <ac:spMkLst>
            <pc:docMk/>
            <pc:sldMk cId="2238595247" sldId="308"/>
            <ac:spMk id="4" creationId="{084DC37A-4446-47E7-92FE-A8E26FB26B60}"/>
          </ac:spMkLst>
        </pc:spChg>
        <pc:spChg chg="add del mod">
          <ac:chgData name="Chriss SANTI" userId="293c6259-8134-42eb-bbd9-86a7cc5902ff" providerId="ADAL" clId="{01FFC97F-8D19-486E-9A8B-56E28D5EFFD2}" dt="2019-04-02T05:30:05.800" v="4124"/>
          <ac:spMkLst>
            <pc:docMk/>
            <pc:sldMk cId="2238595247" sldId="308"/>
            <ac:spMk id="5" creationId="{0CCB4277-809F-4671-AEBB-ED7E4CE35FF9}"/>
          </ac:spMkLst>
        </pc:spChg>
        <pc:spChg chg="add del mod">
          <ac:chgData name="Chriss SANTI" userId="293c6259-8134-42eb-bbd9-86a7cc5902ff" providerId="ADAL" clId="{01FFC97F-8D19-486E-9A8B-56E28D5EFFD2}" dt="2019-04-02T05:30:05.800" v="4124"/>
          <ac:spMkLst>
            <pc:docMk/>
            <pc:sldMk cId="2238595247" sldId="308"/>
            <ac:spMk id="6" creationId="{1BBE72FD-8305-4BAF-8C90-8DC9315BD227}"/>
          </ac:spMkLst>
        </pc:spChg>
        <pc:spChg chg="add del mod">
          <ac:chgData name="Chriss SANTI" userId="293c6259-8134-42eb-bbd9-86a7cc5902ff" providerId="ADAL" clId="{01FFC97F-8D19-486E-9A8B-56E28D5EFFD2}" dt="2019-04-02T05:30:05.800" v="4124"/>
          <ac:spMkLst>
            <pc:docMk/>
            <pc:sldMk cId="2238595247" sldId="308"/>
            <ac:spMk id="9" creationId="{99EE880B-CCD4-4980-81AC-1B81E8D59D65}"/>
          </ac:spMkLst>
        </pc:spChg>
        <pc:spChg chg="add del mod">
          <ac:chgData name="Chriss SANTI" userId="293c6259-8134-42eb-bbd9-86a7cc5902ff" providerId="ADAL" clId="{01FFC97F-8D19-486E-9A8B-56E28D5EFFD2}" dt="2019-04-02T05:30:05.800" v="4124"/>
          <ac:spMkLst>
            <pc:docMk/>
            <pc:sldMk cId="2238595247" sldId="308"/>
            <ac:spMk id="10" creationId="{621E33B5-99F9-477D-A825-09F647314757}"/>
          </ac:spMkLst>
        </pc:spChg>
        <pc:spChg chg="add del mod">
          <ac:chgData name="Chriss SANTI" userId="293c6259-8134-42eb-bbd9-86a7cc5902ff" providerId="ADAL" clId="{01FFC97F-8D19-486E-9A8B-56E28D5EFFD2}" dt="2019-04-02T05:30:05.800" v="4124"/>
          <ac:spMkLst>
            <pc:docMk/>
            <pc:sldMk cId="2238595247" sldId="308"/>
            <ac:spMk id="11" creationId="{E2D708F6-D6A7-4B45-8203-66AF0A3D613E}"/>
          </ac:spMkLst>
        </pc:spChg>
        <pc:spChg chg="add del mod">
          <ac:chgData name="Chriss SANTI" userId="293c6259-8134-42eb-bbd9-86a7cc5902ff" providerId="ADAL" clId="{01FFC97F-8D19-486E-9A8B-56E28D5EFFD2}" dt="2019-04-02T05:30:05.800" v="4124"/>
          <ac:spMkLst>
            <pc:docMk/>
            <pc:sldMk cId="2238595247" sldId="308"/>
            <ac:spMk id="12" creationId="{F9AB1062-1E61-48B7-8A89-A179DD94B563}"/>
          </ac:spMkLst>
        </pc:spChg>
        <pc:spChg chg="add del mod">
          <ac:chgData name="Chriss SANTI" userId="293c6259-8134-42eb-bbd9-86a7cc5902ff" providerId="ADAL" clId="{01FFC97F-8D19-486E-9A8B-56E28D5EFFD2}" dt="2019-04-02T05:30:05.800" v="4124"/>
          <ac:spMkLst>
            <pc:docMk/>
            <pc:sldMk cId="2238595247" sldId="308"/>
            <ac:spMk id="13" creationId="{7087D2FF-9A38-4BAB-BFBB-9884ECE137D2}"/>
          </ac:spMkLst>
        </pc:spChg>
        <pc:spChg chg="add del mod">
          <ac:chgData name="Chriss SANTI" userId="293c6259-8134-42eb-bbd9-86a7cc5902ff" providerId="ADAL" clId="{01FFC97F-8D19-486E-9A8B-56E28D5EFFD2}" dt="2019-04-02T05:30:05.800" v="4124"/>
          <ac:spMkLst>
            <pc:docMk/>
            <pc:sldMk cId="2238595247" sldId="308"/>
            <ac:spMk id="16" creationId="{0BF511BD-3CAF-4171-AD9C-4D830FF081D9}"/>
          </ac:spMkLst>
        </pc:spChg>
        <pc:spChg chg="add del mod">
          <ac:chgData name="Chriss SANTI" userId="293c6259-8134-42eb-bbd9-86a7cc5902ff" providerId="ADAL" clId="{01FFC97F-8D19-486E-9A8B-56E28D5EFFD2}" dt="2019-04-02T05:30:05.800" v="4124"/>
          <ac:spMkLst>
            <pc:docMk/>
            <pc:sldMk cId="2238595247" sldId="308"/>
            <ac:spMk id="17" creationId="{F2AB9E70-7E37-4425-A3FF-D54252FCD806}"/>
          </ac:spMkLst>
        </pc:spChg>
        <pc:spChg chg="add del mod">
          <ac:chgData name="Chriss SANTI" userId="293c6259-8134-42eb-bbd9-86a7cc5902ff" providerId="ADAL" clId="{01FFC97F-8D19-486E-9A8B-56E28D5EFFD2}" dt="2019-04-02T05:30:05.800" v="4124"/>
          <ac:spMkLst>
            <pc:docMk/>
            <pc:sldMk cId="2238595247" sldId="308"/>
            <ac:spMk id="18" creationId="{4629851F-4614-48A7-8A09-AB8856A34A6C}"/>
          </ac:spMkLst>
        </pc:spChg>
        <pc:spChg chg="add del mod">
          <ac:chgData name="Chriss SANTI" userId="293c6259-8134-42eb-bbd9-86a7cc5902ff" providerId="ADAL" clId="{01FFC97F-8D19-486E-9A8B-56E28D5EFFD2}" dt="2019-04-02T05:30:05.800" v="4124"/>
          <ac:spMkLst>
            <pc:docMk/>
            <pc:sldMk cId="2238595247" sldId="308"/>
            <ac:spMk id="20" creationId="{BDFF5F8D-BF85-4F18-8194-D4C5077900B0}"/>
          </ac:spMkLst>
        </pc:spChg>
        <pc:spChg chg="add del mod">
          <ac:chgData name="Chriss SANTI" userId="293c6259-8134-42eb-bbd9-86a7cc5902ff" providerId="ADAL" clId="{01FFC97F-8D19-486E-9A8B-56E28D5EFFD2}" dt="2019-04-02T05:30:05.800" v="4124"/>
          <ac:spMkLst>
            <pc:docMk/>
            <pc:sldMk cId="2238595247" sldId="308"/>
            <ac:spMk id="21" creationId="{5851179A-BBB8-44E1-B998-E8CB7BE3185E}"/>
          </ac:spMkLst>
        </pc:spChg>
        <pc:spChg chg="add del mod">
          <ac:chgData name="Chriss SANTI" userId="293c6259-8134-42eb-bbd9-86a7cc5902ff" providerId="ADAL" clId="{01FFC97F-8D19-486E-9A8B-56E28D5EFFD2}" dt="2019-04-02T05:30:05.800" v="4124"/>
          <ac:spMkLst>
            <pc:docMk/>
            <pc:sldMk cId="2238595247" sldId="308"/>
            <ac:spMk id="22" creationId="{0756A232-F60B-41E7-B879-9933D99DFF90}"/>
          </ac:spMkLst>
        </pc:spChg>
        <pc:graphicFrameChg chg="add del mod modGraphic">
          <ac:chgData name="Chriss SANTI" userId="293c6259-8134-42eb-bbd9-86a7cc5902ff" providerId="ADAL" clId="{01FFC97F-8D19-486E-9A8B-56E28D5EFFD2}" dt="2019-04-02T05:30:05.800" v="4124"/>
          <ac:graphicFrameMkLst>
            <pc:docMk/>
            <pc:sldMk cId="2238595247" sldId="308"/>
            <ac:graphicFrameMk id="14" creationId="{BE74C324-1319-4899-BFA4-65A254968721}"/>
          </ac:graphicFrameMkLst>
        </pc:graphicFrameChg>
        <pc:graphicFrameChg chg="add del mod">
          <ac:chgData name="Chriss SANTI" userId="293c6259-8134-42eb-bbd9-86a7cc5902ff" providerId="ADAL" clId="{01FFC97F-8D19-486E-9A8B-56E28D5EFFD2}" dt="2019-04-02T05:30:05.800" v="4124"/>
          <ac:graphicFrameMkLst>
            <pc:docMk/>
            <pc:sldMk cId="2238595247" sldId="308"/>
            <ac:graphicFrameMk id="15" creationId="{C4978BAA-8056-45E3-8155-A7D2CEE60E84}"/>
          </ac:graphicFrameMkLst>
        </pc:graphicFrameChg>
        <pc:graphicFrameChg chg="add del mod">
          <ac:chgData name="Chriss SANTI" userId="293c6259-8134-42eb-bbd9-86a7cc5902ff" providerId="ADAL" clId="{01FFC97F-8D19-486E-9A8B-56E28D5EFFD2}" dt="2019-04-01T16:28:37.166" v="987" actId="478"/>
          <ac:graphicFrameMkLst>
            <pc:docMk/>
            <pc:sldMk cId="2238595247" sldId="308"/>
            <ac:graphicFrameMk id="15" creationId="{F1940D95-8A8D-4594-86F1-6C1B27116200}"/>
          </ac:graphicFrameMkLst>
        </pc:graphicFrameChg>
        <pc:graphicFrameChg chg="add del mod">
          <ac:chgData name="Chriss SANTI" userId="293c6259-8134-42eb-bbd9-86a7cc5902ff" providerId="ADAL" clId="{01FFC97F-8D19-486E-9A8B-56E28D5EFFD2}" dt="2019-04-01T16:29:10.116" v="994" actId="478"/>
          <ac:graphicFrameMkLst>
            <pc:docMk/>
            <pc:sldMk cId="2238595247" sldId="308"/>
            <ac:graphicFrameMk id="16" creationId="{16CE9DC2-A13C-40AB-A12B-4E1149F943F5}"/>
          </ac:graphicFrameMkLst>
        </pc:graphicFrameChg>
        <pc:graphicFrameChg chg="add del mod">
          <ac:chgData name="Chriss SANTI" userId="293c6259-8134-42eb-bbd9-86a7cc5902ff" providerId="ADAL" clId="{01FFC97F-8D19-486E-9A8B-56E28D5EFFD2}" dt="2019-04-02T05:30:05.800" v="4124"/>
          <ac:graphicFrameMkLst>
            <pc:docMk/>
            <pc:sldMk cId="2238595247" sldId="308"/>
            <ac:graphicFrameMk id="19" creationId="{26AD6E04-2915-4F55-92F2-3E470EC98840}"/>
          </ac:graphicFrameMkLst>
        </pc:graphicFrameChg>
        <pc:cxnChg chg="add del mod">
          <ac:chgData name="Chriss SANTI" userId="293c6259-8134-42eb-bbd9-86a7cc5902ff" providerId="ADAL" clId="{01FFC97F-8D19-486E-9A8B-56E28D5EFFD2}" dt="2019-04-01T16:26:49.329" v="965" actId="478"/>
          <ac:cxnSpMkLst>
            <pc:docMk/>
            <pc:sldMk cId="2238595247" sldId="308"/>
            <ac:cxnSpMk id="8" creationId="{D75FD284-19D1-4A05-BBC6-3E3F639E803E}"/>
          </ac:cxnSpMkLst>
        </pc:cxnChg>
        <pc:cxnChg chg="add del mod">
          <ac:chgData name="Chriss SANTI" userId="293c6259-8134-42eb-bbd9-86a7cc5902ff" providerId="ADAL" clId="{01FFC97F-8D19-486E-9A8B-56E28D5EFFD2}" dt="2019-04-01T16:27:19.740" v="974" actId="478"/>
          <ac:cxnSpMkLst>
            <pc:docMk/>
            <pc:sldMk cId="2238595247" sldId="308"/>
            <ac:cxnSpMk id="9" creationId="{7C7F40C4-4017-4A74-973B-1C02EADDDEA2}"/>
          </ac:cxnSpMkLst>
        </pc:cxnChg>
      </pc:sldChg>
      <pc:sldChg chg="addSp delSp modSp add modTransition modAnim modNotesTx">
        <pc:chgData name="Chriss SANTI" userId="293c6259-8134-42eb-bbd9-86a7cc5902ff" providerId="ADAL" clId="{01FFC97F-8D19-486E-9A8B-56E28D5EFFD2}" dt="2019-04-02T09:15:29.149" v="5767" actId="20577"/>
        <pc:sldMkLst>
          <pc:docMk/>
          <pc:sldMk cId="3714755625" sldId="309"/>
        </pc:sldMkLst>
        <pc:spChg chg="add del mod">
          <ac:chgData name="Chriss SANTI" userId="293c6259-8134-42eb-bbd9-86a7cc5902ff" providerId="ADAL" clId="{01FFC97F-8D19-486E-9A8B-56E28D5EFFD2}" dt="2019-04-02T05:29:51.582" v="4122" actId="478"/>
          <ac:spMkLst>
            <pc:docMk/>
            <pc:sldMk cId="3714755625" sldId="309"/>
            <ac:spMk id="5" creationId="{B5CD3CFF-30B8-4C56-A9C8-BBB93962DE27}"/>
          </ac:spMkLst>
        </pc:spChg>
        <pc:spChg chg="del">
          <ac:chgData name="Chriss SANTI" userId="293c6259-8134-42eb-bbd9-86a7cc5902ff" providerId="ADAL" clId="{01FFC97F-8D19-486E-9A8B-56E28D5EFFD2}" dt="2019-04-02T05:29:52.882" v="4123" actId="478"/>
          <ac:spMkLst>
            <pc:docMk/>
            <pc:sldMk cId="3714755625" sldId="309"/>
            <ac:spMk id="6" creationId="{DE3FE1DA-15AC-423C-9980-BEE6969BE545}"/>
          </ac:spMkLst>
        </pc:spChg>
        <pc:spChg chg="add del mod">
          <ac:chgData name="Chriss SANTI" userId="293c6259-8134-42eb-bbd9-86a7cc5902ff" providerId="ADAL" clId="{01FFC97F-8D19-486E-9A8B-56E28D5EFFD2}" dt="2019-04-02T05:49:40.892" v="4701" actId="478"/>
          <ac:spMkLst>
            <pc:docMk/>
            <pc:sldMk cId="3714755625" sldId="309"/>
            <ac:spMk id="7" creationId="{20923F39-537B-40D6-B34D-B66D7A01BDBD}"/>
          </ac:spMkLst>
        </pc:spChg>
        <pc:spChg chg="add mod">
          <ac:chgData name="Chriss SANTI" userId="293c6259-8134-42eb-bbd9-86a7cc5902ff" providerId="ADAL" clId="{01FFC97F-8D19-486E-9A8B-56E28D5EFFD2}" dt="2019-04-02T06:12:21.700" v="4932" actId="164"/>
          <ac:spMkLst>
            <pc:docMk/>
            <pc:sldMk cId="3714755625" sldId="309"/>
            <ac:spMk id="8" creationId="{EA48F436-E2E1-4610-BE64-E18CC8256CB5}"/>
          </ac:spMkLst>
        </pc:spChg>
        <pc:spChg chg="add mod">
          <ac:chgData name="Chriss SANTI" userId="293c6259-8134-42eb-bbd9-86a7cc5902ff" providerId="ADAL" clId="{01FFC97F-8D19-486E-9A8B-56E28D5EFFD2}" dt="2019-04-02T07:55:31.778" v="5006" actId="1076"/>
          <ac:spMkLst>
            <pc:docMk/>
            <pc:sldMk cId="3714755625" sldId="309"/>
            <ac:spMk id="15" creationId="{91BB88F3-D9E4-4B37-A728-476A7CB4981F}"/>
          </ac:spMkLst>
        </pc:spChg>
        <pc:spChg chg="add">
          <ac:chgData name="Chriss SANTI" userId="293c6259-8134-42eb-bbd9-86a7cc5902ff" providerId="ADAL" clId="{01FFC97F-8D19-486E-9A8B-56E28D5EFFD2}" dt="2019-04-02T05:30:07.168" v="4125"/>
          <ac:spMkLst>
            <pc:docMk/>
            <pc:sldMk cId="3714755625" sldId="309"/>
            <ac:spMk id="16" creationId="{7B84A398-95B6-42AD-949A-F0F224D3D2AA}"/>
          </ac:spMkLst>
        </pc:spChg>
        <pc:spChg chg="add mod">
          <ac:chgData name="Chriss SANTI" userId="293c6259-8134-42eb-bbd9-86a7cc5902ff" providerId="ADAL" clId="{01FFC97F-8D19-486E-9A8B-56E28D5EFFD2}" dt="2019-04-02T05:49:11.618" v="4698" actId="1076"/>
          <ac:spMkLst>
            <pc:docMk/>
            <pc:sldMk cId="3714755625" sldId="309"/>
            <ac:spMk id="17" creationId="{D2F3578C-D261-4226-B6AB-ED09B7C771C3}"/>
          </ac:spMkLst>
        </pc:spChg>
        <pc:spChg chg="add mod">
          <ac:chgData name="Chriss SANTI" userId="293c6259-8134-42eb-bbd9-86a7cc5902ff" providerId="ADAL" clId="{01FFC97F-8D19-486E-9A8B-56E28D5EFFD2}" dt="2019-04-02T05:49:56.458" v="4703" actId="1076"/>
          <ac:spMkLst>
            <pc:docMk/>
            <pc:sldMk cId="3714755625" sldId="309"/>
            <ac:spMk id="18" creationId="{02CC15F1-1262-47ED-95C8-873A43C7CB9B}"/>
          </ac:spMkLst>
        </pc:spChg>
        <pc:spChg chg="add mod">
          <ac:chgData name="Chriss SANTI" userId="293c6259-8134-42eb-bbd9-86a7cc5902ff" providerId="ADAL" clId="{01FFC97F-8D19-486E-9A8B-56E28D5EFFD2}" dt="2019-04-02T06:12:21.700" v="4932" actId="164"/>
          <ac:spMkLst>
            <pc:docMk/>
            <pc:sldMk cId="3714755625" sldId="309"/>
            <ac:spMk id="19" creationId="{0BE96942-8977-4A04-82E0-1DCB96EFE992}"/>
          </ac:spMkLst>
        </pc:spChg>
        <pc:spChg chg="add mod">
          <ac:chgData name="Chriss SANTI" userId="293c6259-8134-42eb-bbd9-86a7cc5902ff" providerId="ADAL" clId="{01FFC97F-8D19-486E-9A8B-56E28D5EFFD2}" dt="2019-04-02T06:12:21.700" v="4932" actId="164"/>
          <ac:spMkLst>
            <pc:docMk/>
            <pc:sldMk cId="3714755625" sldId="309"/>
            <ac:spMk id="20" creationId="{DDBC02E1-9660-402C-AA01-1B68576D1C36}"/>
          </ac:spMkLst>
        </pc:spChg>
        <pc:spChg chg="add mod">
          <ac:chgData name="Chriss SANTI" userId="293c6259-8134-42eb-bbd9-86a7cc5902ff" providerId="ADAL" clId="{01FFC97F-8D19-486E-9A8B-56E28D5EFFD2}" dt="2019-04-02T06:13:18.129" v="4934" actId="164"/>
          <ac:spMkLst>
            <pc:docMk/>
            <pc:sldMk cId="3714755625" sldId="309"/>
            <ac:spMk id="22" creationId="{DB2A2BE1-CA8F-4206-AF0C-11C9000E410F}"/>
          </ac:spMkLst>
        </pc:spChg>
        <pc:spChg chg="add mod">
          <ac:chgData name="Chriss SANTI" userId="293c6259-8134-42eb-bbd9-86a7cc5902ff" providerId="ADAL" clId="{01FFC97F-8D19-486E-9A8B-56E28D5EFFD2}" dt="2019-04-02T06:13:18.129" v="4934" actId="164"/>
          <ac:spMkLst>
            <pc:docMk/>
            <pc:sldMk cId="3714755625" sldId="309"/>
            <ac:spMk id="23" creationId="{5379E482-A497-4B39-84B2-5495A2A789DE}"/>
          </ac:spMkLst>
        </pc:spChg>
        <pc:spChg chg="add mod">
          <ac:chgData name="Chriss SANTI" userId="293c6259-8134-42eb-bbd9-86a7cc5902ff" providerId="ADAL" clId="{01FFC97F-8D19-486E-9A8B-56E28D5EFFD2}" dt="2019-04-02T06:13:18.129" v="4934" actId="164"/>
          <ac:spMkLst>
            <pc:docMk/>
            <pc:sldMk cId="3714755625" sldId="309"/>
            <ac:spMk id="24" creationId="{78824CD8-DE05-4F77-B807-04008B01E504}"/>
          </ac:spMkLst>
        </pc:spChg>
        <pc:spChg chg="add mod">
          <ac:chgData name="Chriss SANTI" userId="293c6259-8134-42eb-bbd9-86a7cc5902ff" providerId="ADAL" clId="{01FFC97F-8D19-486E-9A8B-56E28D5EFFD2}" dt="2019-04-02T06:13:25.906" v="4935" actId="164"/>
          <ac:spMkLst>
            <pc:docMk/>
            <pc:sldMk cId="3714755625" sldId="309"/>
            <ac:spMk id="26" creationId="{DF64D75C-720A-433D-8A05-DDC13FA0069B}"/>
          </ac:spMkLst>
        </pc:spChg>
        <pc:spChg chg="add del">
          <ac:chgData name="Chriss SANTI" userId="293c6259-8134-42eb-bbd9-86a7cc5902ff" providerId="ADAL" clId="{01FFC97F-8D19-486E-9A8B-56E28D5EFFD2}" dt="2019-04-02T06:03:29.065" v="4891" actId="478"/>
          <ac:spMkLst>
            <pc:docMk/>
            <pc:sldMk cId="3714755625" sldId="309"/>
            <ac:spMk id="27" creationId="{A4B07D18-D75F-4176-98EA-BDE78454ECE8}"/>
          </ac:spMkLst>
        </pc:spChg>
        <pc:spChg chg="add mod">
          <ac:chgData name="Chriss SANTI" userId="293c6259-8134-42eb-bbd9-86a7cc5902ff" providerId="ADAL" clId="{01FFC97F-8D19-486E-9A8B-56E28D5EFFD2}" dt="2019-04-02T06:13:25.906" v="4935" actId="164"/>
          <ac:spMkLst>
            <pc:docMk/>
            <pc:sldMk cId="3714755625" sldId="309"/>
            <ac:spMk id="28" creationId="{A60BE97C-779B-4104-A2D2-EF3EFB4129B2}"/>
          </ac:spMkLst>
        </pc:spChg>
        <pc:spChg chg="add del mod">
          <ac:chgData name="Chriss SANTI" userId="293c6259-8134-42eb-bbd9-86a7cc5902ff" providerId="ADAL" clId="{01FFC97F-8D19-486E-9A8B-56E28D5EFFD2}" dt="2019-04-02T06:13:33.223" v="4936" actId="164"/>
          <ac:spMkLst>
            <pc:docMk/>
            <pc:sldMk cId="3714755625" sldId="309"/>
            <ac:spMk id="30" creationId="{2FC1207F-AE51-46B9-8745-5F2115B7C4DD}"/>
          </ac:spMkLst>
        </pc:spChg>
        <pc:spChg chg="add del">
          <ac:chgData name="Chriss SANTI" userId="293c6259-8134-42eb-bbd9-86a7cc5902ff" providerId="ADAL" clId="{01FFC97F-8D19-486E-9A8B-56E28D5EFFD2}" dt="2019-04-02T06:07:00.966" v="4908" actId="478"/>
          <ac:spMkLst>
            <pc:docMk/>
            <pc:sldMk cId="3714755625" sldId="309"/>
            <ac:spMk id="31" creationId="{4C3F41E5-FF82-45A2-BD74-8A54FFA1936B}"/>
          </ac:spMkLst>
        </pc:spChg>
        <pc:spChg chg="add mod">
          <ac:chgData name="Chriss SANTI" userId="293c6259-8134-42eb-bbd9-86a7cc5902ff" providerId="ADAL" clId="{01FFC97F-8D19-486E-9A8B-56E28D5EFFD2}" dt="2019-04-02T06:13:33.223" v="4936" actId="164"/>
          <ac:spMkLst>
            <pc:docMk/>
            <pc:sldMk cId="3714755625" sldId="309"/>
            <ac:spMk id="32" creationId="{1A53DB4F-DB17-4FE8-81D8-FA632E85E5DD}"/>
          </ac:spMkLst>
        </pc:spChg>
        <pc:spChg chg="add mod">
          <ac:chgData name="Chriss SANTI" userId="293c6259-8134-42eb-bbd9-86a7cc5902ff" providerId="ADAL" clId="{01FFC97F-8D19-486E-9A8B-56E28D5EFFD2}" dt="2019-04-02T07:59:00.750" v="5009" actId="255"/>
          <ac:spMkLst>
            <pc:docMk/>
            <pc:sldMk cId="3714755625" sldId="309"/>
            <ac:spMk id="33" creationId="{B7D0DD20-E293-4D46-962B-E57EA243D928}"/>
          </ac:spMkLst>
        </pc:spChg>
        <pc:spChg chg="add mod">
          <ac:chgData name="Chriss SANTI" userId="293c6259-8134-42eb-bbd9-86a7cc5902ff" providerId="ADAL" clId="{01FFC97F-8D19-486E-9A8B-56E28D5EFFD2}" dt="2019-04-02T06:21:47.539" v="4989" actId="1076"/>
          <ac:spMkLst>
            <pc:docMk/>
            <pc:sldMk cId="3714755625" sldId="309"/>
            <ac:spMk id="36" creationId="{40B5EAC7-354F-4EF8-B127-F3870E546AE7}"/>
          </ac:spMkLst>
        </pc:spChg>
        <pc:spChg chg="add mod">
          <ac:chgData name="Chriss SANTI" userId="293c6259-8134-42eb-bbd9-86a7cc5902ff" providerId="ADAL" clId="{01FFC97F-8D19-486E-9A8B-56E28D5EFFD2}" dt="2019-04-02T06:13:18.129" v="4934" actId="164"/>
          <ac:spMkLst>
            <pc:docMk/>
            <pc:sldMk cId="3714755625" sldId="309"/>
            <ac:spMk id="37" creationId="{5A283C60-0C42-4066-BC2A-1F5931809DD0}"/>
          </ac:spMkLst>
        </pc:spChg>
        <pc:spChg chg="add mod">
          <ac:chgData name="Chriss SANTI" userId="293c6259-8134-42eb-bbd9-86a7cc5902ff" providerId="ADAL" clId="{01FFC97F-8D19-486E-9A8B-56E28D5EFFD2}" dt="2019-04-02T05:57:09.154" v="4791" actId="164"/>
          <ac:spMkLst>
            <pc:docMk/>
            <pc:sldMk cId="3714755625" sldId="309"/>
            <ac:spMk id="47" creationId="{91588632-A5F7-48E4-8227-9617D8FB5FE2}"/>
          </ac:spMkLst>
        </pc:spChg>
        <pc:spChg chg="add del mod">
          <ac:chgData name="Chriss SANTI" userId="293c6259-8134-42eb-bbd9-86a7cc5902ff" providerId="ADAL" clId="{01FFC97F-8D19-486E-9A8B-56E28D5EFFD2}" dt="2019-04-02T05:55:38.436" v="4740" actId="767"/>
          <ac:spMkLst>
            <pc:docMk/>
            <pc:sldMk cId="3714755625" sldId="309"/>
            <ac:spMk id="48" creationId="{F6D27DF3-3DDC-4691-B557-6E213A38B07F}"/>
          </ac:spMkLst>
        </pc:spChg>
        <pc:spChg chg="add mod">
          <ac:chgData name="Chriss SANTI" userId="293c6259-8134-42eb-bbd9-86a7cc5902ff" providerId="ADAL" clId="{01FFC97F-8D19-486E-9A8B-56E28D5EFFD2}" dt="2019-04-02T05:57:37.813" v="4795" actId="207"/>
          <ac:spMkLst>
            <pc:docMk/>
            <pc:sldMk cId="3714755625" sldId="309"/>
            <ac:spMk id="49" creationId="{7A874596-6EC7-404A-A12C-99A12B48AC18}"/>
          </ac:spMkLst>
        </pc:spChg>
        <pc:spChg chg="add mod">
          <ac:chgData name="Chriss SANTI" userId="293c6259-8134-42eb-bbd9-86a7cc5902ff" providerId="ADAL" clId="{01FFC97F-8D19-486E-9A8B-56E28D5EFFD2}" dt="2019-04-02T06:11:36.490" v="4930" actId="164"/>
          <ac:spMkLst>
            <pc:docMk/>
            <pc:sldMk cId="3714755625" sldId="309"/>
            <ac:spMk id="54" creationId="{EDADF16A-B30C-4F27-B1A7-8BC2F0FA380D}"/>
          </ac:spMkLst>
        </pc:spChg>
        <pc:spChg chg="add mod">
          <ac:chgData name="Chriss SANTI" userId="293c6259-8134-42eb-bbd9-86a7cc5902ff" providerId="ADAL" clId="{01FFC97F-8D19-486E-9A8B-56E28D5EFFD2}" dt="2019-04-02T06:11:36.490" v="4930" actId="164"/>
          <ac:spMkLst>
            <pc:docMk/>
            <pc:sldMk cId="3714755625" sldId="309"/>
            <ac:spMk id="55" creationId="{4C23D601-7414-430F-B3B8-A638BEA511D3}"/>
          </ac:spMkLst>
        </pc:spChg>
        <pc:spChg chg="add del mod">
          <ac:chgData name="Chriss SANTI" userId="293c6259-8134-42eb-bbd9-86a7cc5902ff" providerId="ADAL" clId="{01FFC97F-8D19-486E-9A8B-56E28D5EFFD2}" dt="2019-04-02T06:02:57.038" v="4886" actId="11529"/>
          <ac:spMkLst>
            <pc:docMk/>
            <pc:sldMk cId="3714755625" sldId="309"/>
            <ac:spMk id="56" creationId="{258056B9-E23B-45D2-87C0-0315D8E99CCB}"/>
          </ac:spMkLst>
        </pc:spChg>
        <pc:spChg chg="add mod">
          <ac:chgData name="Chriss SANTI" userId="293c6259-8134-42eb-bbd9-86a7cc5902ff" providerId="ADAL" clId="{01FFC97F-8D19-486E-9A8B-56E28D5EFFD2}" dt="2019-04-02T08:33:09.033" v="5025" actId="571"/>
          <ac:spMkLst>
            <pc:docMk/>
            <pc:sldMk cId="3714755625" sldId="309"/>
            <ac:spMk id="56" creationId="{37654F9F-E8FC-48BB-B68E-04EE0AB6A593}"/>
          </ac:spMkLst>
        </pc:spChg>
        <pc:spChg chg="add mod">
          <ac:chgData name="Chriss SANTI" userId="293c6259-8134-42eb-bbd9-86a7cc5902ff" providerId="ADAL" clId="{01FFC97F-8D19-486E-9A8B-56E28D5EFFD2}" dt="2019-04-02T06:11:36.490" v="4930" actId="164"/>
          <ac:spMkLst>
            <pc:docMk/>
            <pc:sldMk cId="3714755625" sldId="309"/>
            <ac:spMk id="57" creationId="{64F4AF49-B60C-4BEE-8C96-28267409B5F9}"/>
          </ac:spMkLst>
        </pc:spChg>
        <pc:spChg chg="add mod">
          <ac:chgData name="Chriss SANTI" userId="293c6259-8134-42eb-bbd9-86a7cc5902ff" providerId="ADAL" clId="{01FFC97F-8D19-486E-9A8B-56E28D5EFFD2}" dt="2019-04-02T05:57:41.242" v="4796" actId="207"/>
          <ac:spMkLst>
            <pc:docMk/>
            <pc:sldMk cId="3714755625" sldId="309"/>
            <ac:spMk id="58" creationId="{373EA567-A349-4059-9098-D7435B0A4182}"/>
          </ac:spMkLst>
        </pc:spChg>
        <pc:spChg chg="add mod">
          <ac:chgData name="Chriss SANTI" userId="293c6259-8134-42eb-bbd9-86a7cc5902ff" providerId="ADAL" clId="{01FFC97F-8D19-486E-9A8B-56E28D5EFFD2}" dt="2019-04-02T08:33:30.571" v="5029" actId="1076"/>
          <ac:spMkLst>
            <pc:docMk/>
            <pc:sldMk cId="3714755625" sldId="309"/>
            <ac:spMk id="59" creationId="{E2DA9EFF-1AEF-4024-A8DE-69AA073C8800}"/>
          </ac:spMkLst>
        </pc:spChg>
        <pc:spChg chg="add mod">
          <ac:chgData name="Chriss SANTI" userId="293c6259-8134-42eb-bbd9-86a7cc5902ff" providerId="ADAL" clId="{01FFC97F-8D19-486E-9A8B-56E28D5EFFD2}" dt="2019-04-02T06:11:10.499" v="4929" actId="164"/>
          <ac:spMkLst>
            <pc:docMk/>
            <pc:sldMk cId="3714755625" sldId="309"/>
            <ac:spMk id="60" creationId="{3A7431C5-06E4-4F71-AB0E-FE7475384C62}"/>
          </ac:spMkLst>
        </pc:spChg>
        <pc:spChg chg="add mod">
          <ac:chgData name="Chriss SANTI" userId="293c6259-8134-42eb-bbd9-86a7cc5902ff" providerId="ADAL" clId="{01FFC97F-8D19-486E-9A8B-56E28D5EFFD2}" dt="2019-04-02T05:59:15.479" v="4804" actId="164"/>
          <ac:spMkLst>
            <pc:docMk/>
            <pc:sldMk cId="3714755625" sldId="309"/>
            <ac:spMk id="61" creationId="{1E13EFBA-4691-4EF2-B7F2-AFEC03742D1E}"/>
          </ac:spMkLst>
        </pc:spChg>
        <pc:spChg chg="add mod">
          <ac:chgData name="Chriss SANTI" userId="293c6259-8134-42eb-bbd9-86a7cc5902ff" providerId="ADAL" clId="{01FFC97F-8D19-486E-9A8B-56E28D5EFFD2}" dt="2019-04-02T06:11:10.499" v="4929" actId="164"/>
          <ac:spMkLst>
            <pc:docMk/>
            <pc:sldMk cId="3714755625" sldId="309"/>
            <ac:spMk id="62" creationId="{B4AB904B-FE3B-4DB7-A4E0-2A47720CDA4C}"/>
          </ac:spMkLst>
        </pc:spChg>
        <pc:spChg chg="add mod">
          <ac:chgData name="Chriss SANTI" userId="293c6259-8134-42eb-bbd9-86a7cc5902ff" providerId="ADAL" clId="{01FFC97F-8D19-486E-9A8B-56E28D5EFFD2}" dt="2019-04-02T06:00:36.794" v="4875" actId="1076"/>
          <ac:spMkLst>
            <pc:docMk/>
            <pc:sldMk cId="3714755625" sldId="309"/>
            <ac:spMk id="63" creationId="{2293F808-6956-4FD9-B59B-D4650973D98A}"/>
          </ac:spMkLst>
        </pc:spChg>
        <pc:spChg chg="add mod">
          <ac:chgData name="Chriss SANTI" userId="293c6259-8134-42eb-bbd9-86a7cc5902ff" providerId="ADAL" clId="{01FFC97F-8D19-486E-9A8B-56E28D5EFFD2}" dt="2019-04-02T06:13:25.906" v="4935" actId="164"/>
          <ac:spMkLst>
            <pc:docMk/>
            <pc:sldMk cId="3714755625" sldId="309"/>
            <ac:spMk id="68" creationId="{2BB5F243-EBAC-4D23-B0A7-C819D961FCA1}"/>
          </ac:spMkLst>
        </pc:spChg>
        <pc:spChg chg="add mod">
          <ac:chgData name="Chriss SANTI" userId="293c6259-8134-42eb-bbd9-86a7cc5902ff" providerId="ADAL" clId="{01FFC97F-8D19-486E-9A8B-56E28D5EFFD2}" dt="2019-04-02T06:13:25.906" v="4935" actId="164"/>
          <ac:spMkLst>
            <pc:docMk/>
            <pc:sldMk cId="3714755625" sldId="309"/>
            <ac:spMk id="69" creationId="{793DD044-CD6F-4376-8490-0A7C60A22B5F}"/>
          </ac:spMkLst>
        </pc:spChg>
        <pc:spChg chg="add mod">
          <ac:chgData name="Chriss SANTI" userId="293c6259-8134-42eb-bbd9-86a7cc5902ff" providerId="ADAL" clId="{01FFC97F-8D19-486E-9A8B-56E28D5EFFD2}" dt="2019-04-02T06:13:33.223" v="4936" actId="164"/>
          <ac:spMkLst>
            <pc:docMk/>
            <pc:sldMk cId="3714755625" sldId="309"/>
            <ac:spMk id="71" creationId="{A95C66DB-72C5-4BDB-A7FA-0A201854D43A}"/>
          </ac:spMkLst>
        </pc:spChg>
        <pc:spChg chg="add del mod">
          <ac:chgData name="Chriss SANTI" userId="293c6259-8134-42eb-bbd9-86a7cc5902ff" providerId="ADAL" clId="{01FFC97F-8D19-486E-9A8B-56E28D5EFFD2}" dt="2019-04-02T06:07:06.185" v="4910" actId="478"/>
          <ac:spMkLst>
            <pc:docMk/>
            <pc:sldMk cId="3714755625" sldId="309"/>
            <ac:spMk id="72" creationId="{75310F30-2DA0-4CCE-A349-11D5E8ED5FFE}"/>
          </ac:spMkLst>
        </pc:spChg>
        <pc:spChg chg="add mod">
          <ac:chgData name="Chriss SANTI" userId="293c6259-8134-42eb-bbd9-86a7cc5902ff" providerId="ADAL" clId="{01FFC97F-8D19-486E-9A8B-56E28D5EFFD2}" dt="2019-04-02T06:13:33.223" v="4936" actId="164"/>
          <ac:spMkLst>
            <pc:docMk/>
            <pc:sldMk cId="3714755625" sldId="309"/>
            <ac:spMk id="73" creationId="{B492ED83-D236-4CE5-877C-635796B4C845}"/>
          </ac:spMkLst>
        </pc:spChg>
        <pc:spChg chg="mod">
          <ac:chgData name="Chriss SANTI" userId="293c6259-8134-42eb-bbd9-86a7cc5902ff" providerId="ADAL" clId="{01FFC97F-8D19-486E-9A8B-56E28D5EFFD2}" dt="2019-04-02T08:45:39.498" v="5038" actId="20577"/>
          <ac:spMkLst>
            <pc:docMk/>
            <pc:sldMk cId="3714755625" sldId="309"/>
            <ac:spMk id="143" creationId="{00000000-0000-0000-0000-000000000000}"/>
          </ac:spMkLst>
        </pc:spChg>
        <pc:spChg chg="del mod">
          <ac:chgData name="Chriss SANTI" userId="293c6259-8134-42eb-bbd9-86a7cc5902ff" providerId="ADAL" clId="{01FFC97F-8D19-486E-9A8B-56E28D5EFFD2}" dt="2019-04-02T05:29:49.964" v="4121" actId="478"/>
          <ac:spMkLst>
            <pc:docMk/>
            <pc:sldMk cId="3714755625" sldId="309"/>
            <ac:spMk id="144" creationId="{00000000-0000-0000-0000-000000000000}"/>
          </ac:spMkLst>
        </pc:spChg>
        <pc:grpChg chg="del">
          <ac:chgData name="Chriss SANTI" userId="293c6259-8134-42eb-bbd9-86a7cc5902ff" providerId="ADAL" clId="{01FFC97F-8D19-486E-9A8B-56E28D5EFFD2}" dt="2019-04-02T05:29:44.785" v="4119" actId="478"/>
          <ac:grpSpMkLst>
            <pc:docMk/>
            <pc:sldMk cId="3714755625" sldId="309"/>
            <ac:grpSpMk id="3" creationId="{8F0A4345-3F1C-4A4F-B2A2-E749F2C584E7}"/>
          </ac:grpSpMkLst>
        </pc:grpChg>
        <pc:grpChg chg="add mod">
          <ac:chgData name="Chriss SANTI" userId="293c6259-8134-42eb-bbd9-86a7cc5902ff" providerId="ADAL" clId="{01FFC97F-8D19-486E-9A8B-56E28D5EFFD2}" dt="2019-04-02T05:57:41.242" v="4796" actId="207"/>
          <ac:grpSpMkLst>
            <pc:docMk/>
            <pc:sldMk cId="3714755625" sldId="309"/>
            <ac:grpSpMk id="50" creationId="{28A92D68-C97C-4E24-9662-D8EE885DBA4D}"/>
          </ac:grpSpMkLst>
        </pc:grpChg>
        <pc:grpChg chg="add mod">
          <ac:chgData name="Chriss SANTI" userId="293c6259-8134-42eb-bbd9-86a7cc5902ff" providerId="ADAL" clId="{01FFC97F-8D19-486E-9A8B-56E28D5EFFD2}" dt="2019-04-02T05:59:15.479" v="4804" actId="164"/>
          <ac:grpSpMkLst>
            <pc:docMk/>
            <pc:sldMk cId="3714755625" sldId="309"/>
            <ac:grpSpMk id="51" creationId="{307E2853-79CF-4509-BE2B-1ADE1789F89D}"/>
          </ac:grpSpMkLst>
        </pc:grpChg>
        <pc:grpChg chg="add mod">
          <ac:chgData name="Chriss SANTI" userId="293c6259-8134-42eb-bbd9-86a7cc5902ff" providerId="ADAL" clId="{01FFC97F-8D19-486E-9A8B-56E28D5EFFD2}" dt="2019-04-02T08:33:17.245" v="5028" actId="20577"/>
          <ac:grpSpMkLst>
            <pc:docMk/>
            <pc:sldMk cId="3714755625" sldId="309"/>
            <ac:grpSpMk id="53" creationId="{F4FD8650-08FE-4E73-8229-BDB37AF44D0C}"/>
          </ac:grpSpMkLst>
        </pc:grpChg>
        <pc:grpChg chg="add mod">
          <ac:chgData name="Chriss SANTI" userId="293c6259-8134-42eb-bbd9-86a7cc5902ff" providerId="ADAL" clId="{01FFC97F-8D19-486E-9A8B-56E28D5EFFD2}" dt="2019-04-02T06:04:05.199" v="4895" actId="164"/>
          <ac:grpSpMkLst>
            <pc:docMk/>
            <pc:sldMk cId="3714755625" sldId="309"/>
            <ac:grpSpMk id="59" creationId="{00CAA095-683C-4CFC-A246-5283A8F1D788}"/>
          </ac:grpSpMkLst>
        </pc:grpChg>
        <pc:grpChg chg="add mod">
          <ac:chgData name="Chriss SANTI" userId="293c6259-8134-42eb-bbd9-86a7cc5902ff" providerId="ADAL" clId="{01FFC97F-8D19-486E-9A8B-56E28D5EFFD2}" dt="2019-04-02T07:55:08.664" v="5003" actId="1076"/>
          <ac:grpSpMkLst>
            <pc:docMk/>
            <pc:sldMk cId="3714755625" sldId="309"/>
            <ac:grpSpMk id="64" creationId="{12BEAC61-4920-4DE2-B873-A91460A19CBF}"/>
          </ac:grpSpMkLst>
        </pc:grpChg>
        <pc:grpChg chg="add mod">
          <ac:chgData name="Chriss SANTI" userId="293c6259-8134-42eb-bbd9-86a7cc5902ff" providerId="ADAL" clId="{01FFC97F-8D19-486E-9A8B-56E28D5EFFD2}" dt="2019-04-02T06:21:41.719" v="4988" actId="1076"/>
          <ac:grpSpMkLst>
            <pc:docMk/>
            <pc:sldMk cId="3714755625" sldId="309"/>
            <ac:grpSpMk id="65" creationId="{C03EE534-3F6B-4035-8791-7B9BC6D9C633}"/>
          </ac:grpSpMkLst>
        </pc:grpChg>
        <pc:grpChg chg="add mod">
          <ac:chgData name="Chriss SANTI" userId="293c6259-8134-42eb-bbd9-86a7cc5902ff" providerId="ADAL" clId="{01FFC97F-8D19-486E-9A8B-56E28D5EFFD2}" dt="2019-04-02T06:14:07.779" v="4937" actId="1076"/>
          <ac:grpSpMkLst>
            <pc:docMk/>
            <pc:sldMk cId="3714755625" sldId="309"/>
            <ac:grpSpMk id="66" creationId="{676CFDC6-A179-4CCE-BFEC-781E4CA7BB47}"/>
          </ac:grpSpMkLst>
        </pc:grpChg>
        <pc:grpChg chg="add mod">
          <ac:chgData name="Chriss SANTI" userId="293c6259-8134-42eb-bbd9-86a7cc5902ff" providerId="ADAL" clId="{01FFC97F-8D19-486E-9A8B-56E28D5EFFD2}" dt="2019-04-02T06:13:18.129" v="4934" actId="164"/>
          <ac:grpSpMkLst>
            <pc:docMk/>
            <pc:sldMk cId="3714755625" sldId="309"/>
            <ac:grpSpMk id="67" creationId="{5833FFC5-03A8-42E7-8345-8AA85178615A}"/>
          </ac:grpSpMkLst>
        </pc:grpChg>
        <pc:grpChg chg="add mod">
          <ac:chgData name="Chriss SANTI" userId="293c6259-8134-42eb-bbd9-86a7cc5902ff" providerId="ADAL" clId="{01FFC97F-8D19-486E-9A8B-56E28D5EFFD2}" dt="2019-04-02T06:13:25.906" v="4935" actId="164"/>
          <ac:grpSpMkLst>
            <pc:docMk/>
            <pc:sldMk cId="3714755625" sldId="309"/>
            <ac:grpSpMk id="70" creationId="{F11C2009-8784-4766-892B-FA83D3235EF6}"/>
          </ac:grpSpMkLst>
        </pc:grpChg>
        <pc:grpChg chg="add mod">
          <ac:chgData name="Chriss SANTI" userId="293c6259-8134-42eb-bbd9-86a7cc5902ff" providerId="ADAL" clId="{01FFC97F-8D19-486E-9A8B-56E28D5EFFD2}" dt="2019-04-02T06:13:33.223" v="4936" actId="164"/>
          <ac:grpSpMkLst>
            <pc:docMk/>
            <pc:sldMk cId="3714755625" sldId="309"/>
            <ac:grpSpMk id="74" creationId="{98C3EDB0-4A9F-488D-B30B-BD8C7B8E5CA0}"/>
          </ac:grpSpMkLst>
        </pc:grpChg>
        <pc:graphicFrameChg chg="add">
          <ac:chgData name="Chriss SANTI" userId="293c6259-8134-42eb-bbd9-86a7cc5902ff" providerId="ADAL" clId="{01FFC97F-8D19-486E-9A8B-56E28D5EFFD2}" dt="2019-04-02T05:30:07.168" v="4125"/>
          <ac:graphicFrameMkLst>
            <pc:docMk/>
            <pc:sldMk cId="3714755625" sldId="309"/>
            <ac:graphicFrameMk id="21" creationId="{D3AFE70C-0C04-41D6-99A1-D65D1FDF8FB6}"/>
          </ac:graphicFrameMkLst>
        </pc:graphicFrameChg>
        <pc:graphicFrameChg chg="add">
          <ac:chgData name="Chriss SANTI" userId="293c6259-8134-42eb-bbd9-86a7cc5902ff" providerId="ADAL" clId="{01FFC97F-8D19-486E-9A8B-56E28D5EFFD2}" dt="2019-04-02T05:30:07.168" v="4125"/>
          <ac:graphicFrameMkLst>
            <pc:docMk/>
            <pc:sldMk cId="3714755625" sldId="309"/>
            <ac:graphicFrameMk id="25" creationId="{84931A64-6DC8-46B6-8699-5BD4F17164D4}"/>
          </ac:graphicFrameMkLst>
        </pc:graphicFrameChg>
        <pc:graphicFrameChg chg="add">
          <ac:chgData name="Chriss SANTI" userId="293c6259-8134-42eb-bbd9-86a7cc5902ff" providerId="ADAL" clId="{01FFC97F-8D19-486E-9A8B-56E28D5EFFD2}" dt="2019-04-02T05:30:07.168" v="4125"/>
          <ac:graphicFrameMkLst>
            <pc:docMk/>
            <pc:sldMk cId="3714755625" sldId="309"/>
            <ac:graphicFrameMk id="29" creationId="{250974A7-B1EB-4A39-A535-F92550B6CCF1}"/>
          </ac:graphicFrameMkLst>
        </pc:graphicFrameChg>
        <pc:cxnChg chg="add del mod">
          <ac:chgData name="Chriss SANTI" userId="293c6259-8134-42eb-bbd9-86a7cc5902ff" providerId="ADAL" clId="{01FFC97F-8D19-486E-9A8B-56E28D5EFFD2}" dt="2019-04-02T05:53:45.183" v="4716" actId="478"/>
          <ac:cxnSpMkLst>
            <pc:docMk/>
            <pc:sldMk cId="3714755625" sldId="309"/>
            <ac:cxnSpMk id="10" creationId="{281C37DB-160D-481B-B73B-89CB1DF96D9D}"/>
          </ac:cxnSpMkLst>
        </pc:cxnChg>
        <pc:cxnChg chg="add del mod">
          <ac:chgData name="Chriss SANTI" userId="293c6259-8134-42eb-bbd9-86a7cc5902ff" providerId="ADAL" clId="{01FFC97F-8D19-486E-9A8B-56E28D5EFFD2}" dt="2019-04-02T05:54:06.466" v="4722" actId="11529"/>
          <ac:cxnSpMkLst>
            <pc:docMk/>
            <pc:sldMk cId="3714755625" sldId="309"/>
            <ac:cxnSpMk id="35" creationId="{BBAB1E56-E09D-403E-8F60-4E68EE052874}"/>
          </ac:cxnSpMkLst>
        </pc:cxnChg>
        <pc:cxnChg chg="add mod">
          <ac:chgData name="Chriss SANTI" userId="293c6259-8134-42eb-bbd9-86a7cc5902ff" providerId="ADAL" clId="{01FFC97F-8D19-486E-9A8B-56E28D5EFFD2}" dt="2019-04-02T05:57:09.154" v="4791" actId="164"/>
          <ac:cxnSpMkLst>
            <pc:docMk/>
            <pc:sldMk cId="3714755625" sldId="309"/>
            <ac:cxnSpMk id="40" creationId="{5F1096BE-A5F9-4AF0-9D1E-02843B97F778}"/>
          </ac:cxnSpMkLst>
        </pc:cxnChg>
        <pc:cxnChg chg="add del mod">
          <ac:chgData name="Chriss SANTI" userId="293c6259-8134-42eb-bbd9-86a7cc5902ff" providerId="ADAL" clId="{01FFC97F-8D19-486E-9A8B-56E28D5EFFD2}" dt="2019-04-02T05:54:05.059" v="4721"/>
          <ac:cxnSpMkLst>
            <pc:docMk/>
            <pc:sldMk cId="3714755625" sldId="309"/>
            <ac:cxnSpMk id="45" creationId="{DB174CE0-0518-4A6E-A791-48C5035D3291}"/>
          </ac:cxnSpMkLst>
        </pc:cxnChg>
        <pc:cxnChg chg="add mod">
          <ac:chgData name="Chriss SANTI" userId="293c6259-8134-42eb-bbd9-86a7cc5902ff" providerId="ADAL" clId="{01FFC97F-8D19-486E-9A8B-56E28D5EFFD2}" dt="2019-04-02T05:57:09.154" v="4791" actId="164"/>
          <ac:cxnSpMkLst>
            <pc:docMk/>
            <pc:sldMk cId="3714755625" sldId="309"/>
            <ac:cxnSpMk id="52" creationId="{15950630-32DE-4764-8F8F-72C0C6002E07}"/>
          </ac:cxnSpMkLst>
        </pc:cxnChg>
      </pc:sldChg>
      <pc:sldMasterChg chg="delSldLayout">
        <pc:chgData name="Chriss SANTI" userId="293c6259-8134-42eb-bbd9-86a7cc5902ff" providerId="ADAL" clId="{01FFC97F-8D19-486E-9A8B-56E28D5EFFD2}" dt="2019-04-02T05:30:09.696" v="4127" actId="2696"/>
        <pc:sldMasterMkLst>
          <pc:docMk/>
          <pc:sldMasterMk cId="0" sldId="2147483658"/>
        </pc:sldMasterMkLst>
        <pc:sldLayoutChg chg="del">
          <pc:chgData name="Chriss SANTI" userId="293c6259-8134-42eb-bbd9-86a7cc5902ff" providerId="ADAL" clId="{01FFC97F-8D19-486E-9A8B-56E28D5EFFD2}" dt="2019-04-02T05:30:09.696" v="4127" actId="2696"/>
          <pc:sldLayoutMkLst>
            <pc:docMk/>
            <pc:sldMasterMk cId="0" sldId="2147483658"/>
            <pc:sldLayoutMk cId="0" sldId="2147483656"/>
          </pc:sldLayoutMkLst>
        </pc:sldLayoutChg>
      </pc:sldMasterChg>
    </pc:docChg>
  </pc:docChgLst>
  <pc:docChgLst>
    <pc:chgData name="Guest User" userId="S::urn:spo:anon#ba91c941f0b67fa401c56eaa51b2acb7da0bbaf98d49f6e9ff26f667a9c4dec4::" providerId="AD" clId="Web-{548AAD5C-50DB-848C-3DF7-DEECA7D756A1}"/>
    <pc:docChg chg="modSld">
      <pc:chgData name="Guest User" userId="S::urn:spo:anon#ba91c941f0b67fa401c56eaa51b2acb7da0bbaf98d49f6e9ff26f667a9c4dec4::" providerId="AD" clId="Web-{548AAD5C-50DB-848C-3DF7-DEECA7D756A1}" dt="2019-04-02T08:06:08.204" v="33" actId="20577"/>
      <pc:docMkLst>
        <pc:docMk/>
      </pc:docMkLst>
      <pc:sldChg chg="modSp">
        <pc:chgData name="Guest User" userId="S::urn:spo:anon#ba91c941f0b67fa401c56eaa51b2acb7da0bbaf98d49f6e9ff26f667a9c4dec4::" providerId="AD" clId="Web-{548AAD5C-50DB-848C-3DF7-DEECA7D756A1}" dt="2019-04-02T08:06:08.204" v="33" actId="20577"/>
        <pc:sldMkLst>
          <pc:docMk/>
          <pc:sldMk cId="3714755625" sldId="309"/>
        </pc:sldMkLst>
        <pc:spChg chg="mod">
          <ac:chgData name="Guest User" userId="S::urn:spo:anon#ba91c941f0b67fa401c56eaa51b2acb7da0bbaf98d49f6e9ff26f667a9c4dec4::" providerId="AD" clId="Web-{548AAD5C-50DB-848C-3DF7-DEECA7D756A1}" dt="2019-04-02T08:06:08.204" v="33" actId="20577"/>
          <ac:spMkLst>
            <pc:docMk/>
            <pc:sldMk cId="3714755625" sldId="309"/>
            <ac:spMk id="63" creationId="{2293F808-6956-4FD9-B59B-D4650973D98A}"/>
          </ac:spMkLst>
        </pc:spChg>
      </pc:sldChg>
    </pc:docChg>
  </pc:docChgLst>
  <pc:docChgLst>
    <pc:chgData name="Guest User" userId="S::urn:spo:anon#ba91c941f0b67fa401c56eaa51b2acb7da0bbaf98d49f6e9ff26f667a9c4dec4::" providerId="AD" clId="Web-{FA7A3D4F-2C5E-9C32-7CD0-EA5C564721E9}"/>
    <pc:docChg chg="modSld">
      <pc:chgData name="Guest User" userId="S::urn:spo:anon#ba91c941f0b67fa401c56eaa51b2acb7da0bbaf98d49f6e9ff26f667a9c4dec4::" providerId="AD" clId="Web-{FA7A3D4F-2C5E-9C32-7CD0-EA5C564721E9}" dt="2019-03-31T12:59:15.101" v="662"/>
      <pc:docMkLst>
        <pc:docMk/>
      </pc:docMkLst>
      <pc:sldChg chg="modNotes">
        <pc:chgData name="Guest User" userId="S::urn:spo:anon#ba91c941f0b67fa401c56eaa51b2acb7da0bbaf98d49f6e9ff26f667a9c4dec4::" providerId="AD" clId="Web-{FA7A3D4F-2C5E-9C32-7CD0-EA5C564721E9}" dt="2019-03-31T12:33:04.561" v="209"/>
        <pc:sldMkLst>
          <pc:docMk/>
          <pc:sldMk cId="0" sldId="256"/>
        </pc:sldMkLst>
      </pc:sldChg>
      <pc:sldChg chg="modSp modNotes">
        <pc:chgData name="Guest User" userId="S::urn:spo:anon#ba91c941f0b67fa401c56eaa51b2acb7da0bbaf98d49f6e9ff26f667a9c4dec4::" providerId="AD" clId="Web-{FA7A3D4F-2C5E-9C32-7CD0-EA5C564721E9}" dt="2019-03-31T12:59:15.101" v="662"/>
        <pc:sldMkLst>
          <pc:docMk/>
          <pc:sldMk cId="0" sldId="262"/>
        </pc:sldMkLst>
        <pc:picChg chg="mod">
          <ac:chgData name="Guest User" userId="S::urn:spo:anon#ba91c941f0b67fa401c56eaa51b2acb7da0bbaf98d49f6e9ff26f667a9c4dec4::" providerId="AD" clId="Web-{FA7A3D4F-2C5E-9C32-7CD0-EA5C564721E9}" dt="2019-03-31T12:56:34.288" v="541" actId="14100"/>
          <ac:picMkLst>
            <pc:docMk/>
            <pc:sldMk cId="0" sldId="262"/>
            <ac:picMk id="1030" creationId="{4C5C99B1-78F7-4EB5-AB64-0125420C640C}"/>
          </ac:picMkLst>
        </pc:picChg>
        <pc:picChg chg="mod">
          <ac:chgData name="Guest User" userId="S::urn:spo:anon#ba91c941f0b67fa401c56eaa51b2acb7da0bbaf98d49f6e9ff26f667a9c4dec4::" providerId="AD" clId="Web-{FA7A3D4F-2C5E-9C32-7CD0-EA5C564721E9}" dt="2019-03-31T12:56:24.475" v="540" actId="14100"/>
          <ac:picMkLst>
            <pc:docMk/>
            <pc:sldMk cId="0" sldId="262"/>
            <ac:picMk id="1032" creationId="{7C22AD20-37FB-404A-8233-9726F202F193}"/>
          </ac:picMkLst>
        </pc:picChg>
      </pc:sldChg>
      <pc:sldChg chg="modNotes">
        <pc:chgData name="Guest User" userId="S::urn:spo:anon#ba91c941f0b67fa401c56eaa51b2acb7da0bbaf98d49f6e9ff26f667a9c4dec4::" providerId="AD" clId="Web-{FA7A3D4F-2C5E-9C32-7CD0-EA5C564721E9}" dt="2019-03-31T12:35:39.515" v="326"/>
        <pc:sldMkLst>
          <pc:docMk/>
          <pc:sldMk cId="3809765568" sldId="284"/>
        </pc:sldMkLst>
      </pc:sldChg>
      <pc:sldChg chg="modNotes">
        <pc:chgData name="Guest User" userId="S::urn:spo:anon#ba91c941f0b67fa401c56eaa51b2acb7da0bbaf98d49f6e9ff26f667a9c4dec4::" providerId="AD" clId="Web-{FA7A3D4F-2C5E-9C32-7CD0-EA5C564721E9}" dt="2019-03-31T12:40:16.626" v="382"/>
        <pc:sldMkLst>
          <pc:docMk/>
          <pc:sldMk cId="637998801" sldId="288"/>
        </pc:sldMkLst>
      </pc:sldChg>
      <pc:sldChg chg="modNotes">
        <pc:chgData name="Guest User" userId="S::urn:spo:anon#ba91c941f0b67fa401c56eaa51b2acb7da0bbaf98d49f6e9ff26f667a9c4dec4::" providerId="AD" clId="Web-{FA7A3D4F-2C5E-9C32-7CD0-EA5C564721E9}" dt="2019-03-31T12:37:41.844" v="363"/>
        <pc:sldMkLst>
          <pc:docMk/>
          <pc:sldMk cId="4263758908" sldId="290"/>
        </pc:sldMkLst>
      </pc:sldChg>
      <pc:sldChg chg="modNotes">
        <pc:chgData name="Guest User" userId="S::urn:spo:anon#ba91c941f0b67fa401c56eaa51b2acb7da0bbaf98d49f6e9ff26f667a9c4dec4::" providerId="AD" clId="Web-{FA7A3D4F-2C5E-9C32-7CD0-EA5C564721E9}" dt="2019-03-31T12:40:02.267" v="371"/>
        <pc:sldMkLst>
          <pc:docMk/>
          <pc:sldMk cId="1560540361" sldId="300"/>
        </pc:sldMkLst>
      </pc:sldChg>
      <pc:sldChg chg="addSp delSp modSp modNotes">
        <pc:chgData name="Guest User" userId="S::urn:spo:anon#ba91c941f0b67fa401c56eaa51b2acb7da0bbaf98d49f6e9ff26f667a9c4dec4::" providerId="AD" clId="Web-{FA7A3D4F-2C5E-9C32-7CD0-EA5C564721E9}" dt="2019-03-31T12:54:28.662" v="523" actId="1076"/>
        <pc:sldMkLst>
          <pc:docMk/>
          <pc:sldMk cId="2602472106" sldId="302"/>
        </pc:sldMkLst>
        <pc:spChg chg="add del mod">
          <ac:chgData name="Guest User" userId="S::urn:spo:anon#ba91c941f0b67fa401c56eaa51b2acb7da0bbaf98d49f6e9ff26f667a9c4dec4::" providerId="AD" clId="Web-{FA7A3D4F-2C5E-9C32-7CD0-EA5C564721E9}" dt="2019-03-31T12:47:16.957" v="505"/>
          <ac:spMkLst>
            <pc:docMk/>
            <pc:sldMk cId="2602472106" sldId="302"/>
            <ac:spMk id="8" creationId="{17B88844-6108-4E81-9139-6DEABCBD3865}"/>
          </ac:spMkLst>
        </pc:spChg>
        <pc:spChg chg="del mod">
          <ac:chgData name="Guest User" userId="S::urn:spo:anon#ba91c941f0b67fa401c56eaa51b2acb7da0bbaf98d49f6e9ff26f667a9c4dec4::" providerId="AD" clId="Web-{FA7A3D4F-2C5E-9C32-7CD0-EA5C564721E9}" dt="2019-03-31T12:47:11.394" v="504"/>
          <ac:spMkLst>
            <pc:docMk/>
            <pc:sldMk cId="2602472106" sldId="302"/>
            <ac:spMk id="142" creationId="{00000000-0000-0000-0000-000000000000}"/>
          </ac:spMkLst>
        </pc:spChg>
        <pc:spChg chg="mod">
          <ac:chgData name="Guest User" userId="S::urn:spo:anon#ba91c941f0b67fa401c56eaa51b2acb7da0bbaf98d49f6e9ff26f667a9c4dec4::" providerId="AD" clId="Web-{FA7A3D4F-2C5E-9C32-7CD0-EA5C564721E9}" dt="2019-03-31T12:48:41.004" v="521" actId="20577"/>
          <ac:spMkLst>
            <pc:docMk/>
            <pc:sldMk cId="2602472106" sldId="302"/>
            <ac:spMk id="144" creationId="{00000000-0000-0000-0000-000000000000}"/>
          </ac:spMkLst>
        </pc:spChg>
        <pc:picChg chg="add del mod">
          <ac:chgData name="Guest User" userId="S::urn:spo:anon#ba91c941f0b67fa401c56eaa51b2acb7da0bbaf98d49f6e9ff26f667a9c4dec4::" providerId="AD" clId="Web-{FA7A3D4F-2C5E-9C32-7CD0-EA5C564721E9}" dt="2019-03-31T12:44:46.096" v="486"/>
          <ac:picMkLst>
            <pc:docMk/>
            <pc:sldMk cId="2602472106" sldId="302"/>
            <ac:picMk id="3" creationId="{DB55F85D-8B89-4870-AE62-6044D38EE11F}"/>
          </ac:picMkLst>
        </pc:picChg>
        <pc:picChg chg="add mod">
          <ac:chgData name="Guest User" userId="S::urn:spo:anon#ba91c941f0b67fa401c56eaa51b2acb7da0bbaf98d49f6e9ff26f667a9c4dec4::" providerId="AD" clId="Web-{FA7A3D4F-2C5E-9C32-7CD0-EA5C564721E9}" dt="2019-03-31T12:54:28.662" v="523" actId="1076"/>
          <ac:picMkLst>
            <pc:docMk/>
            <pc:sldMk cId="2602472106" sldId="302"/>
            <ac:picMk id="5" creationId="{358D8EA4-FC93-4F94-9CDA-7F9F585F3577}"/>
          </ac:picMkLst>
        </pc:picChg>
      </pc:sldChg>
      <pc:sldChg chg="modNotes">
        <pc:chgData name="Guest User" userId="S::urn:spo:anon#ba91c941f0b67fa401c56eaa51b2acb7da0bbaf98d49f6e9ff26f667a9c4dec4::" providerId="AD" clId="Web-{FA7A3D4F-2C5E-9C32-7CD0-EA5C564721E9}" dt="2019-03-31T12:56:05.132" v="538"/>
        <pc:sldMkLst>
          <pc:docMk/>
          <pc:sldMk cId="3696912142" sldId="303"/>
        </pc:sldMkLst>
      </pc:sldChg>
    </pc:docChg>
  </pc:docChgLst>
  <pc:docChgLst>
    <pc:chgData name="Guest User" userId="S::urn:spo:anon#ba91c941f0b67fa401c56eaa51b2acb7da0bbaf98d49f6e9ff26f667a9c4dec4::" providerId="AD" clId="Web-{5C54A4A2-9C90-FF1C-A49D-743C42608333}"/>
    <pc:docChg chg="modSld">
      <pc:chgData name="Guest User" userId="S::urn:spo:anon#ba91c941f0b67fa401c56eaa51b2acb7da0bbaf98d49f6e9ff26f667a9c4dec4::" providerId="AD" clId="Web-{5C54A4A2-9C90-FF1C-A49D-743C42608333}" dt="2019-04-02T09:38:52.101" v="242"/>
      <pc:docMkLst>
        <pc:docMk/>
      </pc:docMkLst>
      <pc:sldChg chg="modSp">
        <pc:chgData name="Guest User" userId="S::urn:spo:anon#ba91c941f0b67fa401c56eaa51b2acb7da0bbaf98d49f6e9ff26f667a9c4dec4::" providerId="AD" clId="Web-{5C54A4A2-9C90-FF1C-A49D-743C42608333}" dt="2019-04-02T09:08:42.200" v="21" actId="20577"/>
        <pc:sldMkLst>
          <pc:docMk/>
          <pc:sldMk cId="720445404" sldId="295"/>
        </pc:sldMkLst>
        <pc:spChg chg="mod">
          <ac:chgData name="Guest User" userId="S::urn:spo:anon#ba91c941f0b67fa401c56eaa51b2acb7da0bbaf98d49f6e9ff26f667a9c4dec4::" providerId="AD" clId="Web-{5C54A4A2-9C90-FF1C-A49D-743C42608333}" dt="2019-04-02T09:08:42.200" v="21" actId="20577"/>
          <ac:spMkLst>
            <pc:docMk/>
            <pc:sldMk cId="720445404" sldId="295"/>
            <ac:spMk id="144" creationId="{00000000-0000-0000-0000-000000000000}"/>
          </ac:spMkLst>
        </pc:spChg>
      </pc:sldChg>
      <pc:sldChg chg="modSp modNotes">
        <pc:chgData name="Guest User" userId="S::urn:spo:anon#ba91c941f0b67fa401c56eaa51b2acb7da0bbaf98d49f6e9ff26f667a9c4dec4::" providerId="AD" clId="Web-{5C54A4A2-9C90-FF1C-A49D-743C42608333}" dt="2019-04-02T09:24:50.268" v="196"/>
        <pc:sldMkLst>
          <pc:docMk/>
          <pc:sldMk cId="3696912142" sldId="303"/>
        </pc:sldMkLst>
        <pc:picChg chg="mod">
          <ac:chgData name="Guest User" userId="S::urn:spo:anon#ba91c941f0b67fa401c56eaa51b2acb7da0bbaf98d49f6e9ff26f667a9c4dec4::" providerId="AD" clId="Web-{5C54A4A2-9C90-FF1C-A49D-743C42608333}" dt="2019-04-02T09:13:05.827" v="24" actId="1076"/>
          <ac:picMkLst>
            <pc:docMk/>
            <pc:sldMk cId="3696912142" sldId="303"/>
            <ac:picMk id="7" creationId="{458BD811-B183-480D-86DE-96CA0E45DF2A}"/>
          </ac:picMkLst>
        </pc:picChg>
      </pc:sldChg>
      <pc:sldChg chg="modNotes">
        <pc:chgData name="Guest User" userId="S::urn:spo:anon#ba91c941f0b67fa401c56eaa51b2acb7da0bbaf98d49f6e9ff26f667a9c4dec4::" providerId="AD" clId="Web-{5C54A4A2-9C90-FF1C-A49D-743C42608333}" dt="2019-04-02T09:38:52.101" v="242"/>
        <pc:sldMkLst>
          <pc:docMk/>
          <pc:sldMk cId="3070429212" sldId="304"/>
        </pc:sldMkLst>
      </pc:sldChg>
    </pc:docChg>
  </pc:docChgLst>
  <pc:docChgLst>
    <pc:chgData name="Guest User" userId="S::urn:spo:anon#ba91c941f0b67fa401c56eaa51b2acb7da0bbaf98d49f6e9ff26f667a9c4dec4::" providerId="AD" clId="Web-{DF85C960-9964-4913-C4C9-3A5D33669BF9}"/>
    <pc:docChg chg="delSld">
      <pc:chgData name="Guest User" userId="S::urn:spo:anon#ba91c941f0b67fa401c56eaa51b2acb7da0bbaf98d49f6e9ff26f667a9c4dec4::" providerId="AD" clId="Web-{DF85C960-9964-4913-C4C9-3A5D33669BF9}" dt="2019-03-28T21:16:49.412" v="0"/>
      <pc:docMkLst>
        <pc:docMk/>
      </pc:docMkLst>
    </pc:docChg>
  </pc:docChgLst>
  <pc:docChgLst>
    <pc:chgData name="Guest User" userId="S::urn:spo:anon#ba91c941f0b67fa401c56eaa51b2acb7da0bbaf98d49f6e9ff26f667a9c4dec4::" providerId="AD" clId="Web-{FDBC09F0-1D6A-8FF5-747E-CD74FB99A3D6}"/>
    <pc:docChg chg="modSld">
      <pc:chgData name="Guest User" userId="S::urn:spo:anon#ba91c941f0b67fa401c56eaa51b2acb7da0bbaf98d49f6e9ff26f667a9c4dec4::" providerId="AD" clId="Web-{FDBC09F0-1D6A-8FF5-747E-CD74FB99A3D6}" dt="2019-04-02T11:02:53.993" v="10" actId="20577"/>
      <pc:docMkLst>
        <pc:docMk/>
      </pc:docMkLst>
      <pc:sldChg chg="modSp">
        <pc:chgData name="Guest User" userId="S::urn:spo:anon#ba91c941f0b67fa401c56eaa51b2acb7da0bbaf98d49f6e9ff26f667a9c4dec4::" providerId="AD" clId="Web-{FDBC09F0-1D6A-8FF5-747E-CD74FB99A3D6}" dt="2019-04-02T11:02:53.993" v="10" actId="20577"/>
        <pc:sldMkLst>
          <pc:docMk/>
          <pc:sldMk cId="3658737592" sldId="294"/>
        </pc:sldMkLst>
        <pc:spChg chg="mod">
          <ac:chgData name="Guest User" userId="S::urn:spo:anon#ba91c941f0b67fa401c56eaa51b2acb7da0bbaf98d49f6e9ff26f667a9c4dec4::" providerId="AD" clId="Web-{FDBC09F0-1D6A-8FF5-747E-CD74FB99A3D6}" dt="2019-04-02T11:02:53.993" v="10" actId="20577"/>
          <ac:spMkLst>
            <pc:docMk/>
            <pc:sldMk cId="3658737592" sldId="294"/>
            <ac:spMk id="144" creationId="{00000000-0000-0000-0000-000000000000}"/>
          </ac:spMkLst>
        </pc:spChg>
      </pc:sldChg>
      <pc:sldChg chg="modSp">
        <pc:chgData name="Guest User" userId="S::urn:spo:anon#ba91c941f0b67fa401c56eaa51b2acb7da0bbaf98d49f6e9ff26f667a9c4dec4::" providerId="AD" clId="Web-{FDBC09F0-1D6A-8FF5-747E-CD74FB99A3D6}" dt="2019-04-02T11:01:30.240" v="0" actId="20577"/>
        <pc:sldMkLst>
          <pc:docMk/>
          <pc:sldMk cId="3195252644" sldId="307"/>
        </pc:sldMkLst>
        <pc:spChg chg="mod">
          <ac:chgData name="Guest User" userId="S::urn:spo:anon#ba91c941f0b67fa401c56eaa51b2acb7da0bbaf98d49f6e9ff26f667a9c4dec4::" providerId="AD" clId="Web-{FDBC09F0-1D6A-8FF5-747E-CD74FB99A3D6}" dt="2019-04-02T11:01:30.240" v="0" actId="20577"/>
          <ac:spMkLst>
            <pc:docMk/>
            <pc:sldMk cId="3195252644" sldId="307"/>
            <ac:spMk id="144" creationId="{00000000-0000-0000-0000-000000000000}"/>
          </ac:spMkLst>
        </pc:spChg>
      </pc:sldChg>
    </pc:docChg>
  </pc:docChgLst>
  <pc:docChgLst>
    <pc:chgData name="Guest User" userId="S::urn:spo:anon#ba91c941f0b67fa401c56eaa51b2acb7da0bbaf98d49f6e9ff26f667a9c4dec4::" providerId="AD" clId="Web-{D8A8D0E9-A313-18A9-5A63-504466D05E4E}"/>
    <pc:docChg chg="addSld delSld modSld">
      <pc:chgData name="Guest User" userId="S::urn:spo:anon#ba91c941f0b67fa401c56eaa51b2acb7da0bbaf98d49f6e9ff26f667a9c4dec4::" providerId="AD" clId="Web-{D8A8D0E9-A313-18A9-5A63-504466D05E4E}" dt="2019-03-28T20:51:54.920" v="1499"/>
      <pc:docMkLst>
        <pc:docMk/>
      </pc:docMkLst>
      <pc:sldChg chg="addSp delSp modSp modNotes">
        <pc:chgData name="Guest User" userId="S::urn:spo:anon#ba91c941f0b67fa401c56eaa51b2acb7da0bbaf98d49f6e9ff26f667a9c4dec4::" providerId="AD" clId="Web-{D8A8D0E9-A313-18A9-5A63-504466D05E4E}" dt="2019-03-28T20:08:32.527" v="435" actId="1076"/>
        <pc:sldMkLst>
          <pc:docMk/>
          <pc:sldMk cId="0" sldId="256"/>
        </pc:sldMkLst>
        <pc:grpChg chg="del">
          <ac:chgData name="Guest User" userId="S::urn:spo:anon#ba91c941f0b67fa401c56eaa51b2acb7da0bbaf98d49f6e9ff26f667a9c4dec4::" providerId="AD" clId="Web-{D8A8D0E9-A313-18A9-5A63-504466D05E4E}" dt="2019-03-28T20:07:15.589" v="418"/>
          <ac:grpSpMkLst>
            <pc:docMk/>
            <pc:sldMk cId="0" sldId="256"/>
            <ac:grpSpMk id="62" creationId="{00000000-0000-0000-0000-000000000000}"/>
          </ac:grpSpMkLst>
        </pc:grpChg>
        <pc:picChg chg="add mod">
          <ac:chgData name="Guest User" userId="S::urn:spo:anon#ba91c941f0b67fa401c56eaa51b2acb7da0bbaf98d49f6e9ff26f667a9c4dec4::" providerId="AD" clId="Web-{D8A8D0E9-A313-18A9-5A63-504466D05E4E}" dt="2019-03-28T20:08:32.527" v="435" actId="1076"/>
          <ac:picMkLst>
            <pc:docMk/>
            <pc:sldMk cId="0" sldId="256"/>
            <ac:picMk id="2" creationId="{5C26FDC5-B2D5-4B4C-A22A-175E93EA6C4D}"/>
          </ac:picMkLst>
        </pc:picChg>
      </pc:sldChg>
      <pc:sldChg chg="modNotes">
        <pc:chgData name="Guest User" userId="S::urn:spo:anon#ba91c941f0b67fa401c56eaa51b2acb7da0bbaf98d49f6e9ff26f667a9c4dec4::" providerId="AD" clId="Web-{D8A8D0E9-A313-18A9-5A63-504466D05E4E}" dt="2019-03-28T20:06:08.636" v="416"/>
        <pc:sldMkLst>
          <pc:docMk/>
          <pc:sldMk cId="3809765568" sldId="284"/>
        </pc:sldMkLst>
      </pc:sldChg>
      <pc:sldChg chg="modSp modNotes">
        <pc:chgData name="Guest User" userId="S::urn:spo:anon#ba91c941f0b67fa401c56eaa51b2acb7da0bbaf98d49f6e9ff26f667a9c4dec4::" providerId="AD" clId="Web-{D8A8D0E9-A313-18A9-5A63-504466D05E4E}" dt="2019-03-28T20:17:54.172" v="779" actId="20577"/>
        <pc:sldMkLst>
          <pc:docMk/>
          <pc:sldMk cId="3992035297" sldId="287"/>
        </pc:sldMkLst>
        <pc:spChg chg="mod">
          <ac:chgData name="Guest User" userId="S::urn:spo:anon#ba91c941f0b67fa401c56eaa51b2acb7da0bbaf98d49f6e9ff26f667a9c4dec4::" providerId="AD" clId="Web-{D8A8D0E9-A313-18A9-5A63-504466D05E4E}" dt="2019-03-28T20:17:54.172" v="779" actId="20577"/>
          <ac:spMkLst>
            <pc:docMk/>
            <pc:sldMk cId="3992035297" sldId="287"/>
            <ac:spMk id="99" creationId="{00000000-0000-0000-0000-000000000000}"/>
          </ac:spMkLst>
        </pc:spChg>
      </pc:sldChg>
      <pc:sldChg chg="modNotes">
        <pc:chgData name="Guest User" userId="S::urn:spo:anon#ba91c941f0b67fa401c56eaa51b2acb7da0bbaf98d49f6e9ff26f667a9c4dec4::" providerId="AD" clId="Web-{D8A8D0E9-A313-18A9-5A63-504466D05E4E}" dt="2019-03-28T20:19:40.985" v="860"/>
        <pc:sldMkLst>
          <pc:docMk/>
          <pc:sldMk cId="720445404" sldId="295"/>
        </pc:sldMkLst>
      </pc:sldChg>
      <pc:sldChg chg="modNotes">
        <pc:chgData name="Guest User" userId="S::urn:spo:anon#ba91c941f0b67fa401c56eaa51b2acb7da0bbaf98d49f6e9ff26f667a9c4dec4::" providerId="AD" clId="Web-{D8A8D0E9-A313-18A9-5A63-504466D05E4E}" dt="2019-03-28T20:35:50.320" v="1040"/>
        <pc:sldMkLst>
          <pc:docMk/>
          <pc:sldMk cId="1560540361" sldId="300"/>
        </pc:sldMkLst>
      </pc:sldChg>
      <pc:sldChg chg="modNotes">
        <pc:chgData name="Guest User" userId="S::urn:spo:anon#ba91c941f0b67fa401c56eaa51b2acb7da0bbaf98d49f6e9ff26f667a9c4dec4::" providerId="AD" clId="Web-{D8A8D0E9-A313-18A9-5A63-504466D05E4E}" dt="2019-03-28T20:36:33.336" v="1103"/>
        <pc:sldMkLst>
          <pc:docMk/>
          <pc:sldMk cId="2602472106" sldId="302"/>
        </pc:sldMkLst>
      </pc:sldChg>
      <pc:sldChg chg="modNotes">
        <pc:chgData name="Guest User" userId="S::urn:spo:anon#ba91c941f0b67fa401c56eaa51b2acb7da0bbaf98d49f6e9ff26f667a9c4dec4::" providerId="AD" clId="Web-{D8A8D0E9-A313-18A9-5A63-504466D05E4E}" dt="2019-03-28T20:39:50.118" v="1328"/>
        <pc:sldMkLst>
          <pc:docMk/>
          <pc:sldMk cId="3696912142" sldId="303"/>
        </pc:sldMkLst>
      </pc:sldChg>
      <pc:sldChg chg="modNotes">
        <pc:chgData name="Guest User" userId="S::urn:spo:anon#ba91c941f0b67fa401c56eaa51b2acb7da0bbaf98d49f6e9ff26f667a9c4dec4::" providerId="AD" clId="Web-{D8A8D0E9-A313-18A9-5A63-504466D05E4E}" dt="2019-03-28T20:51:25.326" v="1496"/>
        <pc:sldMkLst>
          <pc:docMk/>
          <pc:sldMk cId="3070429212" sldId="304"/>
        </pc:sldMkLst>
      </pc:sldChg>
    </pc:docChg>
  </pc:docChgLst>
  <pc:docChgLst>
    <pc:chgData name="SANTI Chriss" userId="S::chriss.santi@etu.univ-amu.fr::293c6259-8134-42eb-bbd9-86a7cc5902ff" providerId="AD" clId="Web-{572D14E6-E8DA-4EA5-9F47-60E58A18C4C5}"/>
    <pc:docChg chg="addSld modSld">
      <pc:chgData name="SANTI Chriss" userId="S::chriss.santi@etu.univ-amu.fr::293c6259-8134-42eb-bbd9-86a7cc5902ff" providerId="AD" clId="Web-{572D14E6-E8DA-4EA5-9F47-60E58A18C4C5}" dt="2019-03-26T09:44:36.467" v="8" actId="14100"/>
      <pc:docMkLst>
        <pc:docMk/>
      </pc:docMkLst>
      <pc:sldChg chg="modSp">
        <pc:chgData name="SANTI Chriss" userId="S::chriss.santi@etu.univ-amu.fr::293c6259-8134-42eb-bbd9-86a7cc5902ff" providerId="AD" clId="Web-{572D14E6-E8DA-4EA5-9F47-60E58A18C4C5}" dt="2019-03-26T09:44:36.467" v="8" actId="14100"/>
        <pc:sldMkLst>
          <pc:docMk/>
          <pc:sldMk cId="526861095" sldId="286"/>
        </pc:sldMkLst>
        <pc:spChg chg="mod">
          <ac:chgData name="SANTI Chriss" userId="S::chriss.santi@etu.univ-amu.fr::293c6259-8134-42eb-bbd9-86a7cc5902ff" providerId="AD" clId="Web-{572D14E6-E8DA-4EA5-9F47-60E58A18C4C5}" dt="2019-03-26T09:44:36.467" v="8" actId="14100"/>
          <ac:spMkLst>
            <pc:docMk/>
            <pc:sldMk cId="526861095" sldId="286"/>
            <ac:spMk id="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Hello. My name is </a:t>
            </a:r>
            <a:r>
              <a:rPr lang="en-US" dirty="0" err="1"/>
              <a:t>Jarvin</a:t>
            </a:r>
            <a:r>
              <a:rPr lang="en-US" dirty="0"/>
              <a:t>. This is Chriss. Today, we shall be talking about Hashing based approximate nearest neighbor search.</a:t>
            </a:r>
          </a:p>
          <a:p>
            <a:pPr marL="0" indent="0">
              <a:buNone/>
            </a:pPr>
            <a:r>
              <a:rPr lang="en-US" dirty="0"/>
              <a:t>Are you amazed at how fast the Google search engine is? With billions and billions of documents on the web, it is able to zero down to relevant results in just milliseconds. How is it able to find documents that are most relevant or similar to your search? </a:t>
            </a:r>
          </a:p>
          <a:p>
            <a:pPr marL="0" indent="0">
              <a:buNone/>
            </a:pPr>
            <a:r>
              <a:rPr lang="en-US" dirty="0"/>
              <a:t>We are going to explore two techniques used to optimize similarity search.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Case study for text or document.</a:t>
            </a:r>
          </a:p>
          <a:p>
            <a:pPr>
              <a:buNone/>
            </a:pPr>
            <a:r>
              <a:rPr lang="en-US" dirty="0"/>
              <a:t>Shingling generates large sets of groupings of the data</a:t>
            </a:r>
          </a:p>
          <a:p>
            <a:pPr>
              <a:buNone/>
            </a:pPr>
            <a:r>
              <a:rPr lang="en" dirty="0"/>
              <a:t>abstract these large sets with compact representation.</a:t>
            </a:r>
            <a:endParaRPr lang="en-US" dirty="0"/>
          </a:p>
          <a:p>
            <a:pPr marL="0" indent="0">
              <a:spcBef>
                <a:spcPts val="600"/>
              </a:spcBef>
              <a:buNone/>
            </a:pPr>
            <a:r>
              <a:rPr lang="en" dirty="0"/>
              <a:t>Given a threshold </a:t>
            </a:r>
            <a:r>
              <a:rPr lang="en" i="1" dirty="0"/>
              <a:t>t  </a:t>
            </a:r>
            <a:r>
              <a:rPr lang="en" dirty="0"/>
              <a:t>we compare the minhash and conclude similarity</a:t>
            </a:r>
            <a:endParaRPr lang="en-US" dirty="0"/>
          </a:p>
          <a:p>
            <a:pPr marL="0" indent="0">
              <a:buNone/>
            </a:pPr>
            <a:endParaRPr lang="en-US" dirty="0"/>
          </a:p>
          <a:p>
            <a:pPr marL="0" indent="0">
              <a:buNone/>
            </a:pPr>
            <a:r>
              <a:rPr lang="en-US" dirty="0"/>
              <a:t>Here we have an example of how to use LSH on documents</a:t>
            </a:r>
          </a:p>
          <a:p>
            <a:pPr marL="0" indent="0">
              <a:buNone/>
            </a:pPr>
            <a:r>
              <a:rPr lang="en-US" dirty="0"/>
              <a:t>First we shingle each document–</a:t>
            </a:r>
          </a:p>
          <a:p>
            <a:pPr marL="0" indent="0">
              <a:buNone/>
            </a:pPr>
            <a:r>
              <a:rPr lang="en-US" dirty="0"/>
              <a:t>Then we pass these shingles to the </a:t>
            </a:r>
            <a:r>
              <a:rPr lang="en-US" dirty="0" err="1"/>
              <a:t>Minash</a:t>
            </a:r>
            <a:r>
              <a:rPr lang="en-US" dirty="0"/>
              <a:t> algorithm,  which gives the hash of the documents</a:t>
            </a:r>
          </a:p>
          <a:p>
            <a:pPr marL="0" indent="0">
              <a:buNone/>
            </a:pPr>
            <a:r>
              <a:rPr lang="en-US" dirty="0"/>
              <a:t>Then we built an hash table and select the pairs of potential similar…And repeat the process from </a:t>
            </a:r>
            <a:r>
              <a:rPr lang="en-US" dirty="0" err="1"/>
              <a:t>Minashing</a:t>
            </a:r>
            <a:endParaRPr lang="en-US" dirty="0"/>
          </a:p>
          <a:p>
            <a:pPr marL="0" indent="0">
              <a:buNone/>
            </a:pPr>
            <a:r>
              <a:rPr lang="en-US" dirty="0"/>
              <a:t>At the end we output the pair of data which collide the most.</a:t>
            </a:r>
          </a:p>
        </p:txBody>
      </p:sp>
    </p:spTree>
    <p:extLst>
      <p:ext uri="{BB962C8B-B14F-4D97-AF65-F5344CB8AC3E}">
        <p14:creationId xmlns:p14="http://schemas.microsoft.com/office/powerpoint/2010/main" val="266053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GB" dirty="0"/>
              <a:t>LSH with images is similar as with texts…instead of shingling, we just extract the images features which we pass then to the hashing function.</a:t>
            </a:r>
          </a:p>
          <a:p>
            <a:pPr marL="0" indent="0">
              <a:buNone/>
            </a:pPr>
            <a:r>
              <a:rPr lang="en-GB" dirty="0"/>
              <a:t>Hey </a:t>
            </a:r>
            <a:r>
              <a:rPr lang="en-GB" dirty="0" err="1"/>
              <a:t>Jarvin</a:t>
            </a:r>
            <a:r>
              <a:rPr lang="en-GB" dirty="0"/>
              <a:t>, what makes LPH different from LSH ?</a:t>
            </a:r>
            <a:endParaRPr lang="en-US" dirty="0"/>
          </a:p>
        </p:txBody>
      </p:sp>
    </p:spTree>
    <p:extLst>
      <p:ext uri="{BB962C8B-B14F-4D97-AF65-F5344CB8AC3E}">
        <p14:creationId xmlns:p14="http://schemas.microsoft.com/office/powerpoint/2010/main" val="418722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LPH is data dependent. Data dependency in such a way that when hashing the original data, the technique keeps the neighborhood structure of this data I.e. the after hashing the most similar data will still maintain that arrangement as hashed</a:t>
            </a:r>
          </a:p>
        </p:txBody>
      </p:sp>
    </p:spTree>
    <p:extLst>
      <p:ext uri="{BB962C8B-B14F-4D97-AF65-F5344CB8AC3E}">
        <p14:creationId xmlns:p14="http://schemas.microsoft.com/office/powerpoint/2010/main" val="3691428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LPH is based on the concept of LPproj as shown in the illustration. We see similar data, color coded, grouped together as opposed to the randomness in the random projections. Intuitively, this makes its grouping much more accurate in terms of </a:t>
            </a:r>
          </a:p>
          <a:p>
            <a:pPr marL="0" indent="0">
              <a:buNone/>
            </a:pPr>
            <a:endParaRPr lang="en-US"/>
          </a:p>
        </p:txBody>
      </p:sp>
    </p:spTree>
    <p:extLst>
      <p:ext uri="{BB962C8B-B14F-4D97-AF65-F5344CB8AC3E}">
        <p14:creationId xmlns:p14="http://schemas.microsoft.com/office/powerpoint/2010/main" val="270783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With these hashing techniques, both techniques reduce the search space by we notice a trade-off between Fast query time that arises from the randomness of the hashing of queries in LSH and a higher accuracy for LPH because hashes have the same similarity structure as the original data. </a:t>
            </a:r>
            <a:endParaRPr/>
          </a:p>
        </p:txBody>
      </p:sp>
    </p:spTree>
    <p:extLst>
      <p:ext uri="{BB962C8B-B14F-4D97-AF65-F5344CB8AC3E}">
        <p14:creationId xmlns:p14="http://schemas.microsoft.com/office/powerpoint/2010/main" val="2553535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Let's look at some results!</a:t>
            </a:r>
            <a:endParaRPr/>
          </a:p>
        </p:txBody>
      </p:sp>
    </p:spTree>
    <p:extLst>
      <p:ext uri="{BB962C8B-B14F-4D97-AF65-F5344CB8AC3E}">
        <p14:creationId xmlns:p14="http://schemas.microsoft.com/office/powerpoint/2010/main" val="339345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These results are adopted from Yi-</a:t>
            </a:r>
            <a:r>
              <a:rPr lang="en-US" dirty="0" err="1"/>
              <a:t>Hsuan</a:t>
            </a:r>
            <a:r>
              <a:rPr lang="en-US" dirty="0"/>
              <a:t> Tsai and </a:t>
            </a:r>
            <a:r>
              <a:rPr lang="en-US" dirty="0" err="1"/>
              <a:t>MIng</a:t>
            </a:r>
            <a:r>
              <a:rPr lang="en-US" dirty="0"/>
              <a:t> </a:t>
            </a:r>
            <a:r>
              <a:rPr lang="en-US"/>
              <a:t>Hsuan</a:t>
            </a:r>
            <a:r>
              <a:rPr lang="en-US" dirty="0"/>
              <a:t> Yang research from 2014. It is conducted on two image datasets -CIFAR-10 dataset consists of 60000 32x32 </a:t>
            </a:r>
            <a:r>
              <a:rPr lang="en-US" dirty="0" err="1"/>
              <a:t>colour</a:t>
            </a:r>
            <a:r>
              <a:rPr lang="en-US" dirty="0"/>
              <a:t> images in 10 classes, with 6000 images per class and CIFAR-100  that is relatively bigger with 100 classes of images</a:t>
            </a:r>
          </a:p>
          <a:p>
            <a:pPr marL="0" lvl="0" indent="0" algn="l">
              <a:spcBef>
                <a:spcPts val="0"/>
              </a:spcBef>
              <a:spcAft>
                <a:spcPts val="0"/>
              </a:spcAft>
              <a:buNone/>
            </a:pPr>
            <a:endParaRPr dirty="0"/>
          </a:p>
        </p:txBody>
      </p:sp>
    </p:spTree>
    <p:extLst>
      <p:ext uri="{BB962C8B-B14F-4D97-AF65-F5344CB8AC3E}">
        <p14:creationId xmlns:p14="http://schemas.microsoft.com/office/powerpoint/2010/main" val="2924654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These results are based on accuracy measures of precision and recall for finding 100 nearest neighbors. And also number of bits in the hash code. As shown the graphs, we can see that LPH performs </a:t>
            </a:r>
            <a:r>
              <a:rPr lang="en-US" dirty="0" err="1"/>
              <a:t>considerly</a:t>
            </a:r>
            <a:r>
              <a:rPr lang="en-US" dirty="0"/>
              <a:t> better than LSH – In pink and blue. </a:t>
            </a:r>
          </a:p>
          <a:p>
            <a:pPr marL="0" indent="0">
              <a:buNone/>
            </a:pPr>
            <a:r>
              <a:rPr lang="en-US" dirty="0"/>
              <a:t>The labels are used to adjust the data distribution and estimate the eigenfunctions</a:t>
            </a:r>
          </a:p>
          <a:p>
            <a:pPr marL="0" indent="0">
              <a:buNone/>
            </a:pPr>
            <a:r>
              <a:rPr lang="en-US" dirty="0"/>
              <a:t>LPH w/o labels performs similarly as LPH with labels meaning that the labels do not provide any additional information. </a:t>
            </a:r>
          </a:p>
        </p:txBody>
      </p:sp>
    </p:spTree>
    <p:extLst>
      <p:ext uri="{BB962C8B-B14F-4D97-AF65-F5344CB8AC3E}">
        <p14:creationId xmlns:p14="http://schemas.microsoft.com/office/powerpoint/2010/main" val="1855838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This is </a:t>
            </a:r>
            <a:r>
              <a:rPr lang="en-US" dirty="0" err="1"/>
              <a:t>alittle</a:t>
            </a:r>
            <a:r>
              <a:rPr lang="en-US" dirty="0"/>
              <a:t> variant with a larger dataset. LPH with labels works for larger datasets has more object classes and the label similarity</a:t>
            </a:r>
          </a:p>
          <a:p>
            <a:pPr marL="0" indent="0">
              <a:buNone/>
            </a:pPr>
            <a:r>
              <a:rPr lang="en-US" dirty="0"/>
              <a:t>is likely to play a more important role. </a:t>
            </a:r>
            <a:endParaRPr dirty="0"/>
          </a:p>
        </p:txBody>
      </p:sp>
    </p:spTree>
    <p:extLst>
      <p:ext uri="{BB962C8B-B14F-4D97-AF65-F5344CB8AC3E}">
        <p14:creationId xmlns:p14="http://schemas.microsoft.com/office/powerpoint/2010/main" val="3043941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In real world applications, LSH is widely used.</a:t>
            </a:r>
          </a:p>
          <a:p>
            <a:pPr marL="0" indent="0">
              <a:buNone/>
            </a:pPr>
            <a:r>
              <a:rPr lang="en-US" dirty="0"/>
              <a:t>We have google with ranking,</a:t>
            </a:r>
          </a:p>
          <a:p>
            <a:pPr marL="0" indent="0">
              <a:buNone/>
            </a:pPr>
            <a:r>
              <a:rPr lang="en-US" dirty="0"/>
              <a:t>Uber uses LSH to quickly detect </a:t>
            </a:r>
            <a:r>
              <a:rPr lang="en-US" dirty="0" err="1"/>
              <a:t>fraudulents</a:t>
            </a:r>
            <a:r>
              <a:rPr lang="en-US" dirty="0"/>
              <a:t> </a:t>
            </a:r>
            <a:r>
              <a:rPr lang="en-US"/>
              <a:t>drivings</a:t>
            </a:r>
            <a:r>
              <a:rPr lang="en-US" dirty="0"/>
              <a:t>,</a:t>
            </a:r>
          </a:p>
          <a:p>
            <a:pPr marL="0" indent="0">
              <a:buNone/>
            </a:pPr>
            <a:r>
              <a:rPr lang="en-US" dirty="0"/>
              <a:t>Another most use case is Pinterest which uses LSH, to filter images by similarity.</a:t>
            </a:r>
          </a:p>
          <a:p>
            <a:pPr marL="0" indent="0">
              <a:buNone/>
            </a:pPr>
            <a:endParaRPr lang="en-US" dirty="0"/>
          </a:p>
          <a:p>
            <a:pPr marL="0" indent="0">
              <a:buNone/>
            </a:pPr>
            <a:r>
              <a:rPr lang="en-US" dirty="0"/>
              <a:t>Such algorithms are also generally use as baselines for Machine learning algorithms such as KNN.</a:t>
            </a:r>
          </a:p>
          <a:p>
            <a:pPr marL="0" indent="0">
              <a:buNone/>
            </a:pPr>
            <a:r>
              <a:rPr lang="en-US" dirty="0"/>
              <a:t>Not a lot of research exists with LPH, despite it being a more accurate technique.</a:t>
            </a:r>
          </a:p>
          <a:p>
            <a:pPr marL="0" indent="0">
              <a:buNone/>
            </a:pPr>
            <a:endParaRPr lang="en-US" dirty="0"/>
          </a:p>
          <a:p>
            <a:pPr marL="0" indent="0">
              <a:buNone/>
            </a:pPr>
            <a:r>
              <a:rPr lang="en-US" dirty="0"/>
              <a:t>Future research would be on </a:t>
            </a:r>
            <a:r>
              <a:rPr lang="en-US" dirty="0" err="1"/>
              <a:t>optimising</a:t>
            </a:r>
            <a:r>
              <a:rPr lang="en-US" dirty="0"/>
              <a:t> LPH to be as fast the LSH technique to much better approximate results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846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879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dirty="0"/>
          </a:p>
          <a:p>
            <a:pPr marL="0" indent="0">
              <a:buNone/>
            </a:pPr>
            <a:r>
              <a:rPr lang="en-US" dirty="0"/>
              <a:t>To start off our </a:t>
            </a:r>
            <a:r>
              <a:rPr lang="en-US" dirty="0" err="1"/>
              <a:t>discussion,let</a:t>
            </a:r>
            <a:r>
              <a:rPr lang="en-US" dirty="0"/>
              <a:t> us make ourselves familiar with topic. Following the example of an internet search, finding web pages that are most similar to your query/search relies on the concept of NNS. And you wonder what is nearest neighbor </a:t>
            </a:r>
            <a:r>
              <a:rPr lang="en-US" dirty="0" err="1"/>
              <a:t>seach</a:t>
            </a:r>
            <a:r>
              <a:rPr lang="en-US" dirty="0"/>
              <a:t>?</a:t>
            </a:r>
            <a:endParaRPr dirty="0"/>
          </a:p>
        </p:txBody>
      </p:sp>
    </p:spTree>
    <p:extLst>
      <p:ext uri="{BB962C8B-B14F-4D97-AF65-F5344CB8AC3E}">
        <p14:creationId xmlns:p14="http://schemas.microsoft.com/office/powerpoint/2010/main" val="392482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NNS is finding points in a specific set that are most similar to a given query . It can also be looked at in terms of the K nearest neighbors, which returns the K nearest elements in regards to a given query as we can see in the illustration here.</a:t>
            </a:r>
          </a:p>
          <a:p>
            <a:pPr>
              <a:buNone/>
            </a:pPr>
            <a:r>
              <a:rPr lang="en-US"/>
              <a:t> Similarity can be based on semantic, textual or feature similarity and these can be measured with various metrics like </a:t>
            </a:r>
            <a:r>
              <a:rPr lang="en-US" err="1"/>
              <a:t>euclidean</a:t>
            </a:r>
            <a:r>
              <a:rPr lang="en-US"/>
              <a:t> and hamming distance</a:t>
            </a:r>
          </a:p>
          <a:p>
            <a:pPr marL="0" indent="0">
              <a:buNone/>
            </a:pPr>
            <a:endParaRPr lang="en-US"/>
          </a:p>
        </p:txBody>
      </p:sp>
    </p:spTree>
    <p:extLst>
      <p:ext uri="{BB962C8B-B14F-4D97-AF65-F5344CB8AC3E}">
        <p14:creationId xmlns:p14="http://schemas.microsoft.com/office/powerpoint/2010/main" val="8326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Chriss : From hashing till LSH</a:t>
            </a:r>
          </a:p>
          <a:p>
            <a:pPr marL="0" lvl="0" indent="0" algn="l" rtl="0">
              <a:spcBef>
                <a:spcPts val="0"/>
              </a:spcBef>
              <a:spcAft>
                <a:spcPts val="0"/>
              </a:spcAft>
              <a:buNone/>
            </a:pPr>
            <a:endParaRPr lang="en-GB" dirty="0"/>
          </a:p>
          <a:p>
            <a:pPr marL="0" lvl="0" indent="0" algn="l" rtl="0">
              <a:spcBef>
                <a:spcPts val="0"/>
              </a:spcBef>
              <a:spcAft>
                <a:spcPts val="0"/>
              </a:spcAft>
              <a:buNone/>
            </a:pPr>
            <a:endParaRPr lang="en-GB"/>
          </a:p>
        </p:txBody>
      </p:sp>
    </p:spTree>
    <p:extLst>
      <p:ext uri="{BB962C8B-B14F-4D97-AF65-F5344CB8AC3E}">
        <p14:creationId xmlns:p14="http://schemas.microsoft.com/office/powerpoint/2010/main" val="332355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Hashing takes data an return a small and unique code.</a:t>
            </a:r>
          </a:p>
          <a:p>
            <a:pPr>
              <a:buNone/>
            </a:pPr>
            <a:endParaRPr lang="en-US" dirty="0"/>
          </a:p>
          <a:p>
            <a:pPr>
              <a:buNone/>
            </a:pPr>
            <a:r>
              <a:rPr lang="en-US" dirty="0"/>
              <a:t>This particularity of the Hash functions make it interesting as we use it in cryptography to authenticate documents.</a:t>
            </a:r>
          </a:p>
          <a:p>
            <a:pPr>
              <a:buNone/>
            </a:pPr>
            <a:r>
              <a:rPr lang="en-US" dirty="0"/>
              <a:t>Finding a duplicate of a document becomes easier…However our goal is to find similar data. </a:t>
            </a:r>
          </a:p>
          <a:p>
            <a:pPr>
              <a:buNone/>
            </a:pPr>
            <a:r>
              <a:rPr lang="en-US" dirty="0"/>
              <a:t>The algorithms we’re talking about, LSH and LPH rely on the same principle of hashing that is dimensionality reduction.</a:t>
            </a:r>
          </a:p>
        </p:txBody>
      </p:sp>
    </p:spTree>
    <p:extLst>
      <p:ext uri="{BB962C8B-B14F-4D97-AF65-F5344CB8AC3E}">
        <p14:creationId xmlns:p14="http://schemas.microsoft.com/office/powerpoint/2010/main" val="1556160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Chriss</a:t>
            </a:r>
            <a:endParaRPr/>
          </a:p>
        </p:txBody>
      </p:sp>
    </p:spTree>
    <p:extLst>
      <p:ext uri="{BB962C8B-B14F-4D97-AF65-F5344CB8AC3E}">
        <p14:creationId xmlns:p14="http://schemas.microsoft.com/office/powerpoint/2010/main" val="2253698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collision refers to mapping multiple hash codes to the same bucket.</a:t>
            </a:r>
          </a:p>
          <a:p>
            <a:pPr>
              <a:buNone/>
            </a:pPr>
            <a:endParaRPr lang="en-US" dirty="0"/>
          </a:p>
          <a:p>
            <a:pPr algn="l">
              <a:buNone/>
            </a:pPr>
            <a:r>
              <a:rPr lang="en-US" dirty="0"/>
              <a:t>How many of you have already hear about LSH ?</a:t>
            </a:r>
          </a:p>
          <a:p>
            <a:pPr algn="l">
              <a:buNone/>
            </a:pPr>
            <a:r>
              <a:rPr lang="en-US" dirty="0"/>
              <a:t>Didn’t expect too much ;)</a:t>
            </a:r>
          </a:p>
          <a:p>
            <a:pPr algn="l">
              <a:buNone/>
            </a:pPr>
            <a:endParaRPr lang="en-US" dirty="0"/>
          </a:p>
          <a:p>
            <a:pPr algn="l">
              <a:buNone/>
            </a:pPr>
            <a:r>
              <a:rPr lang="en-US" dirty="0"/>
              <a:t>To put it simple, LSH is a </a:t>
            </a:r>
            <a:r>
              <a:rPr lang="en-US" dirty="0" err="1"/>
              <a:t>nns</a:t>
            </a:r>
            <a:r>
              <a:rPr lang="en-US" dirty="0"/>
              <a:t> technique which rely on the principle of maximizing the probability </a:t>
            </a:r>
            <a:r>
              <a:rPr lang="en-US"/>
              <a:t>of objects </a:t>
            </a:r>
            <a:r>
              <a:rPr lang="en-US" dirty="0"/>
              <a:t>which are close</a:t>
            </a:r>
          </a:p>
          <a:p>
            <a:pPr algn="l">
              <a:buNone/>
            </a:pPr>
            <a:r>
              <a:rPr lang="en-US" dirty="0"/>
              <a:t>As opposed to generic hashing that avoids collision, LSH relies on this phenomenon to aid the nearest neighbor search.</a:t>
            </a:r>
          </a:p>
          <a:p>
            <a:pPr algn="l">
              <a:buNone/>
            </a:pPr>
            <a:r>
              <a:rPr lang="en-US" dirty="0"/>
              <a:t>Therefore, given a query, LSH has the ability to approximate similar data points based on the bucket of the query. There can be constraints to this technique as the hashing is conducted randomly. </a:t>
            </a:r>
          </a:p>
          <a:p>
            <a:pPr>
              <a:buNone/>
            </a:pPr>
            <a:endParaRPr lang="en-US" dirty="0"/>
          </a:p>
          <a:p>
            <a:pPr>
              <a:buNone/>
            </a:pPr>
            <a:endParaRPr lang="en-US" dirty="0"/>
          </a:p>
        </p:txBody>
      </p:sp>
    </p:spTree>
    <p:extLst>
      <p:ext uri="{BB962C8B-B14F-4D97-AF65-F5344CB8AC3E}">
        <p14:creationId xmlns:p14="http://schemas.microsoft.com/office/powerpoint/2010/main" val="2984394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dirty="0"/>
              <a:t>N</a:t>
            </a:r>
            <a:r>
              <a:rPr lang="en-US" dirty="0"/>
              <a:t>ow let me explain to you Locality Sensitive Hashing</a:t>
            </a:r>
          </a:p>
          <a:p>
            <a:pPr>
              <a:buNone/>
            </a:pPr>
            <a:endParaRPr lang="en-US" dirty="0"/>
          </a:p>
          <a:p>
            <a:pPr>
              <a:buNone/>
            </a:pPr>
            <a:r>
              <a:rPr lang="en-US" dirty="0"/>
              <a:t>Let’s consider this yellow blob which is our space, and we have our points inside.</a:t>
            </a:r>
          </a:p>
          <a:p>
            <a:pPr>
              <a:buNone/>
            </a:pPr>
            <a:r>
              <a:rPr lang="en-US" dirty="0"/>
              <a:t>So LSH will try to </a:t>
            </a:r>
            <a:r>
              <a:rPr lang="en-US" dirty="0" err="1"/>
              <a:t>partion</a:t>
            </a:r>
            <a:r>
              <a:rPr lang="en-US" dirty="0"/>
              <a:t> this space in a way that</a:t>
            </a:r>
          </a:p>
          <a:p>
            <a:pPr>
              <a:buNone/>
            </a:pPr>
            <a:r>
              <a:rPr lang="en-US" dirty="0"/>
              <a:t>If the point p </a:t>
            </a:r>
            <a:r>
              <a:rPr lang="en-US" dirty="0" err="1"/>
              <a:t>anq</a:t>
            </a:r>
            <a:r>
              <a:rPr lang="en-US" dirty="0"/>
              <a:t> q are close, the probability of their hash code being same is high, otherwise low</a:t>
            </a:r>
          </a:p>
          <a:p>
            <a:pPr>
              <a:buNone/>
            </a:pPr>
            <a:r>
              <a:rPr lang="en-US" dirty="0"/>
              <a:t>However we don’t always have a collision, as you can see with this graph, the probability of collision decrease as the distance between the point increase.</a:t>
            </a:r>
          </a:p>
          <a:p>
            <a:pPr>
              <a:buNone/>
            </a:pPr>
            <a:r>
              <a:rPr lang="en-US" dirty="0"/>
              <a:t>To tackle this issue, we run several times the </a:t>
            </a:r>
            <a:r>
              <a:rPr lang="en-US" dirty="0" err="1"/>
              <a:t>hasing</a:t>
            </a:r>
            <a:r>
              <a:rPr lang="en-US" dirty="0"/>
              <a:t> part, by using different hashing functions.</a:t>
            </a:r>
          </a:p>
          <a:p>
            <a:pPr>
              <a:buNone/>
            </a:pPr>
            <a:r>
              <a:rPr lang="en-US" dirty="0"/>
              <a:t>In the hamming space, the choice of the hash functions is pretty simple, we just use random hash function.</a:t>
            </a:r>
          </a:p>
          <a:p>
            <a:pPr>
              <a:buNone/>
            </a:pPr>
            <a:r>
              <a:rPr lang="en-US" dirty="0"/>
              <a:t>At the end we get many hash tables, and from them, we decide of the similarity between the points by comparing how many times the collide during the steps above.</a:t>
            </a:r>
          </a:p>
        </p:txBody>
      </p:sp>
    </p:spTree>
    <p:extLst>
      <p:ext uri="{BB962C8B-B14F-4D97-AF65-F5344CB8AC3E}">
        <p14:creationId xmlns:p14="http://schemas.microsoft.com/office/powerpoint/2010/main" val="284294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0" name="Google Shape;10;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1" name="Google Shape;11;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4" name="Google Shape;14;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5" name="Google Shape;15;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7" name="Google Shape;17;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0" name="Google Shape;20;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1" name="Google Shape;21;p4"/>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cxnSp>
        <p:nvCxnSpPr>
          <p:cNvPr id="24" name="Google Shape;24;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5" name="Google Shape;25;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27" name="Google Shape;27;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28" name="Google Shape;28;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 name="Google Shape;31;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3" name="Google Shape;33;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4" name="Google Shape;34;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5;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8" name="Google Shape;38;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Google Shape;40;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1" name="Google Shape;41;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2" name="Google Shape;42;p7"/>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46" name="Google Shape;46;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1" name="Google Shape;51;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2" name="Google Shape;52;p9"/>
          <p:cNvSpPr/>
          <p:nvPr/>
        </p:nvSpPr>
        <p:spPr>
          <a:xfrm>
            <a:off x="4457400" y="4551496"/>
            <a:ext cx="229200" cy="2292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ctrTitle"/>
          </p:nvPr>
        </p:nvSpPr>
        <p:spPr>
          <a:xfrm>
            <a:off x="361752" y="505008"/>
            <a:ext cx="5551368" cy="1159800"/>
          </a:xfrm>
          <a:prstGeom prst="rect">
            <a:avLst/>
          </a:prstGeom>
        </p:spPr>
        <p:txBody>
          <a:bodyPr spcFirstLastPara="1" wrap="square" lIns="91425" tIns="91425" rIns="91425" bIns="91425" anchor="b" anchorCtr="0">
            <a:noAutofit/>
          </a:bodyPr>
          <a:lstStyle/>
          <a:p>
            <a:r>
              <a:rPr lang="en" sz="3000" dirty="0">
                <a:highlight>
                  <a:srgbClr val="FFCD00"/>
                </a:highlight>
                <a:latin typeface="Lora" panose="020B0604020202020204" charset="0"/>
              </a:rPr>
              <a:t>H</a:t>
            </a:r>
            <a:r>
              <a:rPr lang="en-GB" sz="3000" dirty="0">
                <a:highlight>
                  <a:srgbClr val="FFCD00"/>
                </a:highlight>
                <a:latin typeface="Lora" panose="020B0604020202020204" charset="0"/>
              </a:rPr>
              <a:t>ashing- based approximate nearest neighbor search</a:t>
            </a:r>
            <a:endParaRPr lang="en-US" sz="3000" dirty="0">
              <a:latin typeface="Lora" panose="020B0604020202020204" charset="0"/>
            </a:endParaRPr>
          </a:p>
        </p:txBody>
      </p:sp>
      <p:sp>
        <p:nvSpPr>
          <p:cNvPr id="12" name="Google Shape;61;p12">
            <a:extLst>
              <a:ext uri="{FF2B5EF4-FFF2-40B4-BE49-F238E27FC236}">
                <a16:creationId xmlns:a16="http://schemas.microsoft.com/office/drawing/2014/main" id="{3F5D653F-75D0-4093-8C90-A06C3CE1847E}"/>
              </a:ext>
            </a:extLst>
          </p:cNvPr>
          <p:cNvSpPr txBox="1">
            <a:spLocks/>
          </p:cNvSpPr>
          <p:nvPr/>
        </p:nvSpPr>
        <p:spPr>
          <a:xfrm>
            <a:off x="361752" y="2324156"/>
            <a:ext cx="3610513" cy="3262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9pPr>
          </a:lstStyle>
          <a:p>
            <a:r>
              <a:rPr lang="en-US" sz="1800">
                <a:latin typeface="Quattrocento Sans" panose="020B0604020202020204" charset="0"/>
              </a:rPr>
              <a:t>Locality Sensitive Hashing [LSH]</a:t>
            </a:r>
          </a:p>
        </p:txBody>
      </p:sp>
      <p:sp>
        <p:nvSpPr>
          <p:cNvPr id="13" name="Google Shape;61;p12">
            <a:extLst>
              <a:ext uri="{FF2B5EF4-FFF2-40B4-BE49-F238E27FC236}">
                <a16:creationId xmlns:a16="http://schemas.microsoft.com/office/drawing/2014/main" id="{1473C1B8-B4DD-4118-95CA-4D6ADF6B9662}"/>
              </a:ext>
            </a:extLst>
          </p:cNvPr>
          <p:cNvSpPr txBox="1">
            <a:spLocks/>
          </p:cNvSpPr>
          <p:nvPr/>
        </p:nvSpPr>
        <p:spPr>
          <a:xfrm>
            <a:off x="361752" y="2710143"/>
            <a:ext cx="3781110" cy="3850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9pPr>
          </a:lstStyle>
          <a:p>
            <a:r>
              <a:rPr lang="en-US" sz="1800">
                <a:latin typeface="Quattrocento Sans" panose="020B0604020202020204" charset="0"/>
              </a:rPr>
              <a:t>Locality Preserving hashing [LPH]</a:t>
            </a:r>
          </a:p>
        </p:txBody>
      </p:sp>
      <p:sp>
        <p:nvSpPr>
          <p:cNvPr id="14" name="Google Shape;61;p12">
            <a:extLst>
              <a:ext uri="{FF2B5EF4-FFF2-40B4-BE49-F238E27FC236}">
                <a16:creationId xmlns:a16="http://schemas.microsoft.com/office/drawing/2014/main" id="{DA48B07D-8726-4DFF-B8BF-F140CF1234EE}"/>
              </a:ext>
            </a:extLst>
          </p:cNvPr>
          <p:cNvSpPr txBox="1">
            <a:spLocks/>
          </p:cNvSpPr>
          <p:nvPr/>
        </p:nvSpPr>
        <p:spPr>
          <a:xfrm>
            <a:off x="1950963" y="2572027"/>
            <a:ext cx="602689" cy="3007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9pPr>
          </a:lstStyle>
          <a:p>
            <a:r>
              <a:rPr lang="en-US" sz="1800" dirty="0">
                <a:latin typeface="Quattrocento Sans" panose="020B0604020202020204" charset="0"/>
              </a:rPr>
              <a:t>Vs.</a:t>
            </a:r>
          </a:p>
        </p:txBody>
      </p:sp>
      <p:sp>
        <p:nvSpPr>
          <p:cNvPr id="15" name="Google Shape;61;p12">
            <a:extLst>
              <a:ext uri="{FF2B5EF4-FFF2-40B4-BE49-F238E27FC236}">
                <a16:creationId xmlns:a16="http://schemas.microsoft.com/office/drawing/2014/main" id="{4050EBD3-220A-4BAB-923C-3BBD8D13C1E0}"/>
              </a:ext>
            </a:extLst>
          </p:cNvPr>
          <p:cNvSpPr txBox="1">
            <a:spLocks/>
          </p:cNvSpPr>
          <p:nvPr/>
        </p:nvSpPr>
        <p:spPr>
          <a:xfrm>
            <a:off x="6774180" y="4136024"/>
            <a:ext cx="1950720" cy="3050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9pPr>
          </a:lstStyle>
          <a:p>
            <a:r>
              <a:rPr lang="en-US" sz="2000">
                <a:latin typeface="Quattrocento Sans" panose="020B0604020202020204" charset="0"/>
              </a:rPr>
              <a:t>Jarvin Mutatiina</a:t>
            </a:r>
          </a:p>
        </p:txBody>
      </p:sp>
      <p:sp>
        <p:nvSpPr>
          <p:cNvPr id="16" name="Google Shape;61;p12">
            <a:extLst>
              <a:ext uri="{FF2B5EF4-FFF2-40B4-BE49-F238E27FC236}">
                <a16:creationId xmlns:a16="http://schemas.microsoft.com/office/drawing/2014/main" id="{374446DE-89D4-433F-9061-54A54832099D}"/>
              </a:ext>
            </a:extLst>
          </p:cNvPr>
          <p:cNvSpPr txBox="1">
            <a:spLocks/>
          </p:cNvSpPr>
          <p:nvPr/>
        </p:nvSpPr>
        <p:spPr>
          <a:xfrm>
            <a:off x="7213293" y="4441102"/>
            <a:ext cx="1511607" cy="3460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3600"/>
              <a:buFont typeface="Lora"/>
              <a:buNone/>
              <a:defRPr sz="3600" b="1" i="0" u="none" strike="noStrike" cap="none">
                <a:solidFill>
                  <a:srgbClr val="000000"/>
                </a:solidFill>
                <a:latin typeface="Lora"/>
                <a:ea typeface="Lora"/>
                <a:cs typeface="Lora"/>
                <a:sym typeface="Lora"/>
              </a:defRPr>
            </a:lvl9pPr>
          </a:lstStyle>
          <a:p>
            <a:r>
              <a:rPr lang="en-US" sz="2000" err="1">
                <a:latin typeface="Quattrocento Sans" panose="020B0604020202020204" charset="0"/>
              </a:rPr>
              <a:t>Chriss</a:t>
            </a:r>
            <a:r>
              <a:rPr lang="en-US" sz="2000">
                <a:latin typeface="Quattrocento Sans" panose="020B0604020202020204" charset="0"/>
              </a:rPr>
              <a:t> Santi</a:t>
            </a:r>
          </a:p>
        </p:txBody>
      </p:sp>
      <p:pic>
        <p:nvPicPr>
          <p:cNvPr id="2" name="Picture 2" descr="A close up of a logo&#10;&#10;Description generated with very high confidence">
            <a:extLst>
              <a:ext uri="{FF2B5EF4-FFF2-40B4-BE49-F238E27FC236}">
                <a16:creationId xmlns:a16="http://schemas.microsoft.com/office/drawing/2014/main" id="{5C26FDC5-B2D5-4B4C-A22A-175E93EA6C4D}"/>
              </a:ext>
            </a:extLst>
          </p:cNvPr>
          <p:cNvPicPr>
            <a:picLocks noChangeAspect="1"/>
          </p:cNvPicPr>
          <p:nvPr/>
        </p:nvPicPr>
        <p:blipFill>
          <a:blip r:embed="rId3"/>
          <a:stretch>
            <a:fillRect/>
          </a:stretch>
        </p:blipFill>
        <p:spPr>
          <a:xfrm>
            <a:off x="1239148" y="3498191"/>
            <a:ext cx="357637" cy="3576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r>
              <a:rPr lang="en"/>
              <a:t>LSH IMPLEMENTATION</a:t>
            </a:r>
          </a:p>
        </p:txBody>
      </p:sp>
      <p:grpSp>
        <p:nvGrpSpPr>
          <p:cNvPr id="158" name="Google Shape;158;p20"/>
          <p:cNvGrpSpPr/>
          <p:nvPr/>
        </p:nvGrpSpPr>
        <p:grpSpPr>
          <a:xfrm>
            <a:off x="916458" y="1019750"/>
            <a:ext cx="214625" cy="214625"/>
            <a:chOff x="2594050" y="1631825"/>
            <a:chExt cx="439625" cy="439625"/>
          </a:xfrm>
        </p:grpSpPr>
        <p:sp>
          <p:nvSpPr>
            <p:cNvPr id="159" name="Google Shape;159;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EF3AA071-7C12-485D-9335-5B483C1AE973}"/>
              </a:ext>
            </a:extLst>
          </p:cNvPr>
          <p:cNvGrpSpPr/>
          <p:nvPr/>
        </p:nvGrpSpPr>
        <p:grpSpPr>
          <a:xfrm>
            <a:off x="1380459" y="1730788"/>
            <a:ext cx="6643065" cy="2842783"/>
            <a:chOff x="1380459" y="1927241"/>
            <a:chExt cx="6598417" cy="2682049"/>
          </a:xfrm>
        </p:grpSpPr>
        <p:pic>
          <p:nvPicPr>
            <p:cNvPr id="9" name="Picture 8" descr="A close up of a sign&#10;&#10;Description automatically generated">
              <a:extLst>
                <a:ext uri="{FF2B5EF4-FFF2-40B4-BE49-F238E27FC236}">
                  <a16:creationId xmlns:a16="http://schemas.microsoft.com/office/drawing/2014/main" id="{CB89EF35-CD09-4A86-B228-383BF3F25B57}"/>
                </a:ext>
              </a:extLst>
            </p:cNvPr>
            <p:cNvPicPr>
              <a:picLocks noChangeAspect="1"/>
            </p:cNvPicPr>
            <p:nvPr/>
          </p:nvPicPr>
          <p:blipFill>
            <a:blip r:embed="rId3"/>
            <a:stretch>
              <a:fillRect/>
            </a:stretch>
          </p:blipFill>
          <p:spPr>
            <a:xfrm>
              <a:off x="1380459" y="1927241"/>
              <a:ext cx="6598417" cy="2682049"/>
            </a:xfrm>
            <a:prstGeom prst="rect">
              <a:avLst/>
            </a:prstGeom>
          </p:spPr>
        </p:pic>
        <p:sp>
          <p:nvSpPr>
            <p:cNvPr id="13" name="TextBox 12">
              <a:extLst>
                <a:ext uri="{FF2B5EF4-FFF2-40B4-BE49-F238E27FC236}">
                  <a16:creationId xmlns:a16="http://schemas.microsoft.com/office/drawing/2014/main" id="{2EA29C79-AF4B-494C-B467-20182DCFB8E4}"/>
                </a:ext>
              </a:extLst>
            </p:cNvPr>
            <p:cNvSpPr txBox="1"/>
            <p:nvPr/>
          </p:nvSpPr>
          <p:spPr>
            <a:xfrm>
              <a:off x="6850956" y="4347680"/>
              <a:ext cx="1127920" cy="261610"/>
            </a:xfrm>
            <a:prstGeom prst="rect">
              <a:avLst/>
            </a:prstGeom>
            <a:noFill/>
          </p:spPr>
          <p:txBody>
            <a:bodyPr wrap="square" rtlCol="0">
              <a:spAutoFit/>
            </a:bodyPr>
            <a:lstStyle/>
            <a:p>
              <a:r>
                <a:rPr lang="en-GB" sz="1100"/>
                <a:t>source: google</a:t>
              </a:r>
              <a:endParaRPr lang="en-US" sz="1100"/>
            </a:p>
          </p:txBody>
        </p:sp>
      </p:grpSp>
    </p:spTree>
    <p:extLst>
      <p:ext uri="{BB962C8B-B14F-4D97-AF65-F5344CB8AC3E}">
        <p14:creationId xmlns:p14="http://schemas.microsoft.com/office/powerpoint/2010/main" val="426129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1381250" y="922668"/>
            <a:ext cx="4000864" cy="435600"/>
          </a:xfrm>
          <a:prstGeom prst="rect">
            <a:avLst/>
          </a:prstGeom>
        </p:spPr>
        <p:txBody>
          <a:bodyPr spcFirstLastPara="1" wrap="square" lIns="91425" tIns="91425" rIns="91425" bIns="91425" anchor="ctr" anchorCtr="0">
            <a:noAutofit/>
          </a:bodyPr>
          <a:lstStyle/>
          <a:p>
            <a:r>
              <a:rPr lang="en"/>
              <a:t>VisualRank – LSH with Images</a:t>
            </a:r>
          </a:p>
        </p:txBody>
      </p:sp>
      <p:grpSp>
        <p:nvGrpSpPr>
          <p:cNvPr id="158" name="Google Shape;158;p20"/>
          <p:cNvGrpSpPr/>
          <p:nvPr/>
        </p:nvGrpSpPr>
        <p:grpSpPr>
          <a:xfrm>
            <a:off x="916458" y="1019750"/>
            <a:ext cx="214625" cy="214625"/>
            <a:chOff x="2594050" y="1631825"/>
            <a:chExt cx="439625" cy="439625"/>
          </a:xfrm>
        </p:grpSpPr>
        <p:sp>
          <p:nvSpPr>
            <p:cNvPr id="159" name="Google Shape;159;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3" descr="A screenshot of a cell phone&#10;&#10;Description generated with very high confidence">
            <a:extLst>
              <a:ext uri="{FF2B5EF4-FFF2-40B4-BE49-F238E27FC236}">
                <a16:creationId xmlns:a16="http://schemas.microsoft.com/office/drawing/2014/main" id="{BC7C2BBD-4E71-4F99-B5D0-ED5B95FE0450}"/>
              </a:ext>
            </a:extLst>
          </p:cNvPr>
          <p:cNvPicPr>
            <a:picLocks noChangeAspect="1"/>
          </p:cNvPicPr>
          <p:nvPr/>
        </p:nvPicPr>
        <p:blipFill>
          <a:blip r:embed="rId3"/>
          <a:stretch>
            <a:fillRect/>
          </a:stretch>
        </p:blipFill>
        <p:spPr>
          <a:xfrm>
            <a:off x="1816299" y="1673749"/>
            <a:ext cx="5011340" cy="3260468"/>
          </a:xfrm>
          <a:prstGeom prst="rect">
            <a:avLst/>
          </a:prstGeom>
        </p:spPr>
      </p:pic>
    </p:spTree>
    <p:extLst>
      <p:ext uri="{BB962C8B-B14F-4D97-AF65-F5344CB8AC3E}">
        <p14:creationId xmlns:p14="http://schemas.microsoft.com/office/powerpoint/2010/main" val="190594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2022225" y="1988203"/>
            <a:ext cx="3787800" cy="1159800"/>
          </a:xfrm>
          <a:prstGeom prst="rect">
            <a:avLst/>
          </a:prstGeom>
        </p:spPr>
        <p:txBody>
          <a:bodyPr spcFirstLastPara="1" wrap="square" lIns="91425" tIns="91425" rIns="91425" bIns="91425" anchor="b" anchorCtr="0">
            <a:noAutofit/>
          </a:bodyPr>
          <a:lstStyle/>
          <a:p>
            <a:r>
              <a:rPr lang="en-GB"/>
              <a:t>Locality Preserving Hashing [LPH]</a:t>
            </a:r>
            <a:endParaRPr/>
          </a:p>
        </p:txBody>
      </p:sp>
      <p:sp>
        <p:nvSpPr>
          <p:cNvPr id="100" name="Google Shape;100;p15"/>
          <p:cNvSpPr txBox="1">
            <a:spLocks noGrp="1"/>
          </p:cNvSpPr>
          <p:nvPr>
            <p:ph type="subTitle" idx="1"/>
          </p:nvPr>
        </p:nvSpPr>
        <p:spPr>
          <a:xfrm>
            <a:off x="2022300" y="3083814"/>
            <a:ext cx="5591400" cy="784800"/>
          </a:xfrm>
          <a:prstGeom prst="rect">
            <a:avLst/>
          </a:prstGeom>
        </p:spPr>
        <p:txBody>
          <a:bodyPr spcFirstLastPara="1" wrap="square" lIns="91425" tIns="91425" rIns="91425" bIns="91425" anchor="t" anchorCtr="0">
            <a:noAutofit/>
          </a:bodyPr>
          <a:lstStyle/>
          <a:p>
            <a:pPr marL="0" indent="0"/>
            <a:r>
              <a:rPr lang="en"/>
              <a:t>Data dependent hashing</a:t>
            </a:r>
          </a:p>
        </p:txBody>
      </p:sp>
      <p:sp>
        <p:nvSpPr>
          <p:cNvPr id="101" name="Google Shape;101;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rPr>
              <a:t>4</a:t>
            </a:r>
          </a:p>
        </p:txBody>
      </p:sp>
    </p:spTree>
    <p:extLst>
      <p:ext uri="{BB962C8B-B14F-4D97-AF65-F5344CB8AC3E}">
        <p14:creationId xmlns:p14="http://schemas.microsoft.com/office/powerpoint/2010/main" val="3992035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title"/>
          </p:nvPr>
        </p:nvSpPr>
        <p:spPr>
          <a:xfrm>
            <a:off x="1488406" y="904809"/>
            <a:ext cx="3878400" cy="435600"/>
          </a:xfrm>
          <a:prstGeom prst="rect">
            <a:avLst/>
          </a:prstGeom>
        </p:spPr>
        <p:txBody>
          <a:bodyPr spcFirstLastPara="1" wrap="square" lIns="91425" tIns="91425" rIns="91425" bIns="91425" anchor="ctr" anchorCtr="0">
            <a:noAutofit/>
          </a:bodyPr>
          <a:lstStyle/>
          <a:p>
            <a:r>
              <a:rPr lang="en-US" sz="3200"/>
              <a:t>LPH</a:t>
            </a:r>
            <a:endParaRPr lang="en" sz="3200"/>
          </a:p>
        </p:txBody>
      </p:sp>
      <p:sp>
        <p:nvSpPr>
          <p:cNvPr id="144" name="Google Shape;144;p19"/>
          <p:cNvSpPr txBox="1">
            <a:spLocks noGrp="1"/>
          </p:cNvSpPr>
          <p:nvPr>
            <p:ph type="body" idx="2"/>
          </p:nvPr>
        </p:nvSpPr>
        <p:spPr>
          <a:xfrm>
            <a:off x="344791" y="1430189"/>
            <a:ext cx="3626708" cy="2570791"/>
          </a:xfrm>
          <a:prstGeom prst="rect">
            <a:avLst/>
          </a:prstGeom>
        </p:spPr>
        <p:txBody>
          <a:bodyPr spcFirstLastPara="1" wrap="square" lIns="91425" tIns="91425" rIns="91425" bIns="91425" anchor="t" anchorCtr="0">
            <a:noAutofit/>
          </a:bodyPr>
          <a:lstStyle/>
          <a:p>
            <a:pPr marL="0" indent="0">
              <a:buNone/>
            </a:pPr>
            <a:r>
              <a:rPr lang="en" b="1">
                <a:highlight>
                  <a:srgbClr val="FFCD00"/>
                </a:highlight>
              </a:rPr>
              <a:t>What </a:t>
            </a:r>
            <a:r>
              <a:rPr lang="en" b="1" err="1">
                <a:highlight>
                  <a:srgbClr val="FFCD00"/>
                </a:highlight>
              </a:rPr>
              <a:t>i</a:t>
            </a:r>
            <a:r>
              <a:rPr lang="en-US" b="1">
                <a:highlight>
                  <a:srgbClr val="FFCD00"/>
                </a:highlight>
              </a:rPr>
              <a:t>s LPH</a:t>
            </a:r>
            <a:r>
              <a:rPr lang="en" b="1">
                <a:highlight>
                  <a:srgbClr val="FFCD00"/>
                </a:highlight>
              </a:rPr>
              <a:t>? </a:t>
            </a:r>
            <a:endParaRPr lang="en-US"/>
          </a:p>
          <a:p>
            <a:pPr marL="0" indent="0">
              <a:buNone/>
            </a:pPr>
            <a:r>
              <a:rPr lang="en"/>
              <a:t>LPH that preserves the neighborhood structure duri</a:t>
            </a:r>
            <a:r>
              <a:rPr lang="en-US"/>
              <a:t>n</a:t>
            </a:r>
            <a:r>
              <a:rPr lang="en"/>
              <a:t>g hashing.</a:t>
            </a:r>
            <a:endParaRPr lang="en-US"/>
          </a:p>
        </p:txBody>
      </p:sp>
      <p:grpSp>
        <p:nvGrpSpPr>
          <p:cNvPr id="145" name="Google Shape;145;p19"/>
          <p:cNvGrpSpPr/>
          <p:nvPr/>
        </p:nvGrpSpPr>
        <p:grpSpPr>
          <a:xfrm>
            <a:off x="916458" y="1019750"/>
            <a:ext cx="214625" cy="214625"/>
            <a:chOff x="2594050" y="1631825"/>
            <a:chExt cx="439625" cy="439625"/>
          </a:xfrm>
        </p:grpSpPr>
        <p:sp>
          <p:nvSpPr>
            <p:cNvPr id="146" name="Google Shape;146;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DE3FE1DA-15AC-423C-9980-BEE6969BE545}"/>
              </a:ext>
            </a:extLst>
          </p:cNvPr>
          <p:cNvSpPr txBox="1"/>
          <p:nvPr/>
        </p:nvSpPr>
        <p:spPr>
          <a:xfrm>
            <a:off x="5097066" y="3934420"/>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Quattrocento Sans"/>
              </a:rPr>
              <a:t>Locality Preserving Hashing</a:t>
            </a:r>
          </a:p>
        </p:txBody>
      </p:sp>
      <p:pic>
        <p:nvPicPr>
          <p:cNvPr id="7" name="Picture 6" descr="A screenshot of a cell phone&#10;&#10;Description automatically generated">
            <a:extLst>
              <a:ext uri="{FF2B5EF4-FFF2-40B4-BE49-F238E27FC236}">
                <a16:creationId xmlns:a16="http://schemas.microsoft.com/office/drawing/2014/main" id="{E1BFEF1E-E3B1-4ED2-AD19-D5CA3B1AD0C0}"/>
              </a:ext>
            </a:extLst>
          </p:cNvPr>
          <p:cNvPicPr>
            <a:picLocks noChangeAspect="1"/>
          </p:cNvPicPr>
          <p:nvPr/>
        </p:nvPicPr>
        <p:blipFill rotWithShape="1">
          <a:blip r:embed="rId3"/>
          <a:srcRect l="8270" t="4598" r="7365" b="5364"/>
          <a:stretch/>
        </p:blipFill>
        <p:spPr>
          <a:xfrm>
            <a:off x="3802038" y="1532141"/>
            <a:ext cx="5341962" cy="2270951"/>
          </a:xfrm>
          <a:prstGeom prst="rect">
            <a:avLst/>
          </a:prstGeom>
        </p:spPr>
      </p:pic>
    </p:spTree>
    <p:extLst>
      <p:ext uri="{BB962C8B-B14F-4D97-AF65-F5344CB8AC3E}">
        <p14:creationId xmlns:p14="http://schemas.microsoft.com/office/powerpoint/2010/main" val="72044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p>
            <a:pPr marL="0" indent="0">
              <a:buNone/>
            </a:pPr>
            <a:r>
              <a:rPr lang="en" b="1">
                <a:highlight>
                  <a:srgbClr val="FFCD00"/>
                </a:highlight>
              </a:rPr>
              <a:t>LSH</a:t>
            </a:r>
          </a:p>
          <a:p>
            <a:pPr marL="342900" indent="-342900"/>
            <a:r>
              <a:rPr lang="en"/>
              <a:t>Data independence -random Hashing</a:t>
            </a:r>
          </a:p>
          <a:p>
            <a:pPr marL="342900" indent="-342900"/>
            <a:r>
              <a:rPr lang="en"/>
              <a:t>Faster query time</a:t>
            </a:r>
          </a:p>
        </p:txBody>
      </p:sp>
      <p:sp>
        <p:nvSpPr>
          <p:cNvPr id="143" name="Google Shape;143;p19"/>
          <p:cNvSpPr txBox="1">
            <a:spLocks noGrp="1"/>
          </p:cNvSpPr>
          <p:nvPr>
            <p:ph type="title"/>
          </p:nvPr>
        </p:nvSpPr>
        <p:spPr>
          <a:xfrm>
            <a:off x="1461617" y="922668"/>
            <a:ext cx="3878400" cy="435600"/>
          </a:xfrm>
          <a:prstGeom prst="rect">
            <a:avLst/>
          </a:prstGeom>
        </p:spPr>
        <p:txBody>
          <a:bodyPr spcFirstLastPara="1" wrap="square" lIns="91425" tIns="91425" rIns="91425" bIns="91425" anchor="ctr" anchorCtr="0">
            <a:noAutofit/>
          </a:bodyPr>
          <a:lstStyle/>
          <a:p>
            <a:r>
              <a:rPr lang="en"/>
              <a:t>LSH Vs. LPH</a:t>
            </a:r>
            <a:endParaRPr lang="en-US"/>
          </a:p>
        </p:txBody>
      </p:sp>
      <p:sp>
        <p:nvSpPr>
          <p:cNvPr id="144" name="Google Shape;144;p19"/>
          <p:cNvSpPr txBox="1">
            <a:spLocks noGrp="1"/>
          </p:cNvSpPr>
          <p:nvPr>
            <p:ph type="body" idx="2"/>
          </p:nvPr>
        </p:nvSpPr>
        <p:spPr>
          <a:xfrm>
            <a:off x="5093283" y="1663348"/>
            <a:ext cx="3425400" cy="3231000"/>
          </a:xfrm>
          <a:prstGeom prst="rect">
            <a:avLst/>
          </a:prstGeom>
        </p:spPr>
        <p:txBody>
          <a:bodyPr spcFirstLastPara="1" wrap="square" lIns="91425" tIns="91425" rIns="91425" bIns="91425" anchor="t" anchorCtr="0">
            <a:noAutofit/>
          </a:bodyPr>
          <a:lstStyle/>
          <a:p>
            <a:pPr marL="0" indent="0">
              <a:buNone/>
            </a:pPr>
            <a:r>
              <a:rPr lang="en" b="1">
                <a:highlight>
                  <a:srgbClr val="FFCD00"/>
                </a:highlight>
              </a:rPr>
              <a:t>LPH</a:t>
            </a:r>
          </a:p>
          <a:p>
            <a:pPr marL="342900" indent="-342900"/>
            <a:r>
              <a:rPr lang="en"/>
              <a:t>Data dependence</a:t>
            </a:r>
          </a:p>
          <a:p>
            <a:pPr marL="342900" indent="-342900"/>
            <a:r>
              <a:rPr lang="en"/>
              <a:t>More Accurate</a:t>
            </a:r>
          </a:p>
        </p:txBody>
      </p:sp>
      <p:sp>
        <p:nvSpPr>
          <p:cNvPr id="4" name="Google Shape;123;p18">
            <a:extLst>
              <a:ext uri="{FF2B5EF4-FFF2-40B4-BE49-F238E27FC236}">
                <a16:creationId xmlns:a16="http://schemas.microsoft.com/office/drawing/2014/main" id="{22BAFFCC-E290-4A74-9BFB-3292CEEDEFFD}"/>
              </a:ext>
            </a:extLst>
          </p:cNvPr>
          <p:cNvSpPr txBox="1">
            <a:spLocks/>
          </p:cNvSpPr>
          <p:nvPr/>
        </p:nvSpPr>
        <p:spPr>
          <a:xfrm>
            <a:off x="1335425" y="3774696"/>
            <a:ext cx="7035868" cy="7758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lgn="ctr">
              <a:buNone/>
            </a:pPr>
            <a:r>
              <a:rPr lang="en" b="1">
                <a:highlight>
                  <a:srgbClr val="FFCD00"/>
                </a:highlight>
              </a:rPr>
              <a:t>Trade –off between Query time and accuracy requirement of an application</a:t>
            </a:r>
            <a:r>
              <a:rPr lang="en-US"/>
              <a:t>.</a:t>
            </a:r>
          </a:p>
        </p:txBody>
      </p:sp>
      <p:grpSp>
        <p:nvGrpSpPr>
          <p:cNvPr id="5" name="Google Shape;145;p19">
            <a:extLst>
              <a:ext uri="{FF2B5EF4-FFF2-40B4-BE49-F238E27FC236}">
                <a16:creationId xmlns:a16="http://schemas.microsoft.com/office/drawing/2014/main" id="{E4056CAD-7024-46EA-A819-A4A0BB75EE90}"/>
              </a:ext>
            </a:extLst>
          </p:cNvPr>
          <p:cNvGrpSpPr/>
          <p:nvPr/>
        </p:nvGrpSpPr>
        <p:grpSpPr>
          <a:xfrm>
            <a:off x="916458" y="1019750"/>
            <a:ext cx="214625" cy="214625"/>
            <a:chOff x="2594050" y="1631825"/>
            <a:chExt cx="439625" cy="439625"/>
          </a:xfrm>
        </p:grpSpPr>
        <p:sp>
          <p:nvSpPr>
            <p:cNvPr id="17" name="Google Shape;146;p19">
              <a:extLst>
                <a:ext uri="{FF2B5EF4-FFF2-40B4-BE49-F238E27FC236}">
                  <a16:creationId xmlns:a16="http://schemas.microsoft.com/office/drawing/2014/main" id="{87FED071-68B7-40ED-BA6D-1C14A0793E8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7;p19">
              <a:extLst>
                <a:ext uri="{FF2B5EF4-FFF2-40B4-BE49-F238E27FC236}">
                  <a16:creationId xmlns:a16="http://schemas.microsoft.com/office/drawing/2014/main" id="{3739EB26-BA7E-4D18-8C2A-AC6B12D0B195}"/>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8;p19">
              <a:extLst>
                <a:ext uri="{FF2B5EF4-FFF2-40B4-BE49-F238E27FC236}">
                  <a16:creationId xmlns:a16="http://schemas.microsoft.com/office/drawing/2014/main" id="{F380CA37-EA67-4318-8133-3CD287AB1C1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9;p19">
              <a:extLst>
                <a:ext uri="{FF2B5EF4-FFF2-40B4-BE49-F238E27FC236}">
                  <a16:creationId xmlns:a16="http://schemas.microsoft.com/office/drawing/2014/main" id="{C1547F8D-C8C3-468C-ADD3-A55FB801FDB0}"/>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054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DISCUSSION</a:t>
            </a:r>
            <a:endParaRPr/>
          </a:p>
        </p:txBody>
      </p:sp>
      <p:sp>
        <p:nvSpPr>
          <p:cNvPr id="100" name="Google Shape;100;p15"/>
          <p:cNvSpPr txBox="1">
            <a:spLocks noGrp="1"/>
          </p:cNvSpPr>
          <p:nvPr>
            <p:ph type="subTitle" idx="1"/>
          </p:nvPr>
        </p:nvSpPr>
        <p:spPr>
          <a:xfrm>
            <a:off x="2022300" y="2815923"/>
            <a:ext cx="2092500" cy="398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Experiments and results</a:t>
            </a:r>
            <a:endParaRPr/>
          </a:p>
        </p:txBody>
      </p:sp>
      <p:sp>
        <p:nvSpPr>
          <p:cNvPr id="101" name="Google Shape;101;p15"/>
          <p:cNvSpPr txBox="1"/>
          <p:nvPr/>
        </p:nvSpPr>
        <p:spPr>
          <a:xfrm>
            <a:off x="1095875" y="2291123"/>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latin typeface="Lora"/>
                <a:ea typeface="Lora"/>
                <a:cs typeface="Lora"/>
              </a:rPr>
              <a:t>5</a:t>
            </a:r>
          </a:p>
        </p:txBody>
      </p:sp>
    </p:spTree>
    <p:extLst>
      <p:ext uri="{BB962C8B-B14F-4D97-AF65-F5344CB8AC3E}">
        <p14:creationId xmlns:p14="http://schemas.microsoft.com/office/powerpoint/2010/main" val="63799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r>
              <a:rPr lang="en"/>
              <a:t>Experimental Setup</a:t>
            </a:r>
          </a:p>
        </p:txBody>
      </p:sp>
      <p:sp>
        <p:nvSpPr>
          <p:cNvPr id="144" name="Google Shape;144;p19"/>
          <p:cNvSpPr txBox="1">
            <a:spLocks noGrp="1"/>
          </p:cNvSpPr>
          <p:nvPr>
            <p:ph type="body" idx="2"/>
          </p:nvPr>
        </p:nvSpPr>
        <p:spPr>
          <a:xfrm>
            <a:off x="5039705" y="1520473"/>
            <a:ext cx="3666501" cy="3177422"/>
          </a:xfrm>
          <a:prstGeom prst="rect">
            <a:avLst/>
          </a:prstGeom>
        </p:spPr>
        <p:txBody>
          <a:bodyPr spcFirstLastPara="1" wrap="square" lIns="91425" tIns="91425" rIns="91425" bIns="91425" anchor="t" anchorCtr="0">
            <a:noAutofit/>
          </a:bodyPr>
          <a:lstStyle/>
          <a:p>
            <a:pPr marL="0" indent="0">
              <a:buNone/>
            </a:pPr>
            <a:r>
              <a:rPr lang="en" sz="1800"/>
              <a:t>Results based on research by </a:t>
            </a:r>
            <a:r>
              <a:rPr lang="en" sz="1800">
                <a:highlight>
                  <a:srgbClr val="FFCD00"/>
                </a:highlight>
              </a:rPr>
              <a:t>Yi-Hsuan Tsai </a:t>
            </a:r>
            <a:r>
              <a:rPr lang="en" sz="1800"/>
              <a:t>and </a:t>
            </a:r>
            <a:r>
              <a:rPr lang="en" sz="1800">
                <a:highlight>
                  <a:srgbClr val="FFCD00"/>
                </a:highlight>
              </a:rPr>
              <a:t>Ming –Hsuan Yang.</a:t>
            </a:r>
            <a:endParaRPr lang="en-US" sz="1800"/>
          </a:p>
          <a:p>
            <a:pPr marL="0" indent="0">
              <a:buNone/>
            </a:pPr>
            <a:endParaRPr lang="en" sz="1800">
              <a:highlight>
                <a:srgbClr val="FFCD00"/>
              </a:highlight>
            </a:endParaRPr>
          </a:p>
          <a:p>
            <a:pPr marL="0" indent="0">
              <a:buNone/>
            </a:pPr>
            <a:r>
              <a:rPr lang="en" sz="1800" b="1">
                <a:highlight>
                  <a:srgbClr val="FFCD00"/>
                </a:highlight>
              </a:rPr>
              <a:t>Datasets</a:t>
            </a:r>
            <a:endParaRPr lang="en-US" sz="1800" b="1">
              <a:highlight>
                <a:srgbClr val="FFCD00"/>
              </a:highlight>
            </a:endParaRPr>
          </a:p>
          <a:p>
            <a:pPr marL="342900" indent="-342900"/>
            <a:r>
              <a:rPr lang="en" sz="1800">
                <a:highlight>
                  <a:srgbClr val="FFCD00"/>
                </a:highlight>
              </a:rPr>
              <a:t>CIFAR-10</a:t>
            </a:r>
            <a:r>
              <a:rPr lang="en" sz="1800"/>
              <a:t> – 10 classes. Training set – 200 random images per class</a:t>
            </a:r>
          </a:p>
          <a:p>
            <a:pPr marL="342900" indent="-342900"/>
            <a:r>
              <a:rPr lang="en" sz="1800">
                <a:highlight>
                  <a:srgbClr val="FFCD00"/>
                </a:highlight>
              </a:rPr>
              <a:t>CIFAR-100</a:t>
            </a:r>
            <a:r>
              <a:rPr lang="en" sz="1800"/>
              <a:t> – 100 classes of images. Training set – 20 images per class.</a:t>
            </a:r>
          </a:p>
        </p:txBody>
      </p:sp>
      <p:grpSp>
        <p:nvGrpSpPr>
          <p:cNvPr id="2" name="Google Shape;482;p38">
            <a:extLst>
              <a:ext uri="{FF2B5EF4-FFF2-40B4-BE49-F238E27FC236}">
                <a16:creationId xmlns:a16="http://schemas.microsoft.com/office/drawing/2014/main" id="{588DC954-F90E-491D-8B44-2308A7EF1B81}"/>
              </a:ext>
            </a:extLst>
          </p:cNvPr>
          <p:cNvGrpSpPr/>
          <p:nvPr/>
        </p:nvGrpSpPr>
        <p:grpSpPr>
          <a:xfrm>
            <a:off x="924386" y="978517"/>
            <a:ext cx="223643" cy="290794"/>
            <a:chOff x="616425" y="2329600"/>
            <a:chExt cx="361700" cy="388475"/>
          </a:xfrm>
        </p:grpSpPr>
        <p:sp>
          <p:nvSpPr>
            <p:cNvPr id="11" name="Google Shape;483;p38">
              <a:extLst>
                <a:ext uri="{FF2B5EF4-FFF2-40B4-BE49-F238E27FC236}">
                  <a16:creationId xmlns:a16="http://schemas.microsoft.com/office/drawing/2014/main" id="{2C3600A2-8263-4EDF-BBB5-ED3231AD5E2E}"/>
                </a:ext>
              </a:extLst>
            </p:cNvPr>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84;p38">
              <a:extLst>
                <a:ext uri="{FF2B5EF4-FFF2-40B4-BE49-F238E27FC236}">
                  <a16:creationId xmlns:a16="http://schemas.microsoft.com/office/drawing/2014/main" id="{FC65BF0C-4ABE-4653-B972-C33B015331B1}"/>
                </a:ext>
              </a:extLst>
            </p:cNvPr>
            <p:cNvSpPr/>
            <p:nvPr/>
          </p:nvSpPr>
          <p:spPr>
            <a:xfrm>
              <a:off x="704725" y="2545750"/>
              <a:ext cx="185125" cy="25"/>
            </a:xfrm>
            <a:custGeom>
              <a:avLst/>
              <a:gdLst/>
              <a:ahLst/>
              <a:cxnLst/>
              <a:rect l="l" t="t" r="r" b="b"/>
              <a:pathLst>
                <a:path w="7405" h="1" fill="none" extrusionOk="0">
                  <a:moveTo>
                    <a:pt x="7404"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85;p38">
              <a:extLst>
                <a:ext uri="{FF2B5EF4-FFF2-40B4-BE49-F238E27FC236}">
                  <a16:creationId xmlns:a16="http://schemas.microsoft.com/office/drawing/2014/main" id="{82763546-CD71-4310-BF75-E2783D59EC66}"/>
                </a:ext>
              </a:extLst>
            </p:cNvPr>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86;p38">
              <a:extLst>
                <a:ext uri="{FF2B5EF4-FFF2-40B4-BE49-F238E27FC236}">
                  <a16:creationId xmlns:a16="http://schemas.microsoft.com/office/drawing/2014/main" id="{B31638E9-5FE0-454C-AC76-DF82C5198C13}"/>
                </a:ext>
              </a:extLst>
            </p:cNvPr>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87;p38">
              <a:extLst>
                <a:ext uri="{FF2B5EF4-FFF2-40B4-BE49-F238E27FC236}">
                  <a16:creationId xmlns:a16="http://schemas.microsoft.com/office/drawing/2014/main" id="{A3D53C74-09DE-4860-8714-3C1F682D1BC3}"/>
                </a:ext>
              </a:extLst>
            </p:cNvPr>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8;p38">
              <a:extLst>
                <a:ext uri="{FF2B5EF4-FFF2-40B4-BE49-F238E27FC236}">
                  <a16:creationId xmlns:a16="http://schemas.microsoft.com/office/drawing/2014/main" id="{B7DA7DD5-D57E-438C-B6B8-852469272840}"/>
                </a:ext>
              </a:extLst>
            </p:cNvPr>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9;p38">
              <a:extLst>
                <a:ext uri="{FF2B5EF4-FFF2-40B4-BE49-F238E27FC236}">
                  <a16:creationId xmlns:a16="http://schemas.microsoft.com/office/drawing/2014/main" id="{36B78B6E-5A02-4873-B018-31C87DE3DA87}"/>
                </a:ext>
              </a:extLst>
            </p:cNvPr>
            <p:cNvSpPr/>
            <p:nvPr/>
          </p:nvSpPr>
          <p:spPr>
            <a:xfrm>
              <a:off x="766825" y="2388050"/>
              <a:ext cx="60925" cy="25"/>
            </a:xfrm>
            <a:custGeom>
              <a:avLst/>
              <a:gdLst/>
              <a:ahLst/>
              <a:cxnLst/>
              <a:rect l="l" t="t" r="r" b="b"/>
              <a:pathLst>
                <a:path w="2437" h="1" fill="none" extrusionOk="0">
                  <a:moveTo>
                    <a:pt x="2436" y="0"/>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90;p38">
              <a:extLst>
                <a:ext uri="{FF2B5EF4-FFF2-40B4-BE49-F238E27FC236}">
                  <a16:creationId xmlns:a16="http://schemas.microsoft.com/office/drawing/2014/main" id="{E8671EC9-955D-413D-8C11-4A03D7798992}"/>
                </a:ext>
              </a:extLst>
            </p:cNvPr>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5">
            <a:extLst>
              <a:ext uri="{FF2B5EF4-FFF2-40B4-BE49-F238E27FC236}">
                <a16:creationId xmlns:a16="http://schemas.microsoft.com/office/drawing/2014/main" id="{358D8EA4-FC93-4F94-9CDA-7F9F585F3577}"/>
              </a:ext>
            </a:extLst>
          </p:cNvPr>
          <p:cNvPicPr>
            <a:picLocks noChangeAspect="1"/>
          </p:cNvPicPr>
          <p:nvPr/>
        </p:nvPicPr>
        <p:blipFill>
          <a:blip r:embed="rId3"/>
          <a:stretch>
            <a:fillRect/>
          </a:stretch>
        </p:blipFill>
        <p:spPr>
          <a:xfrm>
            <a:off x="369690" y="1448818"/>
            <a:ext cx="4475558" cy="3415654"/>
          </a:xfrm>
          <a:prstGeom prst="rect">
            <a:avLst/>
          </a:prstGeom>
        </p:spPr>
      </p:pic>
    </p:spTree>
    <p:extLst>
      <p:ext uri="{BB962C8B-B14F-4D97-AF65-F5344CB8AC3E}">
        <p14:creationId xmlns:p14="http://schemas.microsoft.com/office/powerpoint/2010/main" val="260247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r>
              <a:rPr lang="en"/>
              <a:t>Results – CIFAR-10</a:t>
            </a:r>
          </a:p>
        </p:txBody>
      </p:sp>
      <p:grpSp>
        <p:nvGrpSpPr>
          <p:cNvPr id="2" name="Google Shape;782;p38">
            <a:extLst>
              <a:ext uri="{FF2B5EF4-FFF2-40B4-BE49-F238E27FC236}">
                <a16:creationId xmlns:a16="http://schemas.microsoft.com/office/drawing/2014/main" id="{2C04E749-A44A-4DA9-9D12-4355F53AA03C}"/>
              </a:ext>
            </a:extLst>
          </p:cNvPr>
          <p:cNvGrpSpPr/>
          <p:nvPr/>
        </p:nvGrpSpPr>
        <p:grpSpPr>
          <a:xfrm>
            <a:off x="840288" y="996960"/>
            <a:ext cx="345265" cy="300049"/>
            <a:chOff x="5233525" y="4954450"/>
            <a:chExt cx="538275" cy="516350"/>
          </a:xfrm>
        </p:grpSpPr>
        <p:sp>
          <p:nvSpPr>
            <p:cNvPr id="11" name="Google Shape;783;p38">
              <a:extLst>
                <a:ext uri="{FF2B5EF4-FFF2-40B4-BE49-F238E27FC236}">
                  <a16:creationId xmlns:a16="http://schemas.microsoft.com/office/drawing/2014/main" id="{0F2A6BE1-E9B4-4CA2-9363-9893DA45980A}"/>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4;p38">
              <a:extLst>
                <a:ext uri="{FF2B5EF4-FFF2-40B4-BE49-F238E27FC236}">
                  <a16:creationId xmlns:a16="http://schemas.microsoft.com/office/drawing/2014/main" id="{408F7D82-DB2D-4579-A581-EF39CCD73261}"/>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5;p38">
              <a:extLst>
                <a:ext uri="{FF2B5EF4-FFF2-40B4-BE49-F238E27FC236}">
                  <a16:creationId xmlns:a16="http://schemas.microsoft.com/office/drawing/2014/main" id="{FF539E5E-1ED9-477B-B3A9-27DF3C98C887}"/>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6;p38">
              <a:extLst>
                <a:ext uri="{FF2B5EF4-FFF2-40B4-BE49-F238E27FC236}">
                  <a16:creationId xmlns:a16="http://schemas.microsoft.com/office/drawing/2014/main" id="{F9CB385F-3096-42C5-963B-C4F35A3DB5DD}"/>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7;p38">
              <a:extLst>
                <a:ext uri="{FF2B5EF4-FFF2-40B4-BE49-F238E27FC236}">
                  <a16:creationId xmlns:a16="http://schemas.microsoft.com/office/drawing/2014/main" id="{35864F8D-266B-440A-94BA-E797A73A29F1}"/>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8;p38">
              <a:extLst>
                <a:ext uri="{FF2B5EF4-FFF2-40B4-BE49-F238E27FC236}">
                  <a16:creationId xmlns:a16="http://schemas.microsoft.com/office/drawing/2014/main" id="{B6B72138-3A18-44F1-9551-F1C26D666D63}"/>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9;p38">
              <a:extLst>
                <a:ext uri="{FF2B5EF4-FFF2-40B4-BE49-F238E27FC236}">
                  <a16:creationId xmlns:a16="http://schemas.microsoft.com/office/drawing/2014/main" id="{DDD29476-A002-4A2A-8474-71EE86D5EBAA}"/>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0;p38">
              <a:extLst>
                <a:ext uri="{FF2B5EF4-FFF2-40B4-BE49-F238E27FC236}">
                  <a16:creationId xmlns:a16="http://schemas.microsoft.com/office/drawing/2014/main" id="{B0D8FE36-6A5D-4027-9F76-DF8115BBB0FF}"/>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1;p38">
              <a:extLst>
                <a:ext uri="{FF2B5EF4-FFF2-40B4-BE49-F238E27FC236}">
                  <a16:creationId xmlns:a16="http://schemas.microsoft.com/office/drawing/2014/main" id="{B11BC3EC-BB3D-4226-AE13-3885F00001AA}"/>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2;p38">
              <a:extLst>
                <a:ext uri="{FF2B5EF4-FFF2-40B4-BE49-F238E27FC236}">
                  <a16:creationId xmlns:a16="http://schemas.microsoft.com/office/drawing/2014/main" id="{DE2EEBAB-B6A1-42A4-99A6-E2935A48A287}"/>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3;p38">
              <a:extLst>
                <a:ext uri="{FF2B5EF4-FFF2-40B4-BE49-F238E27FC236}">
                  <a16:creationId xmlns:a16="http://schemas.microsoft.com/office/drawing/2014/main" id="{2F582132-846E-49F0-818C-79BC93696F48}"/>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7" descr="A close up of a map&#10;&#10;Description generated with high confidence">
            <a:extLst>
              <a:ext uri="{FF2B5EF4-FFF2-40B4-BE49-F238E27FC236}">
                <a16:creationId xmlns:a16="http://schemas.microsoft.com/office/drawing/2014/main" id="{458BD811-B183-480D-86DE-96CA0E45DF2A}"/>
              </a:ext>
            </a:extLst>
          </p:cNvPr>
          <p:cNvPicPr>
            <a:picLocks noChangeAspect="1"/>
          </p:cNvPicPr>
          <p:nvPr/>
        </p:nvPicPr>
        <p:blipFill>
          <a:blip r:embed="rId3"/>
          <a:stretch>
            <a:fillRect/>
          </a:stretch>
        </p:blipFill>
        <p:spPr>
          <a:xfrm>
            <a:off x="601862" y="1557818"/>
            <a:ext cx="8083151" cy="3188724"/>
          </a:xfrm>
          <a:prstGeom prst="rect">
            <a:avLst/>
          </a:prstGeom>
        </p:spPr>
      </p:pic>
    </p:spTree>
    <p:extLst>
      <p:ext uri="{BB962C8B-B14F-4D97-AF65-F5344CB8AC3E}">
        <p14:creationId xmlns:p14="http://schemas.microsoft.com/office/powerpoint/2010/main" val="369691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r>
              <a:rPr lang="en"/>
              <a:t>Results – CIFAR-100</a:t>
            </a:r>
          </a:p>
        </p:txBody>
      </p:sp>
      <p:grpSp>
        <p:nvGrpSpPr>
          <p:cNvPr id="2" name="Google Shape;782;p38">
            <a:extLst>
              <a:ext uri="{FF2B5EF4-FFF2-40B4-BE49-F238E27FC236}">
                <a16:creationId xmlns:a16="http://schemas.microsoft.com/office/drawing/2014/main" id="{2C04E749-A44A-4DA9-9D12-4355F53AA03C}"/>
              </a:ext>
            </a:extLst>
          </p:cNvPr>
          <p:cNvGrpSpPr/>
          <p:nvPr/>
        </p:nvGrpSpPr>
        <p:grpSpPr>
          <a:xfrm>
            <a:off x="840288" y="996960"/>
            <a:ext cx="345265" cy="300049"/>
            <a:chOff x="5233525" y="4954450"/>
            <a:chExt cx="538275" cy="516350"/>
          </a:xfrm>
        </p:grpSpPr>
        <p:sp>
          <p:nvSpPr>
            <p:cNvPr id="11" name="Google Shape;783;p38">
              <a:extLst>
                <a:ext uri="{FF2B5EF4-FFF2-40B4-BE49-F238E27FC236}">
                  <a16:creationId xmlns:a16="http://schemas.microsoft.com/office/drawing/2014/main" id="{0F2A6BE1-E9B4-4CA2-9363-9893DA45980A}"/>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4;p38">
              <a:extLst>
                <a:ext uri="{FF2B5EF4-FFF2-40B4-BE49-F238E27FC236}">
                  <a16:creationId xmlns:a16="http://schemas.microsoft.com/office/drawing/2014/main" id="{408F7D82-DB2D-4579-A581-EF39CCD73261}"/>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5;p38">
              <a:extLst>
                <a:ext uri="{FF2B5EF4-FFF2-40B4-BE49-F238E27FC236}">
                  <a16:creationId xmlns:a16="http://schemas.microsoft.com/office/drawing/2014/main" id="{FF539E5E-1ED9-477B-B3A9-27DF3C98C887}"/>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6;p38">
              <a:extLst>
                <a:ext uri="{FF2B5EF4-FFF2-40B4-BE49-F238E27FC236}">
                  <a16:creationId xmlns:a16="http://schemas.microsoft.com/office/drawing/2014/main" id="{F9CB385F-3096-42C5-963B-C4F35A3DB5DD}"/>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7;p38">
              <a:extLst>
                <a:ext uri="{FF2B5EF4-FFF2-40B4-BE49-F238E27FC236}">
                  <a16:creationId xmlns:a16="http://schemas.microsoft.com/office/drawing/2014/main" id="{35864F8D-266B-440A-94BA-E797A73A29F1}"/>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8;p38">
              <a:extLst>
                <a:ext uri="{FF2B5EF4-FFF2-40B4-BE49-F238E27FC236}">
                  <a16:creationId xmlns:a16="http://schemas.microsoft.com/office/drawing/2014/main" id="{B6B72138-3A18-44F1-9551-F1C26D666D63}"/>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9;p38">
              <a:extLst>
                <a:ext uri="{FF2B5EF4-FFF2-40B4-BE49-F238E27FC236}">
                  <a16:creationId xmlns:a16="http://schemas.microsoft.com/office/drawing/2014/main" id="{DDD29476-A002-4A2A-8474-71EE86D5EBAA}"/>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0;p38">
              <a:extLst>
                <a:ext uri="{FF2B5EF4-FFF2-40B4-BE49-F238E27FC236}">
                  <a16:creationId xmlns:a16="http://schemas.microsoft.com/office/drawing/2014/main" id="{B0D8FE36-6A5D-4027-9F76-DF8115BBB0FF}"/>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1;p38">
              <a:extLst>
                <a:ext uri="{FF2B5EF4-FFF2-40B4-BE49-F238E27FC236}">
                  <a16:creationId xmlns:a16="http://schemas.microsoft.com/office/drawing/2014/main" id="{B11BC3EC-BB3D-4226-AE13-3885F00001AA}"/>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2;p38">
              <a:extLst>
                <a:ext uri="{FF2B5EF4-FFF2-40B4-BE49-F238E27FC236}">
                  <a16:creationId xmlns:a16="http://schemas.microsoft.com/office/drawing/2014/main" id="{DE2EEBAB-B6A1-42A4-99A6-E2935A48A287}"/>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3;p38">
              <a:extLst>
                <a:ext uri="{FF2B5EF4-FFF2-40B4-BE49-F238E27FC236}">
                  <a16:creationId xmlns:a16="http://schemas.microsoft.com/office/drawing/2014/main" id="{2F582132-846E-49F0-818C-79BC93696F48}"/>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3" descr="A close up of a map&#10;&#10;Description generated with high confidence">
            <a:extLst>
              <a:ext uri="{FF2B5EF4-FFF2-40B4-BE49-F238E27FC236}">
                <a16:creationId xmlns:a16="http://schemas.microsoft.com/office/drawing/2014/main" id="{93900735-6FDB-4B26-8F3B-4589AE44BFD5}"/>
              </a:ext>
            </a:extLst>
          </p:cNvPr>
          <p:cNvPicPr>
            <a:picLocks noChangeAspect="1"/>
          </p:cNvPicPr>
          <p:nvPr/>
        </p:nvPicPr>
        <p:blipFill>
          <a:blip r:embed="rId3"/>
          <a:stretch>
            <a:fillRect/>
          </a:stretch>
        </p:blipFill>
        <p:spPr>
          <a:xfrm>
            <a:off x="387548" y="1501346"/>
            <a:ext cx="8395689" cy="3257019"/>
          </a:xfrm>
          <a:prstGeom prst="rect">
            <a:avLst/>
          </a:prstGeom>
        </p:spPr>
      </p:pic>
    </p:spTree>
    <p:extLst>
      <p:ext uri="{BB962C8B-B14F-4D97-AF65-F5344CB8AC3E}">
        <p14:creationId xmlns:p14="http://schemas.microsoft.com/office/powerpoint/2010/main" val="307042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ctrTitle" idx="4294967295"/>
          </p:nvPr>
        </p:nvSpPr>
        <p:spPr>
          <a:xfrm>
            <a:off x="2071965" y="3728642"/>
            <a:ext cx="5241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highlight>
                  <a:srgbClr val="FFCD00"/>
                </a:highlight>
              </a:rPr>
              <a:t>Applications</a:t>
            </a:r>
            <a:endParaRPr sz="4800">
              <a:highlight>
                <a:srgbClr val="FFCD00"/>
              </a:highlight>
            </a:endParaRPr>
          </a:p>
        </p:txBody>
      </p:sp>
      <p:pic>
        <p:nvPicPr>
          <p:cNvPr id="1026" name="Picture 2" descr="Image result for google logo">
            <a:extLst>
              <a:ext uri="{FF2B5EF4-FFF2-40B4-BE49-F238E27FC236}">
                <a16:creationId xmlns:a16="http://schemas.microsoft.com/office/drawing/2014/main" id="{C20D59F6-96A8-406A-80D7-2345AC0B0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889" y="893542"/>
            <a:ext cx="1389298" cy="1389298"/>
          </a:xfrm>
          <a:prstGeom prst="rect">
            <a:avLst/>
          </a:prstGeom>
          <a:noFill/>
          <a:ln w="28575">
            <a:noFill/>
          </a:ln>
        </p:spPr>
      </p:pic>
      <p:pic>
        <p:nvPicPr>
          <p:cNvPr id="1030" name="Picture 6" descr="Related image">
            <a:extLst>
              <a:ext uri="{FF2B5EF4-FFF2-40B4-BE49-F238E27FC236}">
                <a16:creationId xmlns:a16="http://schemas.microsoft.com/office/drawing/2014/main" id="{4C5C99B1-78F7-4EB5-AB64-0125420C64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892" y="899580"/>
            <a:ext cx="1517402" cy="15174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interest logo">
            <a:extLst>
              <a:ext uri="{FF2B5EF4-FFF2-40B4-BE49-F238E27FC236}">
                <a16:creationId xmlns:a16="http://schemas.microsoft.com/office/drawing/2014/main" id="{7C22AD20-37FB-404A-8233-9726F202F1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889" r="20367"/>
          <a:stretch/>
        </p:blipFill>
        <p:spPr bwMode="auto">
          <a:xfrm>
            <a:off x="6769898" y="892282"/>
            <a:ext cx="1652102" cy="1531997"/>
          </a:xfrm>
          <a:prstGeom prst="rect">
            <a:avLst/>
          </a:prstGeom>
          <a:noFill/>
          <a:extLst>
            <a:ext uri="{909E8E84-426E-40DD-AFC4-6F175D3DCCD1}">
              <a14:hiddenFill xmlns:a14="http://schemas.microsoft.com/office/drawing/2010/main">
                <a:solidFill>
                  <a:srgbClr val="FFFFFF"/>
                </a:solidFill>
              </a14:hiddenFill>
            </a:ext>
          </a:extLst>
        </p:spPr>
      </p:pic>
      <p:sp>
        <p:nvSpPr>
          <p:cNvPr id="41" name="Google Shape;122;p18">
            <a:extLst>
              <a:ext uri="{FF2B5EF4-FFF2-40B4-BE49-F238E27FC236}">
                <a16:creationId xmlns:a16="http://schemas.microsoft.com/office/drawing/2014/main" id="{50244A5D-10E2-485A-8103-80481DAC981F}"/>
              </a:ext>
            </a:extLst>
          </p:cNvPr>
          <p:cNvSpPr txBox="1">
            <a:spLocks/>
          </p:cNvSpPr>
          <p:nvPr/>
        </p:nvSpPr>
        <p:spPr>
          <a:xfrm>
            <a:off x="739140" y="2633416"/>
            <a:ext cx="2522797" cy="4601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algn="ctr"/>
            <a:r>
              <a:rPr lang="en-GB" sz="1800">
                <a:highlight>
                  <a:srgbClr val="C0C0C0"/>
                </a:highlight>
              </a:rPr>
              <a:t>Page Rank</a:t>
            </a:r>
          </a:p>
        </p:txBody>
      </p:sp>
      <p:sp>
        <p:nvSpPr>
          <p:cNvPr id="42" name="Google Shape;122;p18">
            <a:extLst>
              <a:ext uri="{FF2B5EF4-FFF2-40B4-BE49-F238E27FC236}">
                <a16:creationId xmlns:a16="http://schemas.microsoft.com/office/drawing/2014/main" id="{2FBDF308-14A2-4E0F-A88B-E781C9A0AE41}"/>
              </a:ext>
            </a:extLst>
          </p:cNvPr>
          <p:cNvSpPr txBox="1">
            <a:spLocks/>
          </p:cNvSpPr>
          <p:nvPr/>
        </p:nvSpPr>
        <p:spPr>
          <a:xfrm>
            <a:off x="3499105" y="2633416"/>
            <a:ext cx="2522797" cy="4601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algn="ctr"/>
            <a:r>
              <a:rPr lang="en-GB" sz="1800">
                <a:highlight>
                  <a:srgbClr val="C0C0C0"/>
                </a:highlight>
              </a:rPr>
              <a:t>Fake Driving</a:t>
            </a:r>
          </a:p>
        </p:txBody>
      </p:sp>
      <p:sp>
        <p:nvSpPr>
          <p:cNvPr id="43" name="Google Shape;122;p18">
            <a:extLst>
              <a:ext uri="{FF2B5EF4-FFF2-40B4-BE49-F238E27FC236}">
                <a16:creationId xmlns:a16="http://schemas.microsoft.com/office/drawing/2014/main" id="{6D217EEA-3B68-4086-B46E-15CA0A1BCD6C}"/>
              </a:ext>
            </a:extLst>
          </p:cNvPr>
          <p:cNvSpPr txBox="1">
            <a:spLocks/>
          </p:cNvSpPr>
          <p:nvPr/>
        </p:nvSpPr>
        <p:spPr>
          <a:xfrm>
            <a:off x="6259070" y="2633416"/>
            <a:ext cx="2522797" cy="4601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algn="ctr"/>
            <a:r>
              <a:rPr lang="en-GB" sz="1800">
                <a:highlight>
                  <a:srgbClr val="C0C0C0"/>
                </a:highlight>
              </a:rPr>
              <a:t>Image Filtering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1381250" y="922668"/>
            <a:ext cx="3440846" cy="435600"/>
          </a:xfrm>
          <a:prstGeom prst="rect">
            <a:avLst/>
          </a:prstGeom>
        </p:spPr>
        <p:txBody>
          <a:bodyPr spcFirstLastPara="1" wrap="square" lIns="91425" tIns="91425" rIns="91425" bIns="91425" anchor="ctr" anchorCtr="0">
            <a:noAutofit/>
          </a:bodyPr>
          <a:lstStyle/>
          <a:p>
            <a:r>
              <a:rPr lang="en" sz="3200">
                <a:highlight>
                  <a:srgbClr val="FFCD00"/>
                </a:highlight>
              </a:rPr>
              <a:t>Overview</a:t>
            </a:r>
          </a:p>
        </p:txBody>
      </p:sp>
      <p:sp>
        <p:nvSpPr>
          <p:cNvPr id="112" name="Google Shape;112;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
              <a:t>Nearest Neighbor search</a:t>
            </a:r>
            <a:endParaRPr lang="en-US"/>
          </a:p>
          <a:p>
            <a:r>
              <a:rPr lang="en"/>
              <a:t>Hashing</a:t>
            </a:r>
          </a:p>
          <a:p>
            <a:r>
              <a:rPr lang="en"/>
              <a:t>Locality Sensitive Hashing</a:t>
            </a:r>
          </a:p>
          <a:p>
            <a:r>
              <a:rPr lang="en"/>
              <a:t>Locality Preserving Hashing</a:t>
            </a:r>
            <a:endParaRPr/>
          </a:p>
          <a:p>
            <a:r>
              <a:rPr lang="en"/>
              <a:t>Discussion </a:t>
            </a:r>
            <a:endParaRPr/>
          </a:p>
          <a:p>
            <a:pPr marL="0" lvl="0" indent="0" algn="l">
              <a:spcAft>
                <a:spcPts val="0"/>
              </a:spcAft>
              <a:buSzPts val="2400"/>
              <a:buNone/>
            </a:pPr>
            <a:endParaRPr lang="en"/>
          </a:p>
        </p:txBody>
      </p:sp>
      <p:grpSp>
        <p:nvGrpSpPr>
          <p:cNvPr id="6" name="Google Shape;77;p13">
            <a:extLst>
              <a:ext uri="{FF2B5EF4-FFF2-40B4-BE49-F238E27FC236}">
                <a16:creationId xmlns:a16="http://schemas.microsoft.com/office/drawing/2014/main" id="{74B04E2A-AC59-4BFA-BEBD-B2A6358BAC3F}"/>
              </a:ext>
            </a:extLst>
          </p:cNvPr>
          <p:cNvGrpSpPr/>
          <p:nvPr/>
        </p:nvGrpSpPr>
        <p:grpSpPr>
          <a:xfrm>
            <a:off x="916458" y="1019750"/>
            <a:ext cx="214625" cy="214625"/>
            <a:chOff x="2594050" y="1631825"/>
            <a:chExt cx="439625" cy="439625"/>
          </a:xfrm>
        </p:grpSpPr>
        <p:sp>
          <p:nvSpPr>
            <p:cNvPr id="15" name="Google Shape;78;p13">
              <a:extLst>
                <a:ext uri="{FF2B5EF4-FFF2-40B4-BE49-F238E27FC236}">
                  <a16:creationId xmlns:a16="http://schemas.microsoft.com/office/drawing/2014/main" id="{DD164A99-FA76-4351-9645-9E07ED54C66F}"/>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p13">
              <a:extLst>
                <a:ext uri="{FF2B5EF4-FFF2-40B4-BE49-F238E27FC236}">
                  <a16:creationId xmlns:a16="http://schemas.microsoft.com/office/drawing/2014/main" id="{43DAD044-2B02-4702-83E4-4D165A4F79A1}"/>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0;p13">
              <a:extLst>
                <a:ext uri="{FF2B5EF4-FFF2-40B4-BE49-F238E27FC236}">
                  <a16:creationId xmlns:a16="http://schemas.microsoft.com/office/drawing/2014/main" id="{D4620591-438C-4BE4-AD1C-9260690359AA}"/>
                </a:ext>
              </a:extLst>
            </p:cNvPr>
            <p:cNvSpPr/>
            <p:nvPr/>
          </p:nvSpPr>
          <p:spPr>
            <a:xfrm>
              <a:off x="2662848" y="1699400"/>
              <a:ext cx="303250" cy="303251"/>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1;p13">
              <a:extLst>
                <a:ext uri="{FF2B5EF4-FFF2-40B4-BE49-F238E27FC236}">
                  <a16:creationId xmlns:a16="http://schemas.microsoft.com/office/drawing/2014/main" id="{D00FB1AF-5B37-4A88-804A-D22A76C90634}"/>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01209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ctrTitle" idx="4294967295"/>
          </p:nvPr>
        </p:nvSpPr>
        <p:spPr>
          <a:xfrm>
            <a:off x="1951575" y="2878750"/>
            <a:ext cx="5241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highlight>
                  <a:srgbClr val="FFCD00"/>
                </a:highlight>
              </a:rPr>
              <a:t>Questions?</a:t>
            </a:r>
          </a:p>
        </p:txBody>
      </p:sp>
      <p:cxnSp>
        <p:nvCxnSpPr>
          <p:cNvPr id="124" name="Google Shape;124;p18"/>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25" name="Google Shape;125;p18"/>
          <p:cNvSpPr/>
          <p:nvPr/>
        </p:nvSpPr>
        <p:spPr>
          <a:xfrm>
            <a:off x="3470200" y="566931"/>
            <a:ext cx="2203500" cy="2203500"/>
          </a:xfrm>
          <a:prstGeom prst="ellipse">
            <a:avLst/>
          </a:pr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3" descr="A close up of a logo&#10;&#10;Description generated with very high confidence">
            <a:extLst>
              <a:ext uri="{FF2B5EF4-FFF2-40B4-BE49-F238E27FC236}">
                <a16:creationId xmlns:a16="http://schemas.microsoft.com/office/drawing/2014/main" id="{1DB59E0B-4676-4EAD-A98B-212249409EBD}"/>
              </a:ext>
            </a:extLst>
          </p:cNvPr>
          <p:cNvPicPr>
            <a:picLocks noChangeAspect="1"/>
          </p:cNvPicPr>
          <p:nvPr/>
        </p:nvPicPr>
        <p:blipFill>
          <a:blip r:embed="rId3"/>
          <a:stretch>
            <a:fillRect/>
          </a:stretch>
        </p:blipFill>
        <p:spPr>
          <a:xfrm>
            <a:off x="3925661" y="1017134"/>
            <a:ext cx="1302882" cy="1302882"/>
          </a:xfrm>
          <a:prstGeom prst="rect">
            <a:avLst/>
          </a:prstGeom>
        </p:spPr>
      </p:pic>
    </p:spTree>
    <p:extLst>
      <p:ext uri="{BB962C8B-B14F-4D97-AF65-F5344CB8AC3E}">
        <p14:creationId xmlns:p14="http://schemas.microsoft.com/office/powerpoint/2010/main" val="92236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2022224" y="1988203"/>
            <a:ext cx="3829935" cy="1159800"/>
          </a:xfrm>
          <a:prstGeom prst="rect">
            <a:avLst/>
          </a:prstGeom>
        </p:spPr>
        <p:txBody>
          <a:bodyPr spcFirstLastPara="1" wrap="square" lIns="91425" tIns="91425" rIns="91425" bIns="91425" anchor="b" anchorCtr="0">
            <a:noAutofit/>
          </a:bodyPr>
          <a:lstStyle/>
          <a:p>
            <a:r>
              <a:rPr lang="en-GB" dirty="0"/>
              <a:t>Nearest Neighbor Search [NNS]</a:t>
            </a:r>
            <a:endParaRPr dirty="0"/>
          </a:p>
        </p:txBody>
      </p:sp>
      <p:sp>
        <p:nvSpPr>
          <p:cNvPr id="100" name="Google Shape;100;p15"/>
          <p:cNvSpPr txBox="1">
            <a:spLocks noGrp="1"/>
          </p:cNvSpPr>
          <p:nvPr>
            <p:ph type="subTitle" idx="1"/>
          </p:nvPr>
        </p:nvSpPr>
        <p:spPr>
          <a:xfrm>
            <a:off x="2066948" y="3048095"/>
            <a:ext cx="1938670" cy="343374"/>
          </a:xfrm>
          <a:prstGeom prst="rect">
            <a:avLst/>
          </a:prstGeom>
        </p:spPr>
        <p:txBody>
          <a:bodyPr spcFirstLastPara="1" wrap="square" lIns="91425" tIns="91425" rIns="91425" bIns="91425" anchor="t" anchorCtr="0">
            <a:noAutofit/>
          </a:bodyPr>
          <a:lstStyle/>
          <a:p>
            <a:pPr marL="0" indent="0"/>
            <a:r>
              <a:rPr lang="en"/>
              <a:t>Definition and concept</a:t>
            </a:r>
          </a:p>
        </p:txBody>
      </p:sp>
      <p:sp>
        <p:nvSpPr>
          <p:cNvPr id="101" name="Google Shape;101;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latin typeface="Lora"/>
                <a:ea typeface="Lora"/>
                <a:cs typeface="Lora"/>
              </a:rPr>
              <a:t>1</a:t>
            </a:r>
          </a:p>
        </p:txBody>
      </p:sp>
    </p:spTree>
    <p:extLst>
      <p:ext uri="{BB962C8B-B14F-4D97-AF65-F5344CB8AC3E}">
        <p14:creationId xmlns:p14="http://schemas.microsoft.com/office/powerpoint/2010/main" val="380976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r>
              <a:rPr lang="en"/>
              <a:t>NNS - Definition</a:t>
            </a:r>
          </a:p>
        </p:txBody>
      </p:sp>
      <p:sp>
        <p:nvSpPr>
          <p:cNvPr id="144" name="Google Shape;144;p19"/>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p>
            <a:pPr marL="0" indent="0">
              <a:buNone/>
            </a:pPr>
            <a:r>
              <a:rPr lang="en" b="1" dirty="0">
                <a:highlight>
                  <a:srgbClr val="FFCD00"/>
                </a:highlight>
              </a:rPr>
              <a:t>Definition</a:t>
            </a:r>
            <a:endParaRPr lang="en-US" dirty="0"/>
          </a:p>
          <a:p>
            <a:pPr marL="0" lvl="0" indent="0">
              <a:spcBef>
                <a:spcPts val="600"/>
              </a:spcBef>
              <a:spcAft>
                <a:spcPts val="0"/>
              </a:spcAft>
              <a:buNone/>
            </a:pPr>
            <a:r>
              <a:rPr lang="en" dirty="0"/>
              <a:t>Nearest neighbor search is finding th</a:t>
            </a:r>
            <a:r>
              <a:rPr lang="en-GB" dirty="0"/>
              <a:t>e </a:t>
            </a:r>
            <a:r>
              <a:rPr lang="en" dirty="0"/>
              <a:t>closest / most similar point to a query in a given dataset.</a:t>
            </a:r>
            <a:endParaRPr lang="en-US" dirty="0"/>
          </a:p>
          <a:p>
            <a:pPr marL="0" indent="0">
              <a:buNone/>
            </a:pPr>
            <a:endParaRPr lang="en" dirty="0"/>
          </a:p>
          <a:p>
            <a:pPr marL="342900" indent="-342900"/>
            <a:r>
              <a:rPr lang="en" dirty="0"/>
              <a:t>Similarity is determined by distance metrics.</a:t>
            </a:r>
          </a:p>
        </p:txBody>
      </p:sp>
      <p:grpSp>
        <p:nvGrpSpPr>
          <p:cNvPr id="145" name="Google Shape;145;p19"/>
          <p:cNvGrpSpPr/>
          <p:nvPr/>
        </p:nvGrpSpPr>
        <p:grpSpPr>
          <a:xfrm>
            <a:off x="916458" y="1019750"/>
            <a:ext cx="214625" cy="214625"/>
            <a:chOff x="2594050" y="1631825"/>
            <a:chExt cx="439625" cy="439625"/>
          </a:xfrm>
        </p:grpSpPr>
        <p:sp>
          <p:nvSpPr>
            <p:cNvPr id="146" name="Google Shape;146;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8" descr="A screenshot of a cell phone&#10;&#10;Description generated with high confidence">
            <a:extLst>
              <a:ext uri="{FF2B5EF4-FFF2-40B4-BE49-F238E27FC236}">
                <a16:creationId xmlns:a16="http://schemas.microsoft.com/office/drawing/2014/main" id="{21D7469B-10D3-4249-8992-81DE3C9830BC}"/>
              </a:ext>
            </a:extLst>
          </p:cNvPr>
          <p:cNvPicPr>
            <a:picLocks noChangeAspect="1"/>
          </p:cNvPicPr>
          <p:nvPr/>
        </p:nvPicPr>
        <p:blipFill>
          <a:blip r:embed="rId3"/>
          <a:stretch>
            <a:fillRect/>
          </a:stretch>
        </p:blipFill>
        <p:spPr>
          <a:xfrm>
            <a:off x="383723" y="1563460"/>
            <a:ext cx="4090306" cy="3057524"/>
          </a:xfrm>
          <a:prstGeom prst="rect">
            <a:avLst/>
          </a:prstGeom>
        </p:spPr>
      </p:pic>
    </p:spTree>
    <p:extLst>
      <p:ext uri="{BB962C8B-B14F-4D97-AF65-F5344CB8AC3E}">
        <p14:creationId xmlns:p14="http://schemas.microsoft.com/office/powerpoint/2010/main" val="426375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Hashing</a:t>
            </a:r>
            <a:endParaRPr/>
          </a:p>
        </p:txBody>
      </p:sp>
      <p:sp>
        <p:nvSpPr>
          <p:cNvPr id="100" name="Google Shape;100;p15"/>
          <p:cNvSpPr txBox="1">
            <a:spLocks noGrp="1"/>
          </p:cNvSpPr>
          <p:nvPr>
            <p:ph type="subTitle" idx="1"/>
          </p:nvPr>
        </p:nvSpPr>
        <p:spPr>
          <a:xfrm>
            <a:off x="2022300" y="2836333"/>
            <a:ext cx="2964365" cy="564914"/>
          </a:xfrm>
          <a:prstGeom prst="rect">
            <a:avLst/>
          </a:prstGeom>
        </p:spPr>
        <p:txBody>
          <a:bodyPr spcFirstLastPara="1" wrap="square" lIns="91425" tIns="91425" rIns="91425" bIns="91425" anchor="t" anchorCtr="0">
            <a:noAutofit/>
          </a:bodyPr>
          <a:lstStyle/>
          <a:p>
            <a:pPr marL="0" indent="0"/>
            <a:r>
              <a:rPr lang="en-US"/>
              <a:t>Map data to compact key values</a:t>
            </a:r>
            <a:endParaRPr/>
          </a:p>
        </p:txBody>
      </p:sp>
      <p:sp>
        <p:nvSpPr>
          <p:cNvPr id="101" name="Google Shape;101;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rPr>
              <a:t>2</a:t>
            </a:r>
          </a:p>
        </p:txBody>
      </p:sp>
    </p:spTree>
    <p:extLst>
      <p:ext uri="{BB962C8B-B14F-4D97-AF65-F5344CB8AC3E}">
        <p14:creationId xmlns:p14="http://schemas.microsoft.com/office/powerpoint/2010/main" val="409349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title"/>
          </p:nvPr>
        </p:nvSpPr>
        <p:spPr>
          <a:xfrm>
            <a:off x="1488406" y="904809"/>
            <a:ext cx="3878400" cy="435600"/>
          </a:xfrm>
          <a:prstGeom prst="rect">
            <a:avLst/>
          </a:prstGeom>
        </p:spPr>
        <p:txBody>
          <a:bodyPr spcFirstLastPara="1" wrap="square" lIns="91425" tIns="91425" rIns="91425" bIns="91425" anchor="ctr" anchorCtr="0">
            <a:noAutofit/>
          </a:bodyPr>
          <a:lstStyle/>
          <a:p>
            <a:r>
              <a:rPr lang="en" sz="3200"/>
              <a:t>Hashing</a:t>
            </a:r>
          </a:p>
        </p:txBody>
      </p:sp>
      <p:sp>
        <p:nvSpPr>
          <p:cNvPr id="144" name="Google Shape;144;p19"/>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p>
            <a:pPr marL="0" indent="0">
              <a:buNone/>
            </a:pPr>
            <a:r>
              <a:rPr lang="en" b="1">
                <a:highlight>
                  <a:srgbClr val="FFCD00"/>
                </a:highlight>
              </a:rPr>
              <a:t>Definition?</a:t>
            </a:r>
            <a:endParaRPr lang="en-US"/>
          </a:p>
          <a:p>
            <a:pPr marL="0" indent="0">
              <a:buNone/>
            </a:pPr>
            <a:r>
              <a:rPr lang="en-GB"/>
              <a:t>Map data of arbitrary size onto fixed sized code/value.</a:t>
            </a:r>
            <a:endParaRPr lang="en-US"/>
          </a:p>
          <a:p>
            <a:pPr marL="0" indent="0">
              <a:buNone/>
            </a:pPr>
            <a:endParaRPr lang="en"/>
          </a:p>
          <a:p>
            <a:endParaRPr lang="en" dirty="0"/>
          </a:p>
          <a:p>
            <a:pPr marL="342900" indent="-342900"/>
            <a:endParaRPr lang="en"/>
          </a:p>
        </p:txBody>
      </p:sp>
      <p:grpSp>
        <p:nvGrpSpPr>
          <p:cNvPr id="145" name="Google Shape;145;p19"/>
          <p:cNvGrpSpPr/>
          <p:nvPr/>
        </p:nvGrpSpPr>
        <p:grpSpPr>
          <a:xfrm>
            <a:off x="916458" y="1019750"/>
            <a:ext cx="214625" cy="214625"/>
            <a:chOff x="2594050" y="1631825"/>
            <a:chExt cx="439625" cy="439625"/>
          </a:xfrm>
        </p:grpSpPr>
        <p:sp>
          <p:nvSpPr>
            <p:cNvPr id="146" name="Google Shape;146;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DE3FE1DA-15AC-423C-9980-BEE6969BE545}"/>
              </a:ext>
            </a:extLst>
          </p:cNvPr>
          <p:cNvSpPr txBox="1"/>
          <p:nvPr/>
        </p:nvSpPr>
        <p:spPr>
          <a:xfrm>
            <a:off x="1128712" y="4450556"/>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Quattrocento Sans"/>
              </a:rPr>
              <a:t>Generic Hashing</a:t>
            </a:r>
          </a:p>
        </p:txBody>
      </p:sp>
      <p:grpSp>
        <p:nvGrpSpPr>
          <p:cNvPr id="4" name="Group 3">
            <a:extLst>
              <a:ext uri="{FF2B5EF4-FFF2-40B4-BE49-F238E27FC236}">
                <a16:creationId xmlns:a16="http://schemas.microsoft.com/office/drawing/2014/main" id="{F3653013-309C-4CD8-8586-AFAC6A583A69}"/>
              </a:ext>
            </a:extLst>
          </p:cNvPr>
          <p:cNvGrpSpPr/>
          <p:nvPr/>
        </p:nvGrpSpPr>
        <p:grpSpPr>
          <a:xfrm>
            <a:off x="712862" y="1508141"/>
            <a:ext cx="3580248" cy="3006467"/>
            <a:chOff x="4374033" y="1008079"/>
            <a:chExt cx="3580248" cy="3006467"/>
          </a:xfrm>
        </p:grpSpPr>
        <p:pic>
          <p:nvPicPr>
            <p:cNvPr id="14" name="Picture 13" descr="Hashing illustration">
              <a:extLst>
                <a:ext uri="{FF2B5EF4-FFF2-40B4-BE49-F238E27FC236}">
                  <a16:creationId xmlns:a16="http://schemas.microsoft.com/office/drawing/2014/main" id="{C3D6C275-2D4A-450C-959F-B7B11888A855}"/>
                </a:ext>
              </a:extLst>
            </p:cNvPr>
            <p:cNvPicPr>
              <a:picLocks noChangeAspect="1"/>
            </p:cNvPicPr>
            <p:nvPr/>
          </p:nvPicPr>
          <p:blipFill>
            <a:blip r:embed="rId3"/>
            <a:stretch>
              <a:fillRect/>
            </a:stretch>
          </p:blipFill>
          <p:spPr>
            <a:xfrm>
              <a:off x="4374033" y="1008079"/>
              <a:ext cx="3580248" cy="2744857"/>
            </a:xfrm>
            <a:prstGeom prst="rect">
              <a:avLst/>
            </a:prstGeom>
          </p:spPr>
        </p:pic>
        <p:sp>
          <p:nvSpPr>
            <p:cNvPr id="15" name="TextBox 14">
              <a:extLst>
                <a:ext uri="{FF2B5EF4-FFF2-40B4-BE49-F238E27FC236}">
                  <a16:creationId xmlns:a16="http://schemas.microsoft.com/office/drawing/2014/main" id="{BBE51E3A-50E3-4FC5-8C6F-2634F243CD2B}"/>
                </a:ext>
              </a:extLst>
            </p:cNvPr>
            <p:cNvSpPr txBox="1"/>
            <p:nvPr/>
          </p:nvSpPr>
          <p:spPr>
            <a:xfrm>
              <a:off x="6419292" y="3752936"/>
              <a:ext cx="1127920" cy="261610"/>
            </a:xfrm>
            <a:prstGeom prst="rect">
              <a:avLst/>
            </a:prstGeom>
            <a:noFill/>
          </p:spPr>
          <p:txBody>
            <a:bodyPr wrap="square" rtlCol="0">
              <a:spAutoFit/>
            </a:bodyPr>
            <a:lstStyle/>
            <a:p>
              <a:r>
                <a:rPr lang="en-GB" sz="1100"/>
                <a:t>source: google</a:t>
              </a:r>
              <a:endParaRPr lang="en-US" sz="1100"/>
            </a:p>
          </p:txBody>
        </p:sp>
      </p:grpSp>
    </p:spTree>
    <p:extLst>
      <p:ext uri="{BB962C8B-B14F-4D97-AF65-F5344CB8AC3E}">
        <p14:creationId xmlns:p14="http://schemas.microsoft.com/office/powerpoint/2010/main" val="319525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ctrTitle"/>
          </p:nvPr>
        </p:nvSpPr>
        <p:spPr>
          <a:xfrm>
            <a:off x="2022225" y="2612591"/>
            <a:ext cx="3812406" cy="490763"/>
          </a:xfrm>
          <a:prstGeom prst="rect">
            <a:avLst/>
          </a:prstGeom>
        </p:spPr>
        <p:txBody>
          <a:bodyPr spcFirstLastPara="1" wrap="square" lIns="91425" tIns="91425" rIns="91425" bIns="91425" anchor="b" anchorCtr="0">
            <a:noAutofit/>
          </a:bodyPr>
          <a:lstStyle/>
          <a:p>
            <a:r>
              <a:rPr lang="en-GB"/>
              <a:t>Locality Sensitive Hashing [LSH]</a:t>
            </a:r>
            <a:endParaRPr lang="en-GB" err="1"/>
          </a:p>
        </p:txBody>
      </p:sp>
      <p:sp>
        <p:nvSpPr>
          <p:cNvPr id="101" name="Google Shape;101;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rPr>
              <a:t>3</a:t>
            </a:r>
          </a:p>
        </p:txBody>
      </p:sp>
      <p:sp>
        <p:nvSpPr>
          <p:cNvPr id="4" name="Google Shape;100;p15">
            <a:extLst>
              <a:ext uri="{FF2B5EF4-FFF2-40B4-BE49-F238E27FC236}">
                <a16:creationId xmlns:a16="http://schemas.microsoft.com/office/drawing/2014/main" id="{E5DF50E9-18E8-4B26-A004-8B088252E828}"/>
              </a:ext>
            </a:extLst>
          </p:cNvPr>
          <p:cNvSpPr txBox="1">
            <a:spLocks/>
          </p:cNvSpPr>
          <p:nvPr/>
        </p:nvSpPr>
        <p:spPr>
          <a:xfrm>
            <a:off x="2022300" y="3039165"/>
            <a:ext cx="55914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rgbClr val="000000"/>
              </a:buClr>
              <a:buSzPts val="1400"/>
              <a:buFont typeface="Quattrocento Sans"/>
              <a:buNone/>
              <a:defRPr sz="1400" b="0" i="0" u="none" strike="noStrike" cap="none">
                <a:solidFill>
                  <a:srgbClr val="000000"/>
                </a:solidFill>
                <a:highlight>
                  <a:srgbClr val="FFCD00"/>
                </a:highlight>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2"/>
              </a:buClr>
              <a:buSzPts val="1400"/>
              <a:buFont typeface="Quattrocento Sans"/>
              <a:buNone/>
              <a:defRPr sz="1400" b="0" i="0" u="none" strike="noStrike" cap="none">
                <a:solidFill>
                  <a:schemeClr val="dk2"/>
                </a:solidFill>
                <a:highlight>
                  <a:srgbClr val="FFCD00"/>
                </a:highlight>
                <a:latin typeface="Quattrocento Sans"/>
                <a:ea typeface="Quattrocento Sans"/>
                <a:cs typeface="Quattrocento Sans"/>
                <a:sym typeface="Quattrocento Sans"/>
              </a:defRPr>
            </a:lvl9pPr>
          </a:lstStyle>
          <a:p>
            <a:pPr marL="0" indent="0"/>
            <a:r>
              <a:rPr lang="en"/>
              <a:t>Data dependent hashing</a:t>
            </a:r>
          </a:p>
        </p:txBody>
      </p:sp>
    </p:spTree>
    <p:extLst>
      <p:ext uri="{BB962C8B-B14F-4D97-AF65-F5344CB8AC3E}">
        <p14:creationId xmlns:p14="http://schemas.microsoft.com/office/powerpoint/2010/main" val="52686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title"/>
          </p:nvPr>
        </p:nvSpPr>
        <p:spPr>
          <a:xfrm>
            <a:off x="1488406" y="904809"/>
            <a:ext cx="3878400" cy="435600"/>
          </a:xfrm>
          <a:prstGeom prst="rect">
            <a:avLst/>
          </a:prstGeom>
        </p:spPr>
        <p:txBody>
          <a:bodyPr spcFirstLastPara="1" wrap="square" lIns="91425" tIns="91425" rIns="91425" bIns="91425" anchor="ctr" anchorCtr="0">
            <a:noAutofit/>
          </a:bodyPr>
          <a:lstStyle/>
          <a:p>
            <a:r>
              <a:rPr lang="en" sz="3200"/>
              <a:t>LSH</a:t>
            </a:r>
          </a:p>
        </p:txBody>
      </p:sp>
      <p:sp>
        <p:nvSpPr>
          <p:cNvPr id="144" name="Google Shape;144;p19"/>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p>
            <a:pPr marL="0" indent="0">
              <a:buNone/>
            </a:pPr>
            <a:r>
              <a:rPr lang="en" b="1" dirty="0">
                <a:highlight>
                  <a:srgbClr val="FFCD00"/>
                </a:highlight>
              </a:rPr>
              <a:t>What is LSH?</a:t>
            </a:r>
            <a:endParaRPr lang="en-US" dirty="0"/>
          </a:p>
          <a:p>
            <a:pPr marL="0" indent="0">
              <a:buNone/>
            </a:pPr>
            <a:r>
              <a:rPr lang="en"/>
              <a:t>LSH maximizes the probability </a:t>
            </a:r>
            <a:r>
              <a:rPr lang="en" dirty="0"/>
              <a:t>of collision for objects that are similar as compared to those that are far apart.</a:t>
            </a:r>
            <a:endParaRPr lang="en-US" dirty="0"/>
          </a:p>
          <a:p>
            <a:pPr marL="0" indent="0">
              <a:buNone/>
            </a:pPr>
            <a:endParaRPr lang="en" dirty="0"/>
          </a:p>
          <a:p>
            <a:pPr marL="101600" indent="0">
              <a:buNone/>
            </a:pPr>
            <a:endParaRPr lang="en" dirty="0"/>
          </a:p>
          <a:p>
            <a:pPr marL="342900" indent="-342900"/>
            <a:endParaRPr lang="en" dirty="0"/>
          </a:p>
        </p:txBody>
      </p:sp>
      <p:grpSp>
        <p:nvGrpSpPr>
          <p:cNvPr id="145" name="Google Shape;145;p19"/>
          <p:cNvGrpSpPr/>
          <p:nvPr/>
        </p:nvGrpSpPr>
        <p:grpSpPr>
          <a:xfrm>
            <a:off x="916458" y="1019750"/>
            <a:ext cx="214625" cy="214625"/>
            <a:chOff x="2594050" y="1631825"/>
            <a:chExt cx="439625" cy="439625"/>
          </a:xfrm>
        </p:grpSpPr>
        <p:sp>
          <p:nvSpPr>
            <p:cNvPr id="146" name="Google Shape;146;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DE3FE1DA-15AC-423C-9980-BEE6969BE545}"/>
              </a:ext>
            </a:extLst>
          </p:cNvPr>
          <p:cNvSpPr txBox="1"/>
          <p:nvPr/>
        </p:nvSpPr>
        <p:spPr>
          <a:xfrm>
            <a:off x="1128712" y="4379118"/>
            <a:ext cx="2743200"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Quattrocento Sans"/>
              </a:rPr>
              <a:t>Locality Sensitive Hashing</a:t>
            </a:r>
          </a:p>
        </p:txBody>
      </p:sp>
      <p:grpSp>
        <p:nvGrpSpPr>
          <p:cNvPr id="3" name="Group 2">
            <a:extLst>
              <a:ext uri="{FF2B5EF4-FFF2-40B4-BE49-F238E27FC236}">
                <a16:creationId xmlns:a16="http://schemas.microsoft.com/office/drawing/2014/main" id="{8F0A4345-3F1C-4A4F-B2A2-E749F2C584E7}"/>
              </a:ext>
            </a:extLst>
          </p:cNvPr>
          <p:cNvGrpSpPr/>
          <p:nvPr/>
        </p:nvGrpSpPr>
        <p:grpSpPr>
          <a:xfrm>
            <a:off x="655439" y="1542631"/>
            <a:ext cx="3939777" cy="2844052"/>
            <a:chOff x="655439" y="1542631"/>
            <a:chExt cx="3939777" cy="2844052"/>
          </a:xfrm>
        </p:grpSpPr>
        <p:pic>
          <p:nvPicPr>
            <p:cNvPr id="2" name="Picture 2" descr="A screenshot of a cell phone&#10;&#10;Description generated with very high confidence">
              <a:extLst>
                <a:ext uri="{FF2B5EF4-FFF2-40B4-BE49-F238E27FC236}">
                  <a16:creationId xmlns:a16="http://schemas.microsoft.com/office/drawing/2014/main" id="{4E00C2A2-949E-4E32-9653-F2F07F5BA2F4}"/>
                </a:ext>
              </a:extLst>
            </p:cNvPr>
            <p:cNvPicPr>
              <a:picLocks noChangeAspect="1"/>
            </p:cNvPicPr>
            <p:nvPr/>
          </p:nvPicPr>
          <p:blipFill>
            <a:blip r:embed="rId3"/>
            <a:stretch>
              <a:fillRect/>
            </a:stretch>
          </p:blipFill>
          <p:spPr>
            <a:xfrm>
              <a:off x="655439" y="1542631"/>
              <a:ext cx="3939777" cy="2844052"/>
            </a:xfrm>
            <a:prstGeom prst="rect">
              <a:avLst/>
            </a:prstGeom>
          </p:spPr>
        </p:pic>
        <p:sp>
          <p:nvSpPr>
            <p:cNvPr id="12" name="TextBox 11">
              <a:extLst>
                <a:ext uri="{FF2B5EF4-FFF2-40B4-BE49-F238E27FC236}">
                  <a16:creationId xmlns:a16="http://schemas.microsoft.com/office/drawing/2014/main" id="{4AC73D04-CC59-4DA7-A2B8-DB3DE53B298C}"/>
                </a:ext>
              </a:extLst>
            </p:cNvPr>
            <p:cNvSpPr txBox="1"/>
            <p:nvPr/>
          </p:nvSpPr>
          <p:spPr>
            <a:xfrm>
              <a:off x="3246188" y="4029834"/>
              <a:ext cx="1127920" cy="261610"/>
            </a:xfrm>
            <a:prstGeom prst="rect">
              <a:avLst/>
            </a:prstGeom>
            <a:noFill/>
          </p:spPr>
          <p:txBody>
            <a:bodyPr wrap="square" rtlCol="0">
              <a:spAutoFit/>
            </a:bodyPr>
            <a:lstStyle/>
            <a:p>
              <a:r>
                <a:rPr lang="en-GB" sz="1100"/>
                <a:t>source: google</a:t>
              </a:r>
              <a:endParaRPr lang="en-US" sz="1100"/>
            </a:p>
          </p:txBody>
        </p:sp>
      </p:grpSp>
    </p:spTree>
    <p:extLst>
      <p:ext uri="{BB962C8B-B14F-4D97-AF65-F5344CB8AC3E}">
        <p14:creationId xmlns:p14="http://schemas.microsoft.com/office/powerpoint/2010/main" val="365873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9"/>
          <p:cNvSpPr txBox="1">
            <a:spLocks noGrp="1"/>
          </p:cNvSpPr>
          <p:nvPr>
            <p:ph type="title"/>
          </p:nvPr>
        </p:nvSpPr>
        <p:spPr>
          <a:xfrm>
            <a:off x="1488406" y="904809"/>
            <a:ext cx="3878400" cy="435600"/>
          </a:xfrm>
          <a:prstGeom prst="rect">
            <a:avLst/>
          </a:prstGeom>
        </p:spPr>
        <p:txBody>
          <a:bodyPr spcFirstLastPara="1" wrap="square" lIns="91425" tIns="91425" rIns="91425" bIns="91425" anchor="ctr" anchorCtr="0">
            <a:noAutofit/>
          </a:bodyPr>
          <a:lstStyle/>
          <a:p>
            <a:r>
              <a:rPr lang="en" sz="3200" dirty="0"/>
              <a:t>LSH</a:t>
            </a:r>
          </a:p>
        </p:txBody>
      </p:sp>
      <p:grpSp>
        <p:nvGrpSpPr>
          <p:cNvPr id="145" name="Google Shape;145;p19"/>
          <p:cNvGrpSpPr/>
          <p:nvPr/>
        </p:nvGrpSpPr>
        <p:grpSpPr>
          <a:xfrm>
            <a:off x="916458" y="1019750"/>
            <a:ext cx="214625" cy="214625"/>
            <a:chOff x="2594050" y="1631825"/>
            <a:chExt cx="439625" cy="439625"/>
          </a:xfrm>
        </p:grpSpPr>
        <p:sp>
          <p:nvSpPr>
            <p:cNvPr id="146" name="Google Shape;146;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Freeform: Shape 14">
            <a:extLst>
              <a:ext uri="{FF2B5EF4-FFF2-40B4-BE49-F238E27FC236}">
                <a16:creationId xmlns:a16="http://schemas.microsoft.com/office/drawing/2014/main" id="{91BB88F3-D9E4-4B37-A728-476A7CB4981F}"/>
              </a:ext>
            </a:extLst>
          </p:cNvPr>
          <p:cNvSpPr/>
          <p:nvPr/>
        </p:nvSpPr>
        <p:spPr>
          <a:xfrm>
            <a:off x="2093843" y="1258856"/>
            <a:ext cx="2157516" cy="1610240"/>
          </a:xfrm>
          <a:custGeom>
            <a:avLst/>
            <a:gdLst>
              <a:gd name="connsiteX0" fmla="*/ 1139687 w 2157516"/>
              <a:gd name="connsiteY0" fmla="*/ 13353 h 1610240"/>
              <a:gd name="connsiteX1" fmla="*/ 947531 w 2157516"/>
              <a:gd name="connsiteY1" fmla="*/ 19979 h 1610240"/>
              <a:gd name="connsiteX2" fmla="*/ 881270 w 2157516"/>
              <a:gd name="connsiteY2" fmla="*/ 26605 h 1610240"/>
              <a:gd name="connsiteX3" fmla="*/ 861392 w 2157516"/>
              <a:gd name="connsiteY3" fmla="*/ 39857 h 1610240"/>
              <a:gd name="connsiteX4" fmla="*/ 828261 w 2157516"/>
              <a:gd name="connsiteY4" fmla="*/ 46483 h 1610240"/>
              <a:gd name="connsiteX5" fmla="*/ 768627 w 2157516"/>
              <a:gd name="connsiteY5" fmla="*/ 66361 h 1610240"/>
              <a:gd name="connsiteX6" fmla="*/ 735496 w 2157516"/>
              <a:gd name="connsiteY6" fmla="*/ 79614 h 1610240"/>
              <a:gd name="connsiteX7" fmla="*/ 689114 w 2157516"/>
              <a:gd name="connsiteY7" fmla="*/ 92866 h 1610240"/>
              <a:gd name="connsiteX8" fmla="*/ 655983 w 2157516"/>
              <a:gd name="connsiteY8" fmla="*/ 112744 h 1610240"/>
              <a:gd name="connsiteX9" fmla="*/ 629479 w 2157516"/>
              <a:gd name="connsiteY9" fmla="*/ 125996 h 1610240"/>
              <a:gd name="connsiteX10" fmla="*/ 609600 w 2157516"/>
              <a:gd name="connsiteY10" fmla="*/ 145874 h 1610240"/>
              <a:gd name="connsiteX11" fmla="*/ 596348 w 2157516"/>
              <a:gd name="connsiteY11" fmla="*/ 179005 h 1610240"/>
              <a:gd name="connsiteX12" fmla="*/ 583096 w 2157516"/>
              <a:gd name="connsiteY12" fmla="*/ 218761 h 1610240"/>
              <a:gd name="connsiteX13" fmla="*/ 569844 w 2157516"/>
              <a:gd name="connsiteY13" fmla="*/ 238640 h 1610240"/>
              <a:gd name="connsiteX14" fmla="*/ 556592 w 2157516"/>
              <a:gd name="connsiteY14" fmla="*/ 271770 h 1610240"/>
              <a:gd name="connsiteX15" fmla="*/ 516835 w 2157516"/>
              <a:gd name="connsiteY15" fmla="*/ 331405 h 1610240"/>
              <a:gd name="connsiteX16" fmla="*/ 510209 w 2157516"/>
              <a:gd name="connsiteY16" fmla="*/ 351283 h 1610240"/>
              <a:gd name="connsiteX17" fmla="*/ 417444 w 2157516"/>
              <a:gd name="connsiteY17" fmla="*/ 450674 h 1610240"/>
              <a:gd name="connsiteX18" fmla="*/ 384314 w 2157516"/>
              <a:gd name="connsiteY18" fmla="*/ 463927 h 1610240"/>
              <a:gd name="connsiteX19" fmla="*/ 337931 w 2157516"/>
              <a:gd name="connsiteY19" fmla="*/ 510309 h 1610240"/>
              <a:gd name="connsiteX20" fmla="*/ 318053 w 2157516"/>
              <a:gd name="connsiteY20" fmla="*/ 530187 h 1610240"/>
              <a:gd name="connsiteX21" fmla="*/ 291548 w 2157516"/>
              <a:gd name="connsiteY21" fmla="*/ 543440 h 1610240"/>
              <a:gd name="connsiteX22" fmla="*/ 231914 w 2157516"/>
              <a:gd name="connsiteY22" fmla="*/ 583196 h 1610240"/>
              <a:gd name="connsiteX23" fmla="*/ 218661 w 2157516"/>
              <a:gd name="connsiteY23" fmla="*/ 596448 h 1610240"/>
              <a:gd name="connsiteX24" fmla="*/ 192157 w 2157516"/>
              <a:gd name="connsiteY24" fmla="*/ 609701 h 1610240"/>
              <a:gd name="connsiteX25" fmla="*/ 172279 w 2157516"/>
              <a:gd name="connsiteY25" fmla="*/ 622953 h 1610240"/>
              <a:gd name="connsiteX26" fmla="*/ 139148 w 2157516"/>
              <a:gd name="connsiteY26" fmla="*/ 636205 h 1610240"/>
              <a:gd name="connsiteX27" fmla="*/ 92766 w 2157516"/>
              <a:gd name="connsiteY27" fmla="*/ 669335 h 1610240"/>
              <a:gd name="connsiteX28" fmla="*/ 79514 w 2157516"/>
              <a:gd name="connsiteY28" fmla="*/ 689214 h 1610240"/>
              <a:gd name="connsiteX29" fmla="*/ 66261 w 2157516"/>
              <a:gd name="connsiteY29" fmla="*/ 702466 h 1610240"/>
              <a:gd name="connsiteX30" fmla="*/ 39757 w 2157516"/>
              <a:gd name="connsiteY30" fmla="*/ 742222 h 1610240"/>
              <a:gd name="connsiteX31" fmla="*/ 33131 w 2157516"/>
              <a:gd name="connsiteY31" fmla="*/ 768727 h 1610240"/>
              <a:gd name="connsiteX32" fmla="*/ 13253 w 2157516"/>
              <a:gd name="connsiteY32" fmla="*/ 788605 h 1610240"/>
              <a:gd name="connsiteX33" fmla="*/ 0 w 2157516"/>
              <a:gd name="connsiteY33" fmla="*/ 808483 h 1610240"/>
              <a:gd name="connsiteX34" fmla="*/ 6627 w 2157516"/>
              <a:gd name="connsiteY34" fmla="*/ 1133161 h 1610240"/>
              <a:gd name="connsiteX35" fmla="*/ 39757 w 2157516"/>
              <a:gd name="connsiteY35" fmla="*/ 1186170 h 1610240"/>
              <a:gd name="connsiteX36" fmla="*/ 72887 w 2157516"/>
              <a:gd name="connsiteY36" fmla="*/ 1232553 h 1610240"/>
              <a:gd name="connsiteX37" fmla="*/ 119270 w 2157516"/>
              <a:gd name="connsiteY37" fmla="*/ 1278935 h 1610240"/>
              <a:gd name="connsiteX38" fmla="*/ 198783 w 2157516"/>
              <a:gd name="connsiteY38" fmla="*/ 1312066 h 1610240"/>
              <a:gd name="connsiteX39" fmla="*/ 278296 w 2157516"/>
              <a:gd name="connsiteY39" fmla="*/ 1378327 h 1610240"/>
              <a:gd name="connsiteX40" fmla="*/ 311427 w 2157516"/>
              <a:gd name="connsiteY40" fmla="*/ 1391579 h 1610240"/>
              <a:gd name="connsiteX41" fmla="*/ 331305 w 2157516"/>
              <a:gd name="connsiteY41" fmla="*/ 1411457 h 1610240"/>
              <a:gd name="connsiteX42" fmla="*/ 377687 w 2157516"/>
              <a:gd name="connsiteY42" fmla="*/ 1424709 h 1610240"/>
              <a:gd name="connsiteX43" fmla="*/ 470453 w 2157516"/>
              <a:gd name="connsiteY43" fmla="*/ 1444587 h 1610240"/>
              <a:gd name="connsiteX44" fmla="*/ 490331 w 2157516"/>
              <a:gd name="connsiteY44" fmla="*/ 1451214 h 1610240"/>
              <a:gd name="connsiteX45" fmla="*/ 516835 w 2157516"/>
              <a:gd name="connsiteY45" fmla="*/ 1464466 h 1610240"/>
              <a:gd name="connsiteX46" fmla="*/ 596348 w 2157516"/>
              <a:gd name="connsiteY46" fmla="*/ 1484344 h 1610240"/>
              <a:gd name="connsiteX47" fmla="*/ 622853 w 2157516"/>
              <a:gd name="connsiteY47" fmla="*/ 1497596 h 1610240"/>
              <a:gd name="connsiteX48" fmla="*/ 669235 w 2157516"/>
              <a:gd name="connsiteY48" fmla="*/ 1517474 h 1610240"/>
              <a:gd name="connsiteX49" fmla="*/ 689114 w 2157516"/>
              <a:gd name="connsiteY49" fmla="*/ 1530727 h 1610240"/>
              <a:gd name="connsiteX50" fmla="*/ 722244 w 2157516"/>
              <a:gd name="connsiteY50" fmla="*/ 1537353 h 1610240"/>
              <a:gd name="connsiteX51" fmla="*/ 781879 w 2157516"/>
              <a:gd name="connsiteY51" fmla="*/ 1550605 h 1610240"/>
              <a:gd name="connsiteX52" fmla="*/ 868018 w 2157516"/>
              <a:gd name="connsiteY52" fmla="*/ 1577109 h 1610240"/>
              <a:gd name="connsiteX53" fmla="*/ 894522 w 2157516"/>
              <a:gd name="connsiteY53" fmla="*/ 1583735 h 1610240"/>
              <a:gd name="connsiteX54" fmla="*/ 940905 w 2157516"/>
              <a:gd name="connsiteY54" fmla="*/ 1590361 h 1610240"/>
              <a:gd name="connsiteX55" fmla="*/ 987287 w 2157516"/>
              <a:gd name="connsiteY55" fmla="*/ 1610240 h 1610240"/>
              <a:gd name="connsiteX56" fmla="*/ 1252331 w 2157516"/>
              <a:gd name="connsiteY56" fmla="*/ 1603614 h 1610240"/>
              <a:gd name="connsiteX57" fmla="*/ 1318592 w 2157516"/>
              <a:gd name="connsiteY57" fmla="*/ 1596987 h 1610240"/>
              <a:gd name="connsiteX58" fmla="*/ 1364974 w 2157516"/>
              <a:gd name="connsiteY58" fmla="*/ 1557231 h 1610240"/>
              <a:gd name="connsiteX59" fmla="*/ 1384853 w 2157516"/>
              <a:gd name="connsiteY59" fmla="*/ 1543979 h 1610240"/>
              <a:gd name="connsiteX60" fmla="*/ 1404731 w 2157516"/>
              <a:gd name="connsiteY60" fmla="*/ 1451214 h 1610240"/>
              <a:gd name="connsiteX61" fmla="*/ 1437861 w 2157516"/>
              <a:gd name="connsiteY61" fmla="*/ 1338570 h 1610240"/>
              <a:gd name="connsiteX62" fmla="*/ 1451114 w 2157516"/>
              <a:gd name="connsiteY62" fmla="*/ 1325318 h 1610240"/>
              <a:gd name="connsiteX63" fmla="*/ 1477618 w 2157516"/>
              <a:gd name="connsiteY63" fmla="*/ 1278935 h 1610240"/>
              <a:gd name="connsiteX64" fmla="*/ 1524000 w 2157516"/>
              <a:gd name="connsiteY64" fmla="*/ 1239179 h 1610240"/>
              <a:gd name="connsiteX65" fmla="*/ 1590261 w 2157516"/>
              <a:gd name="connsiteY65" fmla="*/ 1206048 h 1610240"/>
              <a:gd name="connsiteX66" fmla="*/ 1623392 w 2157516"/>
              <a:gd name="connsiteY66" fmla="*/ 1179544 h 1610240"/>
              <a:gd name="connsiteX67" fmla="*/ 1683027 w 2157516"/>
              <a:gd name="connsiteY67" fmla="*/ 1159666 h 1610240"/>
              <a:gd name="connsiteX68" fmla="*/ 1702905 w 2157516"/>
              <a:gd name="connsiteY68" fmla="*/ 1093405 h 1610240"/>
              <a:gd name="connsiteX69" fmla="*/ 1782418 w 2157516"/>
              <a:gd name="connsiteY69" fmla="*/ 1020518 h 1610240"/>
              <a:gd name="connsiteX70" fmla="*/ 1802296 w 2157516"/>
              <a:gd name="connsiteY70" fmla="*/ 1007266 h 1610240"/>
              <a:gd name="connsiteX71" fmla="*/ 1828800 w 2157516"/>
              <a:gd name="connsiteY71" fmla="*/ 987387 h 1610240"/>
              <a:gd name="connsiteX72" fmla="*/ 1842053 w 2157516"/>
              <a:gd name="connsiteY72" fmla="*/ 974135 h 1610240"/>
              <a:gd name="connsiteX73" fmla="*/ 1861931 w 2157516"/>
              <a:gd name="connsiteY73" fmla="*/ 967509 h 1610240"/>
              <a:gd name="connsiteX74" fmla="*/ 1934818 w 2157516"/>
              <a:gd name="connsiteY74" fmla="*/ 901248 h 1610240"/>
              <a:gd name="connsiteX75" fmla="*/ 1948070 w 2157516"/>
              <a:gd name="connsiteY75" fmla="*/ 841614 h 1610240"/>
              <a:gd name="connsiteX76" fmla="*/ 1961322 w 2157516"/>
              <a:gd name="connsiteY76" fmla="*/ 815109 h 1610240"/>
              <a:gd name="connsiteX77" fmla="*/ 1974574 w 2157516"/>
              <a:gd name="connsiteY77" fmla="*/ 781979 h 1610240"/>
              <a:gd name="connsiteX78" fmla="*/ 2027583 w 2157516"/>
              <a:gd name="connsiteY78" fmla="*/ 702466 h 1610240"/>
              <a:gd name="connsiteX79" fmla="*/ 2107096 w 2157516"/>
              <a:gd name="connsiteY79" fmla="*/ 682587 h 1610240"/>
              <a:gd name="connsiteX80" fmla="*/ 2133600 w 2157516"/>
              <a:gd name="connsiteY80" fmla="*/ 649457 h 1610240"/>
              <a:gd name="connsiteX81" fmla="*/ 2146853 w 2157516"/>
              <a:gd name="connsiteY81" fmla="*/ 596448 h 1610240"/>
              <a:gd name="connsiteX82" fmla="*/ 2146853 w 2157516"/>
              <a:gd name="connsiteY82" fmla="*/ 298274 h 1610240"/>
              <a:gd name="connsiteX83" fmla="*/ 2107096 w 2157516"/>
              <a:gd name="connsiteY83" fmla="*/ 258518 h 1610240"/>
              <a:gd name="connsiteX84" fmla="*/ 2020957 w 2157516"/>
              <a:gd name="connsiteY84" fmla="*/ 192257 h 1610240"/>
              <a:gd name="connsiteX85" fmla="*/ 1967948 w 2157516"/>
              <a:gd name="connsiteY85" fmla="*/ 165753 h 1610240"/>
              <a:gd name="connsiteX86" fmla="*/ 1908314 w 2157516"/>
              <a:gd name="connsiteY86" fmla="*/ 139248 h 1610240"/>
              <a:gd name="connsiteX87" fmla="*/ 1868557 w 2157516"/>
              <a:gd name="connsiteY87" fmla="*/ 112744 h 1610240"/>
              <a:gd name="connsiteX88" fmla="*/ 1789044 w 2157516"/>
              <a:gd name="connsiteY88" fmla="*/ 92866 h 1610240"/>
              <a:gd name="connsiteX89" fmla="*/ 1749287 w 2157516"/>
              <a:gd name="connsiteY89" fmla="*/ 79614 h 1610240"/>
              <a:gd name="connsiteX90" fmla="*/ 1696279 w 2157516"/>
              <a:gd name="connsiteY90" fmla="*/ 72987 h 1610240"/>
              <a:gd name="connsiteX91" fmla="*/ 1563757 w 2157516"/>
              <a:gd name="connsiteY91" fmla="*/ 53109 h 1610240"/>
              <a:gd name="connsiteX92" fmla="*/ 1364974 w 2157516"/>
              <a:gd name="connsiteY92" fmla="*/ 59735 h 1610240"/>
              <a:gd name="connsiteX93" fmla="*/ 1331844 w 2157516"/>
              <a:gd name="connsiteY93" fmla="*/ 46483 h 1610240"/>
              <a:gd name="connsiteX94" fmla="*/ 1305340 w 2157516"/>
              <a:gd name="connsiteY94" fmla="*/ 33231 h 1610240"/>
              <a:gd name="connsiteX95" fmla="*/ 1225827 w 2157516"/>
              <a:gd name="connsiteY95" fmla="*/ 19979 h 1610240"/>
              <a:gd name="connsiteX96" fmla="*/ 1192696 w 2157516"/>
              <a:gd name="connsiteY96" fmla="*/ 101 h 1610240"/>
              <a:gd name="connsiteX97" fmla="*/ 1139687 w 2157516"/>
              <a:gd name="connsiteY97" fmla="*/ 13353 h 161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157516" h="1610240">
                <a:moveTo>
                  <a:pt x="1139687" y="13353"/>
                </a:moveTo>
                <a:cubicBezTo>
                  <a:pt x="1098826" y="16666"/>
                  <a:pt x="1011537" y="16697"/>
                  <a:pt x="947531" y="19979"/>
                </a:cubicBezTo>
                <a:cubicBezTo>
                  <a:pt x="925363" y="21116"/>
                  <a:pt x="902899" y="21614"/>
                  <a:pt x="881270" y="26605"/>
                </a:cubicBezTo>
                <a:cubicBezTo>
                  <a:pt x="873510" y="28396"/>
                  <a:pt x="868848" y="37061"/>
                  <a:pt x="861392" y="39857"/>
                </a:cubicBezTo>
                <a:cubicBezTo>
                  <a:pt x="850847" y="43811"/>
                  <a:pt x="839305" y="44274"/>
                  <a:pt x="828261" y="46483"/>
                </a:cubicBezTo>
                <a:cubicBezTo>
                  <a:pt x="789606" y="72253"/>
                  <a:pt x="829058" y="49879"/>
                  <a:pt x="768627" y="66361"/>
                </a:cubicBezTo>
                <a:cubicBezTo>
                  <a:pt x="757152" y="69491"/>
                  <a:pt x="746780" y="75853"/>
                  <a:pt x="735496" y="79614"/>
                </a:cubicBezTo>
                <a:cubicBezTo>
                  <a:pt x="722756" y="83861"/>
                  <a:pt x="701878" y="86484"/>
                  <a:pt x="689114" y="92866"/>
                </a:cubicBezTo>
                <a:cubicBezTo>
                  <a:pt x="677595" y="98626"/>
                  <a:pt x="667241" y="106490"/>
                  <a:pt x="655983" y="112744"/>
                </a:cubicBezTo>
                <a:cubicBezTo>
                  <a:pt x="647349" y="117541"/>
                  <a:pt x="637517" y="120255"/>
                  <a:pt x="629479" y="125996"/>
                </a:cubicBezTo>
                <a:cubicBezTo>
                  <a:pt x="621854" y="131443"/>
                  <a:pt x="616226" y="139248"/>
                  <a:pt x="609600" y="145874"/>
                </a:cubicBezTo>
                <a:cubicBezTo>
                  <a:pt x="605183" y="156918"/>
                  <a:pt x="600413" y="167827"/>
                  <a:pt x="596348" y="179005"/>
                </a:cubicBezTo>
                <a:cubicBezTo>
                  <a:pt x="591574" y="192133"/>
                  <a:pt x="590844" y="207138"/>
                  <a:pt x="583096" y="218761"/>
                </a:cubicBezTo>
                <a:cubicBezTo>
                  <a:pt x="578679" y="225387"/>
                  <a:pt x="573405" y="231517"/>
                  <a:pt x="569844" y="238640"/>
                </a:cubicBezTo>
                <a:cubicBezTo>
                  <a:pt x="564525" y="249278"/>
                  <a:pt x="562368" y="261373"/>
                  <a:pt x="556592" y="271770"/>
                </a:cubicBezTo>
                <a:cubicBezTo>
                  <a:pt x="501097" y="371661"/>
                  <a:pt x="574921" y="215235"/>
                  <a:pt x="516835" y="331405"/>
                </a:cubicBezTo>
                <a:cubicBezTo>
                  <a:pt x="513711" y="337652"/>
                  <a:pt x="514269" y="345600"/>
                  <a:pt x="510209" y="351283"/>
                </a:cubicBezTo>
                <a:cubicBezTo>
                  <a:pt x="488847" y="381190"/>
                  <a:pt x="453810" y="428854"/>
                  <a:pt x="417444" y="450674"/>
                </a:cubicBezTo>
                <a:cubicBezTo>
                  <a:pt x="407245" y="456794"/>
                  <a:pt x="395357" y="459509"/>
                  <a:pt x="384314" y="463927"/>
                </a:cubicBezTo>
                <a:cubicBezTo>
                  <a:pt x="349856" y="509868"/>
                  <a:pt x="381222" y="473202"/>
                  <a:pt x="337931" y="510309"/>
                </a:cubicBezTo>
                <a:cubicBezTo>
                  <a:pt x="330816" y="516407"/>
                  <a:pt x="325678" y="524740"/>
                  <a:pt x="318053" y="530187"/>
                </a:cubicBezTo>
                <a:cubicBezTo>
                  <a:pt x="310015" y="535928"/>
                  <a:pt x="299961" y="538263"/>
                  <a:pt x="291548" y="543440"/>
                </a:cubicBezTo>
                <a:cubicBezTo>
                  <a:pt x="271202" y="555961"/>
                  <a:pt x="248808" y="566304"/>
                  <a:pt x="231914" y="583196"/>
                </a:cubicBezTo>
                <a:cubicBezTo>
                  <a:pt x="227496" y="587613"/>
                  <a:pt x="223859" y="592983"/>
                  <a:pt x="218661" y="596448"/>
                </a:cubicBezTo>
                <a:cubicBezTo>
                  <a:pt x="210442" y="601927"/>
                  <a:pt x="200733" y="604800"/>
                  <a:pt x="192157" y="609701"/>
                </a:cubicBezTo>
                <a:cubicBezTo>
                  <a:pt x="185243" y="613652"/>
                  <a:pt x="179402" y="619392"/>
                  <a:pt x="172279" y="622953"/>
                </a:cubicBezTo>
                <a:cubicBezTo>
                  <a:pt x="161640" y="628272"/>
                  <a:pt x="149787" y="630886"/>
                  <a:pt x="139148" y="636205"/>
                </a:cubicBezTo>
                <a:cubicBezTo>
                  <a:pt x="129459" y="641049"/>
                  <a:pt x="98768" y="664833"/>
                  <a:pt x="92766" y="669335"/>
                </a:cubicBezTo>
                <a:cubicBezTo>
                  <a:pt x="88349" y="675961"/>
                  <a:pt x="84489" y="682995"/>
                  <a:pt x="79514" y="689214"/>
                </a:cubicBezTo>
                <a:cubicBezTo>
                  <a:pt x="75611" y="694092"/>
                  <a:pt x="69055" y="696878"/>
                  <a:pt x="66261" y="702466"/>
                </a:cubicBezTo>
                <a:cubicBezTo>
                  <a:pt x="44866" y="745254"/>
                  <a:pt x="78438" y="716434"/>
                  <a:pt x="39757" y="742222"/>
                </a:cubicBezTo>
                <a:cubicBezTo>
                  <a:pt x="37548" y="751057"/>
                  <a:pt x="37649" y="760820"/>
                  <a:pt x="33131" y="768727"/>
                </a:cubicBezTo>
                <a:cubicBezTo>
                  <a:pt x="28482" y="776863"/>
                  <a:pt x="19252" y="781406"/>
                  <a:pt x="13253" y="788605"/>
                </a:cubicBezTo>
                <a:cubicBezTo>
                  <a:pt x="8155" y="794723"/>
                  <a:pt x="4418" y="801857"/>
                  <a:pt x="0" y="808483"/>
                </a:cubicBezTo>
                <a:cubicBezTo>
                  <a:pt x="2209" y="916709"/>
                  <a:pt x="2466" y="1024992"/>
                  <a:pt x="6627" y="1133161"/>
                </a:cubicBezTo>
                <a:cubicBezTo>
                  <a:pt x="7428" y="1153998"/>
                  <a:pt x="29738" y="1172811"/>
                  <a:pt x="39757" y="1186170"/>
                </a:cubicBezTo>
                <a:cubicBezTo>
                  <a:pt x="55193" y="1206751"/>
                  <a:pt x="53697" y="1211445"/>
                  <a:pt x="72887" y="1232553"/>
                </a:cubicBezTo>
                <a:cubicBezTo>
                  <a:pt x="87595" y="1248732"/>
                  <a:pt x="99713" y="1269157"/>
                  <a:pt x="119270" y="1278935"/>
                </a:cubicBezTo>
                <a:cubicBezTo>
                  <a:pt x="180424" y="1309513"/>
                  <a:pt x="153113" y="1300649"/>
                  <a:pt x="198783" y="1312066"/>
                </a:cubicBezTo>
                <a:cubicBezTo>
                  <a:pt x="232430" y="1345713"/>
                  <a:pt x="237710" y="1356189"/>
                  <a:pt x="278296" y="1378327"/>
                </a:cubicBezTo>
                <a:cubicBezTo>
                  <a:pt x="288738" y="1384023"/>
                  <a:pt x="300383" y="1387162"/>
                  <a:pt x="311427" y="1391579"/>
                </a:cubicBezTo>
                <a:cubicBezTo>
                  <a:pt x="318053" y="1398205"/>
                  <a:pt x="323508" y="1406259"/>
                  <a:pt x="331305" y="1411457"/>
                </a:cubicBezTo>
                <a:cubicBezTo>
                  <a:pt x="336794" y="1415117"/>
                  <a:pt x="374432" y="1424011"/>
                  <a:pt x="377687" y="1424709"/>
                </a:cubicBezTo>
                <a:cubicBezTo>
                  <a:pt x="408085" y="1431223"/>
                  <a:pt x="440206" y="1435945"/>
                  <a:pt x="470453" y="1444587"/>
                </a:cubicBezTo>
                <a:cubicBezTo>
                  <a:pt x="477169" y="1446506"/>
                  <a:pt x="483911" y="1448463"/>
                  <a:pt x="490331" y="1451214"/>
                </a:cubicBezTo>
                <a:cubicBezTo>
                  <a:pt x="499410" y="1455105"/>
                  <a:pt x="507407" y="1461520"/>
                  <a:pt x="516835" y="1464466"/>
                </a:cubicBezTo>
                <a:cubicBezTo>
                  <a:pt x="542911" y="1472615"/>
                  <a:pt x="571912" y="1472126"/>
                  <a:pt x="596348" y="1484344"/>
                </a:cubicBezTo>
                <a:cubicBezTo>
                  <a:pt x="605183" y="1488761"/>
                  <a:pt x="613861" y="1493509"/>
                  <a:pt x="622853" y="1497596"/>
                </a:cubicBezTo>
                <a:cubicBezTo>
                  <a:pt x="638166" y="1504556"/>
                  <a:pt x="654190" y="1509951"/>
                  <a:pt x="669235" y="1517474"/>
                </a:cubicBezTo>
                <a:cubicBezTo>
                  <a:pt x="676358" y="1521036"/>
                  <a:pt x="681657" y="1527931"/>
                  <a:pt x="689114" y="1530727"/>
                </a:cubicBezTo>
                <a:cubicBezTo>
                  <a:pt x="699659" y="1534681"/>
                  <a:pt x="711318" y="1534622"/>
                  <a:pt x="722244" y="1537353"/>
                </a:cubicBezTo>
                <a:cubicBezTo>
                  <a:pt x="787490" y="1553664"/>
                  <a:pt x="672481" y="1532373"/>
                  <a:pt x="781879" y="1550605"/>
                </a:cubicBezTo>
                <a:cubicBezTo>
                  <a:pt x="825757" y="1565231"/>
                  <a:pt x="821018" y="1564291"/>
                  <a:pt x="868018" y="1577109"/>
                </a:cubicBezTo>
                <a:cubicBezTo>
                  <a:pt x="876804" y="1579505"/>
                  <a:pt x="885562" y="1582106"/>
                  <a:pt x="894522" y="1583735"/>
                </a:cubicBezTo>
                <a:cubicBezTo>
                  <a:pt x="909888" y="1586529"/>
                  <a:pt x="925444" y="1588152"/>
                  <a:pt x="940905" y="1590361"/>
                </a:cubicBezTo>
                <a:cubicBezTo>
                  <a:pt x="957765" y="1607223"/>
                  <a:pt x="955882" y="1610240"/>
                  <a:pt x="987287" y="1610240"/>
                </a:cubicBezTo>
                <a:cubicBezTo>
                  <a:pt x="1075663" y="1610240"/>
                  <a:pt x="1163983" y="1605823"/>
                  <a:pt x="1252331" y="1603614"/>
                </a:cubicBezTo>
                <a:cubicBezTo>
                  <a:pt x="1274418" y="1601405"/>
                  <a:pt x="1296888" y="1601638"/>
                  <a:pt x="1318592" y="1596987"/>
                </a:cubicBezTo>
                <a:cubicBezTo>
                  <a:pt x="1351536" y="1589927"/>
                  <a:pt x="1343012" y="1579192"/>
                  <a:pt x="1364974" y="1557231"/>
                </a:cubicBezTo>
                <a:cubicBezTo>
                  <a:pt x="1370605" y="1551600"/>
                  <a:pt x="1378227" y="1548396"/>
                  <a:pt x="1384853" y="1543979"/>
                </a:cubicBezTo>
                <a:cubicBezTo>
                  <a:pt x="1394509" y="1505352"/>
                  <a:pt x="1395709" y="1502339"/>
                  <a:pt x="1404731" y="1451214"/>
                </a:cubicBezTo>
                <a:cubicBezTo>
                  <a:pt x="1415462" y="1390406"/>
                  <a:pt x="1404429" y="1405434"/>
                  <a:pt x="1437861" y="1338570"/>
                </a:cubicBezTo>
                <a:cubicBezTo>
                  <a:pt x="1440655" y="1332982"/>
                  <a:pt x="1446696" y="1329735"/>
                  <a:pt x="1451114" y="1325318"/>
                </a:cubicBezTo>
                <a:cubicBezTo>
                  <a:pt x="1459214" y="1309118"/>
                  <a:pt x="1465913" y="1292982"/>
                  <a:pt x="1477618" y="1278935"/>
                </a:cubicBezTo>
                <a:cubicBezTo>
                  <a:pt x="1491344" y="1262463"/>
                  <a:pt x="1506452" y="1251463"/>
                  <a:pt x="1524000" y="1239179"/>
                </a:cubicBezTo>
                <a:cubicBezTo>
                  <a:pt x="1567828" y="1208499"/>
                  <a:pt x="1550310" y="1216036"/>
                  <a:pt x="1590261" y="1206048"/>
                </a:cubicBezTo>
                <a:cubicBezTo>
                  <a:pt x="1601305" y="1197213"/>
                  <a:pt x="1610517" y="1185396"/>
                  <a:pt x="1623392" y="1179544"/>
                </a:cubicBezTo>
                <a:cubicBezTo>
                  <a:pt x="1735626" y="1128529"/>
                  <a:pt x="1613663" y="1205906"/>
                  <a:pt x="1683027" y="1159666"/>
                </a:cubicBezTo>
                <a:cubicBezTo>
                  <a:pt x="1686640" y="1145215"/>
                  <a:pt x="1696592" y="1102524"/>
                  <a:pt x="1702905" y="1093405"/>
                </a:cubicBezTo>
                <a:cubicBezTo>
                  <a:pt x="1717617" y="1072153"/>
                  <a:pt x="1759166" y="1037957"/>
                  <a:pt x="1782418" y="1020518"/>
                </a:cubicBezTo>
                <a:cubicBezTo>
                  <a:pt x="1788789" y="1015740"/>
                  <a:pt x="1795816" y="1011895"/>
                  <a:pt x="1802296" y="1007266"/>
                </a:cubicBezTo>
                <a:cubicBezTo>
                  <a:pt x="1811282" y="1000847"/>
                  <a:pt x="1820316" y="994457"/>
                  <a:pt x="1828800" y="987387"/>
                </a:cubicBezTo>
                <a:cubicBezTo>
                  <a:pt x="1833599" y="983388"/>
                  <a:pt x="1836696" y="977349"/>
                  <a:pt x="1842053" y="974135"/>
                </a:cubicBezTo>
                <a:cubicBezTo>
                  <a:pt x="1848042" y="970542"/>
                  <a:pt x="1855305" y="969718"/>
                  <a:pt x="1861931" y="967509"/>
                </a:cubicBezTo>
                <a:cubicBezTo>
                  <a:pt x="1892643" y="943623"/>
                  <a:pt x="1918732" y="933421"/>
                  <a:pt x="1934818" y="901248"/>
                </a:cubicBezTo>
                <a:cubicBezTo>
                  <a:pt x="1945620" y="879643"/>
                  <a:pt x="1940435" y="867065"/>
                  <a:pt x="1948070" y="841614"/>
                </a:cubicBezTo>
                <a:cubicBezTo>
                  <a:pt x="1950908" y="832153"/>
                  <a:pt x="1957310" y="824135"/>
                  <a:pt x="1961322" y="815109"/>
                </a:cubicBezTo>
                <a:cubicBezTo>
                  <a:pt x="1966153" y="804240"/>
                  <a:pt x="1970509" y="793157"/>
                  <a:pt x="1974574" y="781979"/>
                </a:cubicBezTo>
                <a:cubicBezTo>
                  <a:pt x="1985531" y="751848"/>
                  <a:pt x="1988981" y="715333"/>
                  <a:pt x="2027583" y="702466"/>
                </a:cubicBezTo>
                <a:cubicBezTo>
                  <a:pt x="2080085" y="684966"/>
                  <a:pt x="2053561" y="691511"/>
                  <a:pt x="2107096" y="682587"/>
                </a:cubicBezTo>
                <a:cubicBezTo>
                  <a:pt x="2130469" y="667005"/>
                  <a:pt x="2126487" y="675535"/>
                  <a:pt x="2133600" y="649457"/>
                </a:cubicBezTo>
                <a:cubicBezTo>
                  <a:pt x="2138392" y="631885"/>
                  <a:pt x="2146853" y="596448"/>
                  <a:pt x="2146853" y="596448"/>
                </a:cubicBezTo>
                <a:cubicBezTo>
                  <a:pt x="2155304" y="495040"/>
                  <a:pt x="2165885" y="404310"/>
                  <a:pt x="2146853" y="298274"/>
                </a:cubicBezTo>
                <a:cubicBezTo>
                  <a:pt x="2143542" y="279827"/>
                  <a:pt x="2121432" y="270590"/>
                  <a:pt x="2107096" y="258518"/>
                </a:cubicBezTo>
                <a:cubicBezTo>
                  <a:pt x="2079387" y="235184"/>
                  <a:pt x="2053358" y="208457"/>
                  <a:pt x="2020957" y="192257"/>
                </a:cubicBezTo>
                <a:cubicBezTo>
                  <a:pt x="2003287" y="183422"/>
                  <a:pt x="1985823" y="174165"/>
                  <a:pt x="1967948" y="165753"/>
                </a:cubicBezTo>
                <a:cubicBezTo>
                  <a:pt x="1948266" y="156491"/>
                  <a:pt x="1927508" y="149485"/>
                  <a:pt x="1908314" y="139248"/>
                </a:cubicBezTo>
                <a:cubicBezTo>
                  <a:pt x="1894261" y="131753"/>
                  <a:pt x="1883401" y="118517"/>
                  <a:pt x="1868557" y="112744"/>
                </a:cubicBezTo>
                <a:cubicBezTo>
                  <a:pt x="1843095" y="102842"/>
                  <a:pt x="1815367" y="100178"/>
                  <a:pt x="1789044" y="92866"/>
                </a:cubicBezTo>
                <a:cubicBezTo>
                  <a:pt x="1775584" y="89127"/>
                  <a:pt x="1762946" y="82541"/>
                  <a:pt x="1749287" y="79614"/>
                </a:cubicBezTo>
                <a:cubicBezTo>
                  <a:pt x="1731875" y="75883"/>
                  <a:pt x="1713844" y="75915"/>
                  <a:pt x="1696279" y="72987"/>
                </a:cubicBezTo>
                <a:cubicBezTo>
                  <a:pt x="1564257" y="50982"/>
                  <a:pt x="1695786" y="66312"/>
                  <a:pt x="1563757" y="53109"/>
                </a:cubicBezTo>
                <a:cubicBezTo>
                  <a:pt x="1426979" y="70206"/>
                  <a:pt x="1493264" y="68898"/>
                  <a:pt x="1364974" y="59735"/>
                </a:cubicBezTo>
                <a:cubicBezTo>
                  <a:pt x="1353931" y="55318"/>
                  <a:pt x="1342713" y="51314"/>
                  <a:pt x="1331844" y="46483"/>
                </a:cubicBezTo>
                <a:cubicBezTo>
                  <a:pt x="1322818" y="42471"/>
                  <a:pt x="1314589" y="36699"/>
                  <a:pt x="1305340" y="33231"/>
                </a:cubicBezTo>
                <a:cubicBezTo>
                  <a:pt x="1283451" y="25023"/>
                  <a:pt x="1245067" y="22384"/>
                  <a:pt x="1225827" y="19979"/>
                </a:cubicBezTo>
                <a:cubicBezTo>
                  <a:pt x="1216513" y="10666"/>
                  <a:pt x="1208575" y="-1222"/>
                  <a:pt x="1192696" y="101"/>
                </a:cubicBezTo>
                <a:cubicBezTo>
                  <a:pt x="1172403" y="1792"/>
                  <a:pt x="1180548" y="10040"/>
                  <a:pt x="1139687" y="13353"/>
                </a:cubicBezTo>
                <a:close/>
              </a:path>
            </a:pathLst>
          </a:custGeom>
          <a:solidFill>
            <a:schemeClr val="accent2">
              <a:lumMod val="20000"/>
              <a:lumOff val="80000"/>
            </a:schemeClr>
          </a:solidFill>
          <a:ln>
            <a:solidFill>
              <a:schemeClr val="accent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B84A398-95B6-42AD-949A-F0F224D3D2AA}"/>
              </a:ext>
            </a:extLst>
          </p:cNvPr>
          <p:cNvSpPr/>
          <p:nvPr/>
        </p:nvSpPr>
        <p:spPr>
          <a:xfrm>
            <a:off x="2882348" y="1497496"/>
            <a:ext cx="45719" cy="45719"/>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2F3578C-D261-4226-B6AB-ED09B7C771C3}"/>
              </a:ext>
            </a:extLst>
          </p:cNvPr>
          <p:cNvSpPr/>
          <p:nvPr/>
        </p:nvSpPr>
        <p:spPr>
          <a:xfrm>
            <a:off x="3427606" y="2138205"/>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2CC15F1-1262-47ED-95C8-873A43C7CB9B}"/>
              </a:ext>
            </a:extLst>
          </p:cNvPr>
          <p:cNvSpPr/>
          <p:nvPr/>
        </p:nvSpPr>
        <p:spPr>
          <a:xfrm>
            <a:off x="2640402" y="2464833"/>
            <a:ext cx="45719" cy="4571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20">
            <a:extLst>
              <a:ext uri="{FF2B5EF4-FFF2-40B4-BE49-F238E27FC236}">
                <a16:creationId xmlns:a16="http://schemas.microsoft.com/office/drawing/2014/main" id="{D3AFE70C-0C04-41D6-99A1-D65D1FDF8FB6}"/>
              </a:ext>
            </a:extLst>
          </p:cNvPr>
          <p:cNvGraphicFramePr>
            <a:graphicFrameLocks noGrp="1"/>
          </p:cNvGraphicFramePr>
          <p:nvPr>
            <p:extLst>
              <p:ext uri="{D42A27DB-BD31-4B8C-83A1-F6EECF244321}">
                <p14:modId xmlns:p14="http://schemas.microsoft.com/office/powerpoint/2010/main" val="2560849562"/>
              </p:ext>
            </p:extLst>
          </p:nvPr>
        </p:nvGraphicFramePr>
        <p:xfrm>
          <a:off x="2515316" y="3203224"/>
          <a:ext cx="1301032" cy="304800"/>
        </p:xfrm>
        <a:graphic>
          <a:graphicData uri="http://schemas.openxmlformats.org/drawingml/2006/table">
            <a:tbl>
              <a:tblPr firstRow="1" bandRow="1">
                <a:tableStyleId>{FA8AE874-FF08-4E56-9DD9-349FF3E230CF}</a:tableStyleId>
              </a:tblPr>
              <a:tblGrid>
                <a:gridCol w="325258">
                  <a:extLst>
                    <a:ext uri="{9D8B030D-6E8A-4147-A177-3AD203B41FA5}">
                      <a16:colId xmlns:a16="http://schemas.microsoft.com/office/drawing/2014/main" val="2350047979"/>
                    </a:ext>
                  </a:extLst>
                </a:gridCol>
                <a:gridCol w="325258">
                  <a:extLst>
                    <a:ext uri="{9D8B030D-6E8A-4147-A177-3AD203B41FA5}">
                      <a16:colId xmlns:a16="http://schemas.microsoft.com/office/drawing/2014/main" val="954367692"/>
                    </a:ext>
                  </a:extLst>
                </a:gridCol>
                <a:gridCol w="325258">
                  <a:extLst>
                    <a:ext uri="{9D8B030D-6E8A-4147-A177-3AD203B41FA5}">
                      <a16:colId xmlns:a16="http://schemas.microsoft.com/office/drawing/2014/main" val="1660304055"/>
                    </a:ext>
                  </a:extLst>
                </a:gridCol>
                <a:gridCol w="325258">
                  <a:extLst>
                    <a:ext uri="{9D8B030D-6E8A-4147-A177-3AD203B41FA5}">
                      <a16:colId xmlns:a16="http://schemas.microsoft.com/office/drawing/2014/main" val="3471304047"/>
                    </a:ext>
                  </a:extLst>
                </a:gridCol>
              </a:tblGrid>
              <a:tr h="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81795688"/>
                  </a:ext>
                </a:extLst>
              </a:tr>
            </a:tbl>
          </a:graphicData>
        </a:graphic>
      </p:graphicFrame>
      <p:graphicFrame>
        <p:nvGraphicFramePr>
          <p:cNvPr id="25" name="Table 24">
            <a:extLst>
              <a:ext uri="{FF2B5EF4-FFF2-40B4-BE49-F238E27FC236}">
                <a16:creationId xmlns:a16="http://schemas.microsoft.com/office/drawing/2014/main" id="{84931A64-6DC8-46B6-8699-5BD4F17164D4}"/>
              </a:ext>
            </a:extLst>
          </p:cNvPr>
          <p:cNvGraphicFramePr>
            <a:graphicFrameLocks noGrp="1"/>
          </p:cNvGraphicFramePr>
          <p:nvPr>
            <p:extLst>
              <p:ext uri="{D42A27DB-BD31-4B8C-83A1-F6EECF244321}">
                <p14:modId xmlns:p14="http://schemas.microsoft.com/office/powerpoint/2010/main" val="2350275170"/>
              </p:ext>
            </p:extLst>
          </p:nvPr>
        </p:nvGraphicFramePr>
        <p:xfrm>
          <a:off x="2521377" y="3689752"/>
          <a:ext cx="1301032" cy="304800"/>
        </p:xfrm>
        <a:graphic>
          <a:graphicData uri="http://schemas.openxmlformats.org/drawingml/2006/table">
            <a:tbl>
              <a:tblPr firstRow="1" bandRow="1">
                <a:tableStyleId>{FA8AE874-FF08-4E56-9DD9-349FF3E230CF}</a:tableStyleId>
              </a:tblPr>
              <a:tblGrid>
                <a:gridCol w="325258">
                  <a:extLst>
                    <a:ext uri="{9D8B030D-6E8A-4147-A177-3AD203B41FA5}">
                      <a16:colId xmlns:a16="http://schemas.microsoft.com/office/drawing/2014/main" val="2350047979"/>
                    </a:ext>
                  </a:extLst>
                </a:gridCol>
                <a:gridCol w="325258">
                  <a:extLst>
                    <a:ext uri="{9D8B030D-6E8A-4147-A177-3AD203B41FA5}">
                      <a16:colId xmlns:a16="http://schemas.microsoft.com/office/drawing/2014/main" val="954367692"/>
                    </a:ext>
                  </a:extLst>
                </a:gridCol>
                <a:gridCol w="325258">
                  <a:extLst>
                    <a:ext uri="{9D8B030D-6E8A-4147-A177-3AD203B41FA5}">
                      <a16:colId xmlns:a16="http://schemas.microsoft.com/office/drawing/2014/main" val="1660304055"/>
                    </a:ext>
                  </a:extLst>
                </a:gridCol>
                <a:gridCol w="325258">
                  <a:extLst>
                    <a:ext uri="{9D8B030D-6E8A-4147-A177-3AD203B41FA5}">
                      <a16:colId xmlns:a16="http://schemas.microsoft.com/office/drawing/2014/main" val="3471304047"/>
                    </a:ext>
                  </a:extLst>
                </a:gridCol>
              </a:tblGrid>
              <a:tr h="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81795688"/>
                  </a:ext>
                </a:extLst>
              </a:tr>
            </a:tbl>
          </a:graphicData>
        </a:graphic>
      </p:graphicFrame>
      <p:graphicFrame>
        <p:nvGraphicFramePr>
          <p:cNvPr id="29" name="Table 28">
            <a:extLst>
              <a:ext uri="{FF2B5EF4-FFF2-40B4-BE49-F238E27FC236}">
                <a16:creationId xmlns:a16="http://schemas.microsoft.com/office/drawing/2014/main" id="{250974A7-B1EB-4A39-A535-F92550B6CCF1}"/>
              </a:ext>
            </a:extLst>
          </p:cNvPr>
          <p:cNvGraphicFramePr>
            <a:graphicFrameLocks noGrp="1"/>
          </p:cNvGraphicFramePr>
          <p:nvPr>
            <p:extLst>
              <p:ext uri="{D42A27DB-BD31-4B8C-83A1-F6EECF244321}">
                <p14:modId xmlns:p14="http://schemas.microsoft.com/office/powerpoint/2010/main" val="571598445"/>
              </p:ext>
            </p:extLst>
          </p:nvPr>
        </p:nvGraphicFramePr>
        <p:xfrm>
          <a:off x="2533186" y="4168945"/>
          <a:ext cx="1301032" cy="304800"/>
        </p:xfrm>
        <a:graphic>
          <a:graphicData uri="http://schemas.openxmlformats.org/drawingml/2006/table">
            <a:tbl>
              <a:tblPr firstRow="1" bandRow="1">
                <a:tableStyleId>{FA8AE874-FF08-4E56-9DD9-349FF3E230CF}</a:tableStyleId>
              </a:tblPr>
              <a:tblGrid>
                <a:gridCol w="325258">
                  <a:extLst>
                    <a:ext uri="{9D8B030D-6E8A-4147-A177-3AD203B41FA5}">
                      <a16:colId xmlns:a16="http://schemas.microsoft.com/office/drawing/2014/main" val="2350047979"/>
                    </a:ext>
                  </a:extLst>
                </a:gridCol>
                <a:gridCol w="325258">
                  <a:extLst>
                    <a:ext uri="{9D8B030D-6E8A-4147-A177-3AD203B41FA5}">
                      <a16:colId xmlns:a16="http://schemas.microsoft.com/office/drawing/2014/main" val="954367692"/>
                    </a:ext>
                  </a:extLst>
                </a:gridCol>
                <a:gridCol w="325258">
                  <a:extLst>
                    <a:ext uri="{9D8B030D-6E8A-4147-A177-3AD203B41FA5}">
                      <a16:colId xmlns:a16="http://schemas.microsoft.com/office/drawing/2014/main" val="1660304055"/>
                    </a:ext>
                  </a:extLst>
                </a:gridCol>
                <a:gridCol w="325258">
                  <a:extLst>
                    <a:ext uri="{9D8B030D-6E8A-4147-A177-3AD203B41FA5}">
                      <a16:colId xmlns:a16="http://schemas.microsoft.com/office/drawing/2014/main" val="3471304047"/>
                    </a:ext>
                  </a:extLst>
                </a:gridCol>
              </a:tblGrid>
              <a:tr h="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81795688"/>
                  </a:ext>
                </a:extLst>
              </a:tr>
            </a:tbl>
          </a:graphicData>
        </a:graphic>
      </p:graphicFrame>
      <mc:AlternateContent xmlns:mc="http://schemas.openxmlformats.org/markup-compatibility/2006" xmlns:a14="http://schemas.microsoft.com/office/drawing/2010/main">
        <mc:Choice Requires="a14">
          <p:sp>
            <p:nvSpPr>
              <p:cNvPr id="33" name="Google Shape;144;p19">
                <a:extLst>
                  <a:ext uri="{FF2B5EF4-FFF2-40B4-BE49-F238E27FC236}">
                    <a16:creationId xmlns:a16="http://schemas.microsoft.com/office/drawing/2014/main" id="{B7D0DD20-E293-4D46-962B-E57EA243D928}"/>
                  </a:ext>
                </a:extLst>
              </p:cNvPr>
              <p:cNvSpPr txBox="1">
                <a:spLocks/>
              </p:cNvSpPr>
              <p:nvPr/>
            </p:nvSpPr>
            <p:spPr>
              <a:xfrm>
                <a:off x="5180116" y="1178833"/>
                <a:ext cx="3425400" cy="1796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4pPr>
                <a:lvl5pPr marL="2286000" marR="0" lvl="4"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6pPr>
                <a:lvl7pPr marL="3200400" marR="0" lvl="6"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7pPr>
                <a:lvl8pPr marL="3657600" marR="0" lvl="7"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8pPr>
                <a:lvl9pPr marL="4114800" marR="0" lvl="8"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9pPr>
              </a:lstStyle>
              <a:p>
                <a:pPr marL="0" indent="0">
                  <a:buNone/>
                </a:pPr>
                <a:r>
                  <a:rPr lang="en-US" sz="1600"/>
                  <a:t>Random hash function </a:t>
                </a:r>
                <a:r>
                  <a:rPr lang="en-US" sz="1600">
                    <a:solidFill>
                      <a:srgbClr val="FF0000"/>
                    </a:solidFill>
                  </a:rPr>
                  <a:t>g</a:t>
                </a:r>
                <a:r>
                  <a:rPr lang="en-US" sz="1600"/>
                  <a:t> on any point </a:t>
                </a:r>
                <a:r>
                  <a:rPr lang="en-US" sz="1600">
                    <a:solidFill>
                      <a:srgbClr val="FF0000"/>
                    </a:solidFill>
                  </a:rPr>
                  <a:t>p</a:t>
                </a:r>
                <a:r>
                  <a:rPr lang="en-US" sz="1600"/>
                  <a:t>, </a:t>
                </a:r>
                <a:r>
                  <a:rPr lang="en-US" sz="1600">
                    <a:solidFill>
                      <a:srgbClr val="FF0000"/>
                    </a:solidFill>
                  </a:rPr>
                  <a:t>q</a:t>
                </a:r>
                <a:r>
                  <a:rPr lang="en-US" sz="1600"/>
                  <a:t>:</a:t>
                </a:r>
              </a:p>
              <a:p>
                <a:pPr marL="742950" lvl="1" indent="-285750"/>
                <a:r>
                  <a:rPr lang="en-US" sz="1400"/>
                  <a:t>Close when ||p-q|| &lt;= r</a:t>
                </a:r>
              </a:p>
              <a:p>
                <a:pPr marL="101600" indent="0">
                  <a:buNone/>
                </a:pPr>
                <a14:m>
                  <m:oMathPara xmlns:m="http://schemas.openxmlformats.org/officeDocument/2006/math">
                    <m:oMathParaPr>
                      <m:jc m:val="centerGroup"/>
                    </m:oMathParaPr>
                    <m:oMath xmlns:m="http://schemas.openxmlformats.org/officeDocument/2006/math">
                      <m:r>
                        <m:rPr>
                          <m:sty m:val="p"/>
                        </m:rPr>
                        <a:rPr lang="en-GB" sz="1400">
                          <a:solidFill>
                            <a:srgbClr val="FF0000"/>
                          </a:solidFill>
                          <a:latin typeface="Cambria Math" panose="02040503050406030204" pitchFamily="18" charset="0"/>
                        </a:rPr>
                        <m:t>Pr</m:t>
                      </m:r>
                      <m:r>
                        <a:rPr lang="en-GB" sz="1400" i="1">
                          <a:solidFill>
                            <a:srgbClr val="FF0000"/>
                          </a:solidFill>
                          <a:latin typeface="Cambria Math" panose="02040503050406030204" pitchFamily="18" charset="0"/>
                        </a:rPr>
                        <m:t>⁡[</m:t>
                      </m:r>
                      <m:r>
                        <a:rPr lang="en-GB" sz="1400" i="1">
                          <a:solidFill>
                            <a:srgbClr val="FF0000"/>
                          </a:solidFill>
                          <a:latin typeface="Cambria Math" panose="02040503050406030204" pitchFamily="18" charset="0"/>
                        </a:rPr>
                        <m:t>𝑔</m:t>
                      </m:r>
                      <m:d>
                        <m:dPr>
                          <m:ctrlPr>
                            <a:rPr lang="en-GB" sz="1400" i="1">
                              <a:solidFill>
                                <a:srgbClr val="FF0000"/>
                              </a:solidFill>
                              <a:latin typeface="Cambria Math" panose="02040503050406030204" pitchFamily="18" charset="0"/>
                            </a:rPr>
                          </m:ctrlPr>
                        </m:dPr>
                        <m:e>
                          <m:r>
                            <a:rPr lang="en-GB" sz="1400" i="1">
                              <a:solidFill>
                                <a:srgbClr val="FF0000"/>
                              </a:solidFill>
                              <a:latin typeface="Cambria Math" panose="02040503050406030204" pitchFamily="18" charset="0"/>
                            </a:rPr>
                            <m:t>𝑝</m:t>
                          </m:r>
                        </m:e>
                      </m:d>
                      <m:r>
                        <a:rPr lang="en-GB" sz="1400" i="1">
                          <a:solidFill>
                            <a:srgbClr val="FF0000"/>
                          </a:solidFill>
                          <a:latin typeface="Cambria Math" panose="02040503050406030204" pitchFamily="18" charset="0"/>
                        </a:rPr>
                        <m:t>=</m:t>
                      </m:r>
                      <m:r>
                        <a:rPr lang="en-GB" sz="1400" i="1">
                          <a:solidFill>
                            <a:srgbClr val="FF0000"/>
                          </a:solidFill>
                          <a:latin typeface="Cambria Math" panose="02040503050406030204" pitchFamily="18" charset="0"/>
                        </a:rPr>
                        <m:t>𝑔</m:t>
                      </m:r>
                      <m:d>
                        <m:dPr>
                          <m:ctrlPr>
                            <a:rPr lang="en-GB" sz="1400" i="1">
                              <a:solidFill>
                                <a:srgbClr val="FF0000"/>
                              </a:solidFill>
                              <a:latin typeface="Cambria Math" panose="02040503050406030204" pitchFamily="18" charset="0"/>
                            </a:rPr>
                          </m:ctrlPr>
                        </m:dPr>
                        <m:e>
                          <m:r>
                            <a:rPr lang="en-GB" sz="1400" i="1">
                              <a:solidFill>
                                <a:srgbClr val="FF0000"/>
                              </a:solidFill>
                              <a:latin typeface="Cambria Math" panose="02040503050406030204" pitchFamily="18" charset="0"/>
                            </a:rPr>
                            <m:t>𝑞</m:t>
                          </m:r>
                        </m:e>
                      </m:d>
                      <m:r>
                        <a:rPr lang="en-GB" sz="1400" i="1">
                          <a:solidFill>
                            <a:srgbClr val="FF0000"/>
                          </a:solidFill>
                          <a:latin typeface="Cambria Math" panose="02040503050406030204" pitchFamily="18" charset="0"/>
                        </a:rPr>
                        <m:t>]</m:t>
                      </m:r>
                    </m:oMath>
                  </m:oMathPara>
                </a14:m>
                <a:endParaRPr lang="en-US" sz="1100">
                  <a:solidFill>
                    <a:srgbClr val="FF0000"/>
                  </a:solidFill>
                </a:endParaRPr>
              </a:p>
              <a:p>
                <a:pPr marL="742950" lvl="1" indent="-285750"/>
                <a:endParaRPr lang="en-US" sz="1400"/>
              </a:p>
              <a:p>
                <a:pPr marL="742950" lvl="1" indent="-285750"/>
                <a:r>
                  <a:rPr lang="en-US" sz="1400"/>
                  <a:t>Far apart ||p – q|| &gt;= cr</a:t>
                </a:r>
              </a:p>
              <a:p>
                <a:pPr marL="101600" indent="0">
                  <a:buNone/>
                </a:pPr>
                <a14:m>
                  <m:oMathPara xmlns:m="http://schemas.openxmlformats.org/officeDocument/2006/math">
                    <m:oMathParaPr>
                      <m:jc m:val="centerGroup"/>
                    </m:oMathParaPr>
                    <m:oMath xmlns:m="http://schemas.openxmlformats.org/officeDocument/2006/math">
                      <m:r>
                        <m:rPr>
                          <m:sty m:val="p"/>
                        </m:rPr>
                        <a:rPr lang="en-GB" sz="1400">
                          <a:solidFill>
                            <a:srgbClr val="FF0000"/>
                          </a:solidFill>
                          <a:latin typeface="Cambria Math" panose="02040503050406030204" pitchFamily="18" charset="0"/>
                        </a:rPr>
                        <m:t>Pr</m:t>
                      </m:r>
                      <m:r>
                        <a:rPr lang="en-GB" sz="1400" i="1">
                          <a:solidFill>
                            <a:srgbClr val="FF0000"/>
                          </a:solidFill>
                          <a:latin typeface="Cambria Math" panose="02040503050406030204" pitchFamily="18" charset="0"/>
                        </a:rPr>
                        <m:t>⁡[</m:t>
                      </m:r>
                      <m:r>
                        <a:rPr lang="en-GB" sz="1400" i="1">
                          <a:solidFill>
                            <a:srgbClr val="FF0000"/>
                          </a:solidFill>
                          <a:latin typeface="Cambria Math" panose="02040503050406030204" pitchFamily="18" charset="0"/>
                        </a:rPr>
                        <m:t>𝑔</m:t>
                      </m:r>
                      <m:d>
                        <m:dPr>
                          <m:ctrlPr>
                            <a:rPr lang="en-GB" sz="1400" i="1">
                              <a:solidFill>
                                <a:srgbClr val="FF0000"/>
                              </a:solidFill>
                              <a:latin typeface="Cambria Math" panose="02040503050406030204" pitchFamily="18" charset="0"/>
                            </a:rPr>
                          </m:ctrlPr>
                        </m:dPr>
                        <m:e>
                          <m:r>
                            <a:rPr lang="en-GB" sz="1400" i="1">
                              <a:solidFill>
                                <a:srgbClr val="FF0000"/>
                              </a:solidFill>
                              <a:latin typeface="Cambria Math" panose="02040503050406030204" pitchFamily="18" charset="0"/>
                            </a:rPr>
                            <m:t>𝑝</m:t>
                          </m:r>
                        </m:e>
                      </m:d>
                      <m:r>
                        <a:rPr lang="en-GB" sz="1400" i="1">
                          <a:solidFill>
                            <a:srgbClr val="FF0000"/>
                          </a:solidFill>
                          <a:latin typeface="Cambria Math" panose="02040503050406030204" pitchFamily="18" charset="0"/>
                        </a:rPr>
                        <m:t>=</m:t>
                      </m:r>
                      <m:r>
                        <a:rPr lang="en-GB" sz="1400" i="1">
                          <a:solidFill>
                            <a:srgbClr val="FF0000"/>
                          </a:solidFill>
                          <a:latin typeface="Cambria Math" panose="02040503050406030204" pitchFamily="18" charset="0"/>
                        </a:rPr>
                        <m:t>𝑔</m:t>
                      </m:r>
                      <m:d>
                        <m:dPr>
                          <m:ctrlPr>
                            <a:rPr lang="en-GB" sz="1400" i="1">
                              <a:solidFill>
                                <a:srgbClr val="FF0000"/>
                              </a:solidFill>
                              <a:latin typeface="Cambria Math" panose="02040503050406030204" pitchFamily="18" charset="0"/>
                            </a:rPr>
                          </m:ctrlPr>
                        </m:dPr>
                        <m:e>
                          <m:r>
                            <a:rPr lang="en-GB" sz="1400" i="1">
                              <a:solidFill>
                                <a:srgbClr val="FF0000"/>
                              </a:solidFill>
                              <a:latin typeface="Cambria Math" panose="02040503050406030204" pitchFamily="18" charset="0"/>
                            </a:rPr>
                            <m:t>𝑞</m:t>
                          </m:r>
                        </m:e>
                      </m:d>
                      <m:r>
                        <a:rPr lang="en-GB" sz="1400" i="1">
                          <a:solidFill>
                            <a:srgbClr val="FF0000"/>
                          </a:solidFill>
                          <a:latin typeface="Cambria Math" panose="02040503050406030204" pitchFamily="18" charset="0"/>
                        </a:rPr>
                        <m:t>]</m:t>
                      </m:r>
                    </m:oMath>
                  </m:oMathPara>
                </a14:m>
                <a:endParaRPr lang="en-US" sz="1100">
                  <a:solidFill>
                    <a:srgbClr val="FF0000"/>
                  </a:solidFill>
                </a:endParaRPr>
              </a:p>
            </p:txBody>
          </p:sp>
        </mc:Choice>
        <mc:Fallback xmlns="">
          <p:sp>
            <p:nvSpPr>
              <p:cNvPr id="33" name="Google Shape;144;p19">
                <a:extLst>
                  <a:ext uri="{FF2B5EF4-FFF2-40B4-BE49-F238E27FC236}">
                    <a16:creationId xmlns:a16="http://schemas.microsoft.com/office/drawing/2014/main" id="{B7D0DD20-E293-4D46-962B-E57EA243D928}"/>
                  </a:ext>
                </a:extLst>
              </p:cNvPr>
              <p:cNvSpPr txBox="1">
                <a:spLocks noRot="1" noChangeAspect="1" noMove="1" noResize="1" noEditPoints="1" noAdjustHandles="1" noChangeArrowheads="1" noChangeShapeType="1" noTextEdit="1"/>
              </p:cNvSpPr>
              <p:nvPr/>
            </p:nvSpPr>
            <p:spPr>
              <a:xfrm>
                <a:off x="5180116" y="1178833"/>
                <a:ext cx="3425400" cy="1796256"/>
              </a:xfrm>
              <a:prstGeom prst="rect">
                <a:avLst/>
              </a:prstGeom>
              <a:blipFill>
                <a:blip r:embed="rId3"/>
                <a:stretch>
                  <a:fillRect l="-1068"/>
                </a:stretch>
              </a:blipFill>
              <a:ln>
                <a:noFill/>
              </a:ln>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676CFDC6-A179-4CCE-BFEC-781E4CA7BB47}"/>
              </a:ext>
            </a:extLst>
          </p:cNvPr>
          <p:cNvGrpSpPr/>
          <p:nvPr/>
        </p:nvGrpSpPr>
        <p:grpSpPr>
          <a:xfrm>
            <a:off x="2211702" y="1279751"/>
            <a:ext cx="1944000" cy="1568450"/>
            <a:chOff x="2203450" y="1289050"/>
            <a:chExt cx="1944000" cy="1568450"/>
          </a:xfrm>
        </p:grpSpPr>
        <p:sp>
          <p:nvSpPr>
            <p:cNvPr id="19" name="Freeform: Shape 18">
              <a:extLst>
                <a:ext uri="{FF2B5EF4-FFF2-40B4-BE49-F238E27FC236}">
                  <a16:creationId xmlns:a16="http://schemas.microsoft.com/office/drawing/2014/main" id="{0BE96942-8977-4A04-82E0-1DCB96EFE992}"/>
                </a:ext>
              </a:extLst>
            </p:cNvPr>
            <p:cNvSpPr/>
            <p:nvPr/>
          </p:nvSpPr>
          <p:spPr>
            <a:xfrm>
              <a:off x="2203450" y="1745384"/>
              <a:ext cx="1944000" cy="788266"/>
            </a:xfrm>
            <a:custGeom>
              <a:avLst/>
              <a:gdLst>
                <a:gd name="connsiteX0" fmla="*/ 0 w 1955800"/>
                <a:gd name="connsiteY0" fmla="*/ 788266 h 788266"/>
                <a:gd name="connsiteX1" fmla="*/ 19050 w 1955800"/>
                <a:gd name="connsiteY1" fmla="*/ 737466 h 788266"/>
                <a:gd name="connsiteX2" fmla="*/ 25400 w 1955800"/>
                <a:gd name="connsiteY2" fmla="*/ 718416 h 788266"/>
                <a:gd name="connsiteX3" fmla="*/ 44450 w 1955800"/>
                <a:gd name="connsiteY3" fmla="*/ 680316 h 788266"/>
                <a:gd name="connsiteX4" fmla="*/ 50800 w 1955800"/>
                <a:gd name="connsiteY4" fmla="*/ 661266 h 788266"/>
                <a:gd name="connsiteX5" fmla="*/ 69850 w 1955800"/>
                <a:gd name="connsiteY5" fmla="*/ 635866 h 788266"/>
                <a:gd name="connsiteX6" fmla="*/ 101600 w 1955800"/>
                <a:gd name="connsiteY6" fmla="*/ 591416 h 788266"/>
                <a:gd name="connsiteX7" fmla="*/ 114300 w 1955800"/>
                <a:gd name="connsiteY7" fmla="*/ 559666 h 788266"/>
                <a:gd name="connsiteX8" fmla="*/ 127000 w 1955800"/>
                <a:gd name="connsiteY8" fmla="*/ 540616 h 788266"/>
                <a:gd name="connsiteX9" fmla="*/ 139700 w 1955800"/>
                <a:gd name="connsiteY9" fmla="*/ 496166 h 788266"/>
                <a:gd name="connsiteX10" fmla="*/ 152400 w 1955800"/>
                <a:gd name="connsiteY10" fmla="*/ 477116 h 788266"/>
                <a:gd name="connsiteX11" fmla="*/ 165100 w 1955800"/>
                <a:gd name="connsiteY11" fmla="*/ 445366 h 788266"/>
                <a:gd name="connsiteX12" fmla="*/ 215900 w 1955800"/>
                <a:gd name="connsiteY12" fmla="*/ 388216 h 788266"/>
                <a:gd name="connsiteX13" fmla="*/ 241300 w 1955800"/>
                <a:gd name="connsiteY13" fmla="*/ 375516 h 788266"/>
                <a:gd name="connsiteX14" fmla="*/ 260350 w 1955800"/>
                <a:gd name="connsiteY14" fmla="*/ 350116 h 788266"/>
                <a:gd name="connsiteX15" fmla="*/ 285750 w 1955800"/>
                <a:gd name="connsiteY15" fmla="*/ 331066 h 788266"/>
                <a:gd name="connsiteX16" fmla="*/ 323850 w 1955800"/>
                <a:gd name="connsiteY16" fmla="*/ 305666 h 788266"/>
                <a:gd name="connsiteX17" fmla="*/ 393700 w 1955800"/>
                <a:gd name="connsiteY17" fmla="*/ 248516 h 788266"/>
                <a:gd name="connsiteX18" fmla="*/ 412750 w 1955800"/>
                <a:gd name="connsiteY18" fmla="*/ 216766 h 788266"/>
                <a:gd name="connsiteX19" fmla="*/ 476250 w 1955800"/>
                <a:gd name="connsiteY19" fmla="*/ 191366 h 788266"/>
                <a:gd name="connsiteX20" fmla="*/ 501650 w 1955800"/>
                <a:gd name="connsiteY20" fmla="*/ 178666 h 788266"/>
                <a:gd name="connsiteX21" fmla="*/ 527050 w 1955800"/>
                <a:gd name="connsiteY21" fmla="*/ 159616 h 788266"/>
                <a:gd name="connsiteX22" fmla="*/ 571500 w 1955800"/>
                <a:gd name="connsiteY22" fmla="*/ 146916 h 788266"/>
                <a:gd name="connsiteX23" fmla="*/ 590550 w 1955800"/>
                <a:gd name="connsiteY23" fmla="*/ 134216 h 788266"/>
                <a:gd name="connsiteX24" fmla="*/ 666750 w 1955800"/>
                <a:gd name="connsiteY24" fmla="*/ 121516 h 788266"/>
                <a:gd name="connsiteX25" fmla="*/ 742950 w 1955800"/>
                <a:gd name="connsiteY25" fmla="*/ 96116 h 788266"/>
                <a:gd name="connsiteX26" fmla="*/ 768350 w 1955800"/>
                <a:gd name="connsiteY26" fmla="*/ 83416 h 788266"/>
                <a:gd name="connsiteX27" fmla="*/ 812800 w 1955800"/>
                <a:gd name="connsiteY27" fmla="*/ 77066 h 788266"/>
                <a:gd name="connsiteX28" fmla="*/ 882650 w 1955800"/>
                <a:gd name="connsiteY28" fmla="*/ 58016 h 788266"/>
                <a:gd name="connsiteX29" fmla="*/ 1041400 w 1955800"/>
                <a:gd name="connsiteY29" fmla="*/ 45316 h 788266"/>
                <a:gd name="connsiteX30" fmla="*/ 1079500 w 1955800"/>
                <a:gd name="connsiteY30" fmla="*/ 32616 h 788266"/>
                <a:gd name="connsiteX31" fmla="*/ 1250950 w 1955800"/>
                <a:gd name="connsiteY31" fmla="*/ 19916 h 788266"/>
                <a:gd name="connsiteX32" fmla="*/ 1308100 w 1955800"/>
                <a:gd name="connsiteY32" fmla="*/ 7216 h 788266"/>
                <a:gd name="connsiteX33" fmla="*/ 1619250 w 1955800"/>
                <a:gd name="connsiteY33" fmla="*/ 7216 h 788266"/>
                <a:gd name="connsiteX34" fmla="*/ 1670050 w 1955800"/>
                <a:gd name="connsiteY34" fmla="*/ 19916 h 788266"/>
                <a:gd name="connsiteX35" fmla="*/ 1720850 w 1955800"/>
                <a:gd name="connsiteY35" fmla="*/ 32616 h 788266"/>
                <a:gd name="connsiteX36" fmla="*/ 1790700 w 1955800"/>
                <a:gd name="connsiteY36" fmla="*/ 45316 h 788266"/>
                <a:gd name="connsiteX37" fmla="*/ 1828800 w 1955800"/>
                <a:gd name="connsiteY37" fmla="*/ 58016 h 788266"/>
                <a:gd name="connsiteX38" fmla="*/ 1847850 w 1955800"/>
                <a:gd name="connsiteY38" fmla="*/ 70716 h 788266"/>
                <a:gd name="connsiteX39" fmla="*/ 1879600 w 1955800"/>
                <a:gd name="connsiteY39" fmla="*/ 102466 h 788266"/>
                <a:gd name="connsiteX40" fmla="*/ 1892300 w 1955800"/>
                <a:gd name="connsiteY40" fmla="*/ 121516 h 788266"/>
                <a:gd name="connsiteX41" fmla="*/ 1924050 w 1955800"/>
                <a:gd name="connsiteY41" fmla="*/ 165966 h 788266"/>
                <a:gd name="connsiteX42" fmla="*/ 1955800 w 1955800"/>
                <a:gd name="connsiteY42" fmla="*/ 204066 h 788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955800" h="788266">
                  <a:moveTo>
                    <a:pt x="0" y="788266"/>
                  </a:moveTo>
                  <a:cubicBezTo>
                    <a:pt x="6350" y="771333"/>
                    <a:pt x="12870" y="754462"/>
                    <a:pt x="19050" y="737466"/>
                  </a:cubicBezTo>
                  <a:cubicBezTo>
                    <a:pt x="21337" y="731176"/>
                    <a:pt x="22682" y="724533"/>
                    <a:pt x="25400" y="718416"/>
                  </a:cubicBezTo>
                  <a:cubicBezTo>
                    <a:pt x="31167" y="705441"/>
                    <a:pt x="38683" y="693291"/>
                    <a:pt x="44450" y="680316"/>
                  </a:cubicBezTo>
                  <a:cubicBezTo>
                    <a:pt x="47168" y="674199"/>
                    <a:pt x="47479" y="667078"/>
                    <a:pt x="50800" y="661266"/>
                  </a:cubicBezTo>
                  <a:cubicBezTo>
                    <a:pt x="56051" y="652077"/>
                    <a:pt x="64710" y="645117"/>
                    <a:pt x="69850" y="635866"/>
                  </a:cubicBezTo>
                  <a:cubicBezTo>
                    <a:pt x="94979" y="590634"/>
                    <a:pt x="66642" y="614721"/>
                    <a:pt x="101600" y="591416"/>
                  </a:cubicBezTo>
                  <a:cubicBezTo>
                    <a:pt x="105833" y="580833"/>
                    <a:pt x="109202" y="569861"/>
                    <a:pt x="114300" y="559666"/>
                  </a:cubicBezTo>
                  <a:cubicBezTo>
                    <a:pt x="117713" y="552840"/>
                    <a:pt x="123587" y="547442"/>
                    <a:pt x="127000" y="540616"/>
                  </a:cubicBezTo>
                  <a:cubicBezTo>
                    <a:pt x="139357" y="515902"/>
                    <a:pt x="127493" y="524650"/>
                    <a:pt x="139700" y="496166"/>
                  </a:cubicBezTo>
                  <a:cubicBezTo>
                    <a:pt x="142706" y="489151"/>
                    <a:pt x="148987" y="483942"/>
                    <a:pt x="152400" y="477116"/>
                  </a:cubicBezTo>
                  <a:cubicBezTo>
                    <a:pt x="157498" y="466921"/>
                    <a:pt x="160002" y="455561"/>
                    <a:pt x="165100" y="445366"/>
                  </a:cubicBezTo>
                  <a:cubicBezTo>
                    <a:pt x="174048" y="427471"/>
                    <a:pt x="204680" y="393826"/>
                    <a:pt x="215900" y="388216"/>
                  </a:cubicBezTo>
                  <a:lnTo>
                    <a:pt x="241300" y="375516"/>
                  </a:lnTo>
                  <a:cubicBezTo>
                    <a:pt x="247650" y="367049"/>
                    <a:pt x="252866" y="357600"/>
                    <a:pt x="260350" y="350116"/>
                  </a:cubicBezTo>
                  <a:cubicBezTo>
                    <a:pt x="267834" y="342632"/>
                    <a:pt x="277080" y="337135"/>
                    <a:pt x="285750" y="331066"/>
                  </a:cubicBezTo>
                  <a:cubicBezTo>
                    <a:pt x="298254" y="322313"/>
                    <a:pt x="313057" y="316459"/>
                    <a:pt x="323850" y="305666"/>
                  </a:cubicBezTo>
                  <a:cubicBezTo>
                    <a:pt x="374993" y="254523"/>
                    <a:pt x="349558" y="270587"/>
                    <a:pt x="393700" y="248516"/>
                  </a:cubicBezTo>
                  <a:cubicBezTo>
                    <a:pt x="400050" y="237933"/>
                    <a:pt x="404023" y="225493"/>
                    <a:pt x="412750" y="216766"/>
                  </a:cubicBezTo>
                  <a:cubicBezTo>
                    <a:pt x="423847" y="205669"/>
                    <a:pt x="466331" y="196326"/>
                    <a:pt x="476250" y="191366"/>
                  </a:cubicBezTo>
                  <a:cubicBezTo>
                    <a:pt x="484717" y="187133"/>
                    <a:pt x="493623" y="183683"/>
                    <a:pt x="501650" y="178666"/>
                  </a:cubicBezTo>
                  <a:cubicBezTo>
                    <a:pt x="510625" y="173057"/>
                    <a:pt x="517415" y="163995"/>
                    <a:pt x="527050" y="159616"/>
                  </a:cubicBezTo>
                  <a:cubicBezTo>
                    <a:pt x="541078" y="153239"/>
                    <a:pt x="556683" y="151149"/>
                    <a:pt x="571500" y="146916"/>
                  </a:cubicBezTo>
                  <a:cubicBezTo>
                    <a:pt x="577850" y="142683"/>
                    <a:pt x="583404" y="136896"/>
                    <a:pt x="590550" y="134216"/>
                  </a:cubicBezTo>
                  <a:cubicBezTo>
                    <a:pt x="601978" y="129930"/>
                    <a:pt x="660150" y="122459"/>
                    <a:pt x="666750" y="121516"/>
                  </a:cubicBezTo>
                  <a:cubicBezTo>
                    <a:pt x="693517" y="81366"/>
                    <a:pt x="665537" y="112705"/>
                    <a:pt x="742950" y="96116"/>
                  </a:cubicBezTo>
                  <a:cubicBezTo>
                    <a:pt x="752206" y="94133"/>
                    <a:pt x="759218" y="85907"/>
                    <a:pt x="768350" y="83416"/>
                  </a:cubicBezTo>
                  <a:cubicBezTo>
                    <a:pt x="782790" y="79478"/>
                    <a:pt x="798189" y="80313"/>
                    <a:pt x="812800" y="77066"/>
                  </a:cubicBezTo>
                  <a:cubicBezTo>
                    <a:pt x="836359" y="71831"/>
                    <a:pt x="859158" y="63544"/>
                    <a:pt x="882650" y="58016"/>
                  </a:cubicBezTo>
                  <a:cubicBezTo>
                    <a:pt x="931235" y="46584"/>
                    <a:pt x="999350" y="47529"/>
                    <a:pt x="1041400" y="45316"/>
                  </a:cubicBezTo>
                  <a:cubicBezTo>
                    <a:pt x="1054100" y="41083"/>
                    <a:pt x="1066295" y="34817"/>
                    <a:pt x="1079500" y="32616"/>
                  </a:cubicBezTo>
                  <a:cubicBezTo>
                    <a:pt x="1097485" y="29618"/>
                    <a:pt x="1242536" y="20477"/>
                    <a:pt x="1250950" y="19916"/>
                  </a:cubicBezTo>
                  <a:cubicBezTo>
                    <a:pt x="1270000" y="15683"/>
                    <a:pt x="1288801" y="10111"/>
                    <a:pt x="1308100" y="7216"/>
                  </a:cubicBezTo>
                  <a:cubicBezTo>
                    <a:pt x="1407816" y="-7741"/>
                    <a:pt x="1527568" y="4803"/>
                    <a:pt x="1619250" y="7216"/>
                  </a:cubicBezTo>
                  <a:cubicBezTo>
                    <a:pt x="1655667" y="19355"/>
                    <a:pt x="1620242" y="8422"/>
                    <a:pt x="1670050" y="19916"/>
                  </a:cubicBezTo>
                  <a:cubicBezTo>
                    <a:pt x="1687057" y="23841"/>
                    <a:pt x="1703633" y="29747"/>
                    <a:pt x="1720850" y="32616"/>
                  </a:cubicBezTo>
                  <a:cubicBezTo>
                    <a:pt x="1733297" y="34690"/>
                    <a:pt x="1776754" y="41512"/>
                    <a:pt x="1790700" y="45316"/>
                  </a:cubicBezTo>
                  <a:cubicBezTo>
                    <a:pt x="1803615" y="48838"/>
                    <a:pt x="1817661" y="50590"/>
                    <a:pt x="1828800" y="58016"/>
                  </a:cubicBezTo>
                  <a:lnTo>
                    <a:pt x="1847850" y="70716"/>
                  </a:lnTo>
                  <a:cubicBezTo>
                    <a:pt x="1881717" y="121516"/>
                    <a:pt x="1837267" y="60133"/>
                    <a:pt x="1879600" y="102466"/>
                  </a:cubicBezTo>
                  <a:cubicBezTo>
                    <a:pt x="1884996" y="107862"/>
                    <a:pt x="1887414" y="115653"/>
                    <a:pt x="1892300" y="121516"/>
                  </a:cubicBezTo>
                  <a:cubicBezTo>
                    <a:pt x="1940404" y="179241"/>
                    <a:pt x="1883764" y="98823"/>
                    <a:pt x="1924050" y="165966"/>
                  </a:cubicBezTo>
                  <a:cubicBezTo>
                    <a:pt x="1947967" y="205827"/>
                    <a:pt x="1934555" y="204066"/>
                    <a:pt x="1955800" y="204066"/>
                  </a:cubicBezTo>
                </a:path>
              </a:pathLst>
            </a:cu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0" name="Freeform: Shape 19">
              <a:extLst>
                <a:ext uri="{FF2B5EF4-FFF2-40B4-BE49-F238E27FC236}">
                  <a16:creationId xmlns:a16="http://schemas.microsoft.com/office/drawing/2014/main" id="{DDBC02E1-9660-402C-AA01-1B68576D1C36}"/>
                </a:ext>
              </a:extLst>
            </p:cNvPr>
            <p:cNvSpPr/>
            <p:nvPr/>
          </p:nvSpPr>
          <p:spPr>
            <a:xfrm>
              <a:off x="3022600" y="1289050"/>
              <a:ext cx="247650" cy="1568450"/>
            </a:xfrm>
            <a:custGeom>
              <a:avLst/>
              <a:gdLst>
                <a:gd name="connsiteX0" fmla="*/ 247650 w 247650"/>
                <a:gd name="connsiteY0" fmla="*/ 0 h 1568450"/>
                <a:gd name="connsiteX1" fmla="*/ 215900 w 247650"/>
                <a:gd name="connsiteY1" fmla="*/ 31750 h 1568450"/>
                <a:gd name="connsiteX2" fmla="*/ 196850 w 247650"/>
                <a:gd name="connsiteY2" fmla="*/ 44450 h 1568450"/>
                <a:gd name="connsiteX3" fmla="*/ 184150 w 247650"/>
                <a:gd name="connsiteY3" fmla="*/ 63500 h 1568450"/>
                <a:gd name="connsiteX4" fmla="*/ 146050 w 247650"/>
                <a:gd name="connsiteY4" fmla="*/ 101600 h 1568450"/>
                <a:gd name="connsiteX5" fmla="*/ 120650 w 247650"/>
                <a:gd name="connsiteY5" fmla="*/ 139700 h 1568450"/>
                <a:gd name="connsiteX6" fmla="*/ 101600 w 247650"/>
                <a:gd name="connsiteY6" fmla="*/ 177800 h 1568450"/>
                <a:gd name="connsiteX7" fmla="*/ 88900 w 247650"/>
                <a:gd name="connsiteY7" fmla="*/ 228600 h 1568450"/>
                <a:gd name="connsiteX8" fmla="*/ 82550 w 247650"/>
                <a:gd name="connsiteY8" fmla="*/ 247650 h 1568450"/>
                <a:gd name="connsiteX9" fmla="*/ 57150 w 247650"/>
                <a:gd name="connsiteY9" fmla="*/ 298450 h 1568450"/>
                <a:gd name="connsiteX10" fmla="*/ 44450 w 247650"/>
                <a:gd name="connsiteY10" fmla="*/ 336550 h 1568450"/>
                <a:gd name="connsiteX11" fmla="*/ 38100 w 247650"/>
                <a:gd name="connsiteY11" fmla="*/ 361950 h 1568450"/>
                <a:gd name="connsiteX12" fmla="*/ 25400 w 247650"/>
                <a:gd name="connsiteY12" fmla="*/ 381000 h 1568450"/>
                <a:gd name="connsiteX13" fmla="*/ 19050 w 247650"/>
                <a:gd name="connsiteY13" fmla="*/ 412750 h 1568450"/>
                <a:gd name="connsiteX14" fmla="*/ 12700 w 247650"/>
                <a:gd name="connsiteY14" fmla="*/ 482600 h 1568450"/>
                <a:gd name="connsiteX15" fmla="*/ 0 w 247650"/>
                <a:gd name="connsiteY15" fmla="*/ 533400 h 1568450"/>
                <a:gd name="connsiteX16" fmla="*/ 6350 w 247650"/>
                <a:gd name="connsiteY16" fmla="*/ 723900 h 1568450"/>
                <a:gd name="connsiteX17" fmla="*/ 19050 w 247650"/>
                <a:gd name="connsiteY17" fmla="*/ 768350 h 1568450"/>
                <a:gd name="connsiteX18" fmla="*/ 25400 w 247650"/>
                <a:gd name="connsiteY18" fmla="*/ 800100 h 1568450"/>
                <a:gd name="connsiteX19" fmla="*/ 38100 w 247650"/>
                <a:gd name="connsiteY19" fmla="*/ 882650 h 1568450"/>
                <a:gd name="connsiteX20" fmla="*/ 50800 w 247650"/>
                <a:gd name="connsiteY20" fmla="*/ 908050 h 1568450"/>
                <a:gd name="connsiteX21" fmla="*/ 69850 w 247650"/>
                <a:gd name="connsiteY21" fmla="*/ 952500 h 1568450"/>
                <a:gd name="connsiteX22" fmla="*/ 82550 w 247650"/>
                <a:gd name="connsiteY22" fmla="*/ 971550 h 1568450"/>
                <a:gd name="connsiteX23" fmla="*/ 101600 w 247650"/>
                <a:gd name="connsiteY23" fmla="*/ 1009650 h 1568450"/>
                <a:gd name="connsiteX24" fmla="*/ 107950 w 247650"/>
                <a:gd name="connsiteY24" fmla="*/ 1047750 h 1568450"/>
                <a:gd name="connsiteX25" fmla="*/ 120650 w 247650"/>
                <a:gd name="connsiteY25" fmla="*/ 1066800 h 1568450"/>
                <a:gd name="connsiteX26" fmla="*/ 146050 w 247650"/>
                <a:gd name="connsiteY26" fmla="*/ 1104900 h 1568450"/>
                <a:gd name="connsiteX27" fmla="*/ 139700 w 247650"/>
                <a:gd name="connsiteY27" fmla="*/ 1231900 h 1568450"/>
                <a:gd name="connsiteX28" fmla="*/ 114300 w 247650"/>
                <a:gd name="connsiteY28" fmla="*/ 1320800 h 1568450"/>
                <a:gd name="connsiteX29" fmla="*/ 95250 w 247650"/>
                <a:gd name="connsiteY29" fmla="*/ 1377950 h 1568450"/>
                <a:gd name="connsiteX30" fmla="*/ 88900 w 247650"/>
                <a:gd name="connsiteY30" fmla="*/ 1397000 h 1568450"/>
                <a:gd name="connsiteX31" fmla="*/ 76200 w 247650"/>
                <a:gd name="connsiteY31" fmla="*/ 1422400 h 1568450"/>
                <a:gd name="connsiteX32" fmla="*/ 63500 w 247650"/>
                <a:gd name="connsiteY32" fmla="*/ 1466850 h 1568450"/>
                <a:gd name="connsiteX33" fmla="*/ 50800 w 247650"/>
                <a:gd name="connsiteY33" fmla="*/ 1485900 h 1568450"/>
                <a:gd name="connsiteX34" fmla="*/ 44450 w 247650"/>
                <a:gd name="connsiteY34" fmla="*/ 1504950 h 1568450"/>
                <a:gd name="connsiteX35" fmla="*/ 31750 w 247650"/>
                <a:gd name="connsiteY35" fmla="*/ 1530350 h 1568450"/>
                <a:gd name="connsiteX36" fmla="*/ 19050 w 247650"/>
                <a:gd name="connsiteY36" fmla="*/ 1549400 h 1568450"/>
                <a:gd name="connsiteX37" fmla="*/ 19050 w 247650"/>
                <a:gd name="connsiteY37" fmla="*/ 1568450 h 156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47650" h="1568450">
                  <a:moveTo>
                    <a:pt x="247650" y="0"/>
                  </a:moveTo>
                  <a:cubicBezTo>
                    <a:pt x="237067" y="10583"/>
                    <a:pt x="227164" y="21894"/>
                    <a:pt x="215900" y="31750"/>
                  </a:cubicBezTo>
                  <a:cubicBezTo>
                    <a:pt x="210157" y="36776"/>
                    <a:pt x="202246" y="39054"/>
                    <a:pt x="196850" y="44450"/>
                  </a:cubicBezTo>
                  <a:cubicBezTo>
                    <a:pt x="191454" y="49846"/>
                    <a:pt x="189220" y="57796"/>
                    <a:pt x="184150" y="63500"/>
                  </a:cubicBezTo>
                  <a:cubicBezTo>
                    <a:pt x="172218" y="76924"/>
                    <a:pt x="156013" y="86656"/>
                    <a:pt x="146050" y="101600"/>
                  </a:cubicBezTo>
                  <a:cubicBezTo>
                    <a:pt x="137583" y="114300"/>
                    <a:pt x="125477" y="125220"/>
                    <a:pt x="120650" y="139700"/>
                  </a:cubicBezTo>
                  <a:cubicBezTo>
                    <a:pt x="111887" y="165990"/>
                    <a:pt x="118013" y="153181"/>
                    <a:pt x="101600" y="177800"/>
                  </a:cubicBezTo>
                  <a:cubicBezTo>
                    <a:pt x="97367" y="194733"/>
                    <a:pt x="94420" y="212041"/>
                    <a:pt x="88900" y="228600"/>
                  </a:cubicBezTo>
                  <a:cubicBezTo>
                    <a:pt x="86783" y="234950"/>
                    <a:pt x="85543" y="241663"/>
                    <a:pt x="82550" y="247650"/>
                  </a:cubicBezTo>
                  <a:cubicBezTo>
                    <a:pt x="54312" y="304125"/>
                    <a:pt x="86448" y="217882"/>
                    <a:pt x="57150" y="298450"/>
                  </a:cubicBezTo>
                  <a:cubicBezTo>
                    <a:pt x="52575" y="311031"/>
                    <a:pt x="47697" y="323563"/>
                    <a:pt x="44450" y="336550"/>
                  </a:cubicBezTo>
                  <a:cubicBezTo>
                    <a:pt x="42333" y="345017"/>
                    <a:pt x="41538" y="353928"/>
                    <a:pt x="38100" y="361950"/>
                  </a:cubicBezTo>
                  <a:cubicBezTo>
                    <a:pt x="35094" y="368965"/>
                    <a:pt x="29633" y="374650"/>
                    <a:pt x="25400" y="381000"/>
                  </a:cubicBezTo>
                  <a:cubicBezTo>
                    <a:pt x="23283" y="391583"/>
                    <a:pt x="20389" y="402040"/>
                    <a:pt x="19050" y="412750"/>
                  </a:cubicBezTo>
                  <a:cubicBezTo>
                    <a:pt x="16150" y="435949"/>
                    <a:pt x="16346" y="459507"/>
                    <a:pt x="12700" y="482600"/>
                  </a:cubicBezTo>
                  <a:cubicBezTo>
                    <a:pt x="9978" y="499841"/>
                    <a:pt x="4233" y="516467"/>
                    <a:pt x="0" y="533400"/>
                  </a:cubicBezTo>
                  <a:cubicBezTo>
                    <a:pt x="2117" y="596900"/>
                    <a:pt x="2619" y="660474"/>
                    <a:pt x="6350" y="723900"/>
                  </a:cubicBezTo>
                  <a:cubicBezTo>
                    <a:pt x="7264" y="739432"/>
                    <a:pt x="15355" y="753569"/>
                    <a:pt x="19050" y="768350"/>
                  </a:cubicBezTo>
                  <a:cubicBezTo>
                    <a:pt x="21668" y="778821"/>
                    <a:pt x="23626" y="789454"/>
                    <a:pt x="25400" y="800100"/>
                  </a:cubicBezTo>
                  <a:cubicBezTo>
                    <a:pt x="26393" y="806057"/>
                    <a:pt x="35464" y="873864"/>
                    <a:pt x="38100" y="882650"/>
                  </a:cubicBezTo>
                  <a:cubicBezTo>
                    <a:pt x="40820" y="891717"/>
                    <a:pt x="47071" y="899349"/>
                    <a:pt x="50800" y="908050"/>
                  </a:cubicBezTo>
                  <a:cubicBezTo>
                    <a:pt x="66066" y="943670"/>
                    <a:pt x="45781" y="910379"/>
                    <a:pt x="69850" y="952500"/>
                  </a:cubicBezTo>
                  <a:cubicBezTo>
                    <a:pt x="73636" y="959126"/>
                    <a:pt x="79137" y="964724"/>
                    <a:pt x="82550" y="971550"/>
                  </a:cubicBezTo>
                  <a:cubicBezTo>
                    <a:pt x="108840" y="1024130"/>
                    <a:pt x="65204" y="955055"/>
                    <a:pt x="101600" y="1009650"/>
                  </a:cubicBezTo>
                  <a:cubicBezTo>
                    <a:pt x="103717" y="1022350"/>
                    <a:pt x="103879" y="1035536"/>
                    <a:pt x="107950" y="1047750"/>
                  </a:cubicBezTo>
                  <a:cubicBezTo>
                    <a:pt x="110363" y="1054990"/>
                    <a:pt x="117237" y="1059974"/>
                    <a:pt x="120650" y="1066800"/>
                  </a:cubicBezTo>
                  <a:cubicBezTo>
                    <a:pt x="139030" y="1103559"/>
                    <a:pt x="109938" y="1068788"/>
                    <a:pt x="146050" y="1104900"/>
                  </a:cubicBezTo>
                  <a:cubicBezTo>
                    <a:pt x="143933" y="1147233"/>
                    <a:pt x="144216" y="1189755"/>
                    <a:pt x="139700" y="1231900"/>
                  </a:cubicBezTo>
                  <a:cubicBezTo>
                    <a:pt x="135246" y="1273472"/>
                    <a:pt x="123705" y="1283180"/>
                    <a:pt x="114300" y="1320800"/>
                  </a:cubicBezTo>
                  <a:cubicBezTo>
                    <a:pt x="103660" y="1363361"/>
                    <a:pt x="113184" y="1330126"/>
                    <a:pt x="95250" y="1377950"/>
                  </a:cubicBezTo>
                  <a:cubicBezTo>
                    <a:pt x="92900" y="1384217"/>
                    <a:pt x="91537" y="1390848"/>
                    <a:pt x="88900" y="1397000"/>
                  </a:cubicBezTo>
                  <a:cubicBezTo>
                    <a:pt x="85171" y="1405701"/>
                    <a:pt x="79524" y="1413537"/>
                    <a:pt x="76200" y="1422400"/>
                  </a:cubicBezTo>
                  <a:cubicBezTo>
                    <a:pt x="70096" y="1438676"/>
                    <a:pt x="71176" y="1451498"/>
                    <a:pt x="63500" y="1466850"/>
                  </a:cubicBezTo>
                  <a:cubicBezTo>
                    <a:pt x="60087" y="1473676"/>
                    <a:pt x="54213" y="1479074"/>
                    <a:pt x="50800" y="1485900"/>
                  </a:cubicBezTo>
                  <a:cubicBezTo>
                    <a:pt x="47807" y="1491887"/>
                    <a:pt x="47087" y="1498798"/>
                    <a:pt x="44450" y="1504950"/>
                  </a:cubicBezTo>
                  <a:cubicBezTo>
                    <a:pt x="40721" y="1513651"/>
                    <a:pt x="36446" y="1522131"/>
                    <a:pt x="31750" y="1530350"/>
                  </a:cubicBezTo>
                  <a:cubicBezTo>
                    <a:pt x="27964" y="1536976"/>
                    <a:pt x="21463" y="1542160"/>
                    <a:pt x="19050" y="1549400"/>
                  </a:cubicBezTo>
                  <a:cubicBezTo>
                    <a:pt x="17042" y="1555424"/>
                    <a:pt x="19050" y="1562100"/>
                    <a:pt x="19050" y="1568450"/>
                  </a:cubicBezTo>
                </a:path>
              </a:pathLst>
            </a:cu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Freeform: Shape 7">
              <a:extLst>
                <a:ext uri="{FF2B5EF4-FFF2-40B4-BE49-F238E27FC236}">
                  <a16:creationId xmlns:a16="http://schemas.microsoft.com/office/drawing/2014/main" id="{EA48F436-E2E1-4610-BE64-E18CC8256CB5}"/>
                </a:ext>
              </a:extLst>
            </p:cNvPr>
            <p:cNvSpPr/>
            <p:nvPr/>
          </p:nvSpPr>
          <p:spPr>
            <a:xfrm>
              <a:off x="2272683" y="1899821"/>
              <a:ext cx="1269507" cy="683581"/>
            </a:xfrm>
            <a:custGeom>
              <a:avLst/>
              <a:gdLst>
                <a:gd name="connsiteX0" fmla="*/ 0 w 1269507"/>
                <a:gd name="connsiteY0" fmla="*/ 0 h 683581"/>
                <a:gd name="connsiteX1" fmla="*/ 62144 w 1269507"/>
                <a:gd name="connsiteY1" fmla="*/ 26633 h 683581"/>
                <a:gd name="connsiteX2" fmla="*/ 115410 w 1269507"/>
                <a:gd name="connsiteY2" fmla="*/ 88777 h 683581"/>
                <a:gd name="connsiteX3" fmla="*/ 142043 w 1269507"/>
                <a:gd name="connsiteY3" fmla="*/ 106532 h 683581"/>
                <a:gd name="connsiteX4" fmla="*/ 168676 w 1269507"/>
                <a:gd name="connsiteY4" fmla="*/ 142043 h 683581"/>
                <a:gd name="connsiteX5" fmla="*/ 204187 w 1269507"/>
                <a:gd name="connsiteY5" fmla="*/ 168676 h 683581"/>
                <a:gd name="connsiteX6" fmla="*/ 230820 w 1269507"/>
                <a:gd name="connsiteY6" fmla="*/ 195309 h 683581"/>
                <a:gd name="connsiteX7" fmla="*/ 257453 w 1269507"/>
                <a:gd name="connsiteY7" fmla="*/ 257453 h 683581"/>
                <a:gd name="connsiteX8" fmla="*/ 310719 w 1269507"/>
                <a:gd name="connsiteY8" fmla="*/ 292963 h 683581"/>
                <a:gd name="connsiteX9" fmla="*/ 381740 w 1269507"/>
                <a:gd name="connsiteY9" fmla="*/ 346229 h 683581"/>
                <a:gd name="connsiteX10" fmla="*/ 408373 w 1269507"/>
                <a:gd name="connsiteY10" fmla="*/ 372862 h 683581"/>
                <a:gd name="connsiteX11" fmla="*/ 479395 w 1269507"/>
                <a:gd name="connsiteY11" fmla="*/ 408373 h 683581"/>
                <a:gd name="connsiteX12" fmla="*/ 506028 w 1269507"/>
                <a:gd name="connsiteY12" fmla="*/ 417251 h 683581"/>
                <a:gd name="connsiteX13" fmla="*/ 532661 w 1269507"/>
                <a:gd name="connsiteY13" fmla="*/ 435006 h 683581"/>
                <a:gd name="connsiteX14" fmla="*/ 559294 w 1269507"/>
                <a:gd name="connsiteY14" fmla="*/ 461639 h 683581"/>
                <a:gd name="connsiteX15" fmla="*/ 594804 w 1269507"/>
                <a:gd name="connsiteY15" fmla="*/ 470517 h 683581"/>
                <a:gd name="connsiteX16" fmla="*/ 621437 w 1269507"/>
                <a:gd name="connsiteY16" fmla="*/ 479395 h 683581"/>
                <a:gd name="connsiteX17" fmla="*/ 674703 w 1269507"/>
                <a:gd name="connsiteY17" fmla="*/ 506028 h 683581"/>
                <a:gd name="connsiteX18" fmla="*/ 692459 w 1269507"/>
                <a:gd name="connsiteY18" fmla="*/ 523783 h 683581"/>
                <a:gd name="connsiteX19" fmla="*/ 763480 w 1269507"/>
                <a:gd name="connsiteY19" fmla="*/ 541538 h 683581"/>
                <a:gd name="connsiteX20" fmla="*/ 790113 w 1269507"/>
                <a:gd name="connsiteY20" fmla="*/ 559294 h 683581"/>
                <a:gd name="connsiteX21" fmla="*/ 843379 w 1269507"/>
                <a:gd name="connsiteY21" fmla="*/ 577049 h 683581"/>
                <a:gd name="connsiteX22" fmla="*/ 870012 w 1269507"/>
                <a:gd name="connsiteY22" fmla="*/ 585927 h 683581"/>
                <a:gd name="connsiteX23" fmla="*/ 941034 w 1269507"/>
                <a:gd name="connsiteY23" fmla="*/ 612560 h 683581"/>
                <a:gd name="connsiteX24" fmla="*/ 994300 w 1269507"/>
                <a:gd name="connsiteY24" fmla="*/ 630315 h 683581"/>
                <a:gd name="connsiteX25" fmla="*/ 1065321 w 1269507"/>
                <a:gd name="connsiteY25" fmla="*/ 648070 h 683581"/>
                <a:gd name="connsiteX26" fmla="*/ 1242874 w 1269507"/>
                <a:gd name="connsiteY26" fmla="*/ 674703 h 683581"/>
                <a:gd name="connsiteX27" fmla="*/ 1269507 w 1269507"/>
                <a:gd name="connsiteY27" fmla="*/ 683581 h 683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69507" h="683581">
                  <a:moveTo>
                    <a:pt x="0" y="0"/>
                  </a:moveTo>
                  <a:cubicBezTo>
                    <a:pt x="20715" y="8878"/>
                    <a:pt x="42819" y="15038"/>
                    <a:pt x="62144" y="26633"/>
                  </a:cubicBezTo>
                  <a:cubicBezTo>
                    <a:pt x="86304" y="41129"/>
                    <a:pt x="96489" y="69856"/>
                    <a:pt x="115410" y="88777"/>
                  </a:cubicBezTo>
                  <a:cubicBezTo>
                    <a:pt x="122955" y="96322"/>
                    <a:pt x="133165" y="100614"/>
                    <a:pt x="142043" y="106532"/>
                  </a:cubicBezTo>
                  <a:cubicBezTo>
                    <a:pt x="150921" y="118369"/>
                    <a:pt x="158214" y="131581"/>
                    <a:pt x="168676" y="142043"/>
                  </a:cubicBezTo>
                  <a:cubicBezTo>
                    <a:pt x="179138" y="152505"/>
                    <a:pt x="192953" y="159047"/>
                    <a:pt x="204187" y="168676"/>
                  </a:cubicBezTo>
                  <a:cubicBezTo>
                    <a:pt x="213719" y="176847"/>
                    <a:pt x="221942" y="186431"/>
                    <a:pt x="230820" y="195309"/>
                  </a:cubicBezTo>
                  <a:cubicBezTo>
                    <a:pt x="236125" y="211224"/>
                    <a:pt x="246484" y="246484"/>
                    <a:pt x="257453" y="257453"/>
                  </a:cubicBezTo>
                  <a:cubicBezTo>
                    <a:pt x="272542" y="272542"/>
                    <a:pt x="295630" y="277874"/>
                    <a:pt x="310719" y="292963"/>
                  </a:cubicBezTo>
                  <a:cubicBezTo>
                    <a:pt x="403482" y="385726"/>
                    <a:pt x="293394" y="283125"/>
                    <a:pt x="381740" y="346229"/>
                  </a:cubicBezTo>
                  <a:cubicBezTo>
                    <a:pt x="391956" y="353526"/>
                    <a:pt x="397781" y="366122"/>
                    <a:pt x="408373" y="372862"/>
                  </a:cubicBezTo>
                  <a:cubicBezTo>
                    <a:pt x="430703" y="387072"/>
                    <a:pt x="454285" y="400003"/>
                    <a:pt x="479395" y="408373"/>
                  </a:cubicBezTo>
                  <a:cubicBezTo>
                    <a:pt x="488273" y="411332"/>
                    <a:pt x="497658" y="413066"/>
                    <a:pt x="506028" y="417251"/>
                  </a:cubicBezTo>
                  <a:cubicBezTo>
                    <a:pt x="515571" y="422023"/>
                    <a:pt x="524464" y="428176"/>
                    <a:pt x="532661" y="435006"/>
                  </a:cubicBezTo>
                  <a:cubicBezTo>
                    <a:pt x="542306" y="443043"/>
                    <a:pt x="548393" y="455410"/>
                    <a:pt x="559294" y="461639"/>
                  </a:cubicBezTo>
                  <a:cubicBezTo>
                    <a:pt x="569887" y="467692"/>
                    <a:pt x="583072" y="467165"/>
                    <a:pt x="594804" y="470517"/>
                  </a:cubicBezTo>
                  <a:cubicBezTo>
                    <a:pt x="603802" y="473088"/>
                    <a:pt x="613067" y="475210"/>
                    <a:pt x="621437" y="479395"/>
                  </a:cubicBezTo>
                  <a:cubicBezTo>
                    <a:pt x="690276" y="513814"/>
                    <a:pt x="607760" y="483713"/>
                    <a:pt x="674703" y="506028"/>
                  </a:cubicBezTo>
                  <a:cubicBezTo>
                    <a:pt x="680622" y="511946"/>
                    <a:pt x="685282" y="519477"/>
                    <a:pt x="692459" y="523783"/>
                  </a:cubicBezTo>
                  <a:cubicBezTo>
                    <a:pt x="706111" y="531974"/>
                    <a:pt x="753928" y="539628"/>
                    <a:pt x="763480" y="541538"/>
                  </a:cubicBezTo>
                  <a:cubicBezTo>
                    <a:pt x="772358" y="547457"/>
                    <a:pt x="780363" y="554961"/>
                    <a:pt x="790113" y="559294"/>
                  </a:cubicBezTo>
                  <a:cubicBezTo>
                    <a:pt x="807216" y="566895"/>
                    <a:pt x="825624" y="571131"/>
                    <a:pt x="843379" y="577049"/>
                  </a:cubicBezTo>
                  <a:cubicBezTo>
                    <a:pt x="852257" y="580008"/>
                    <a:pt x="861642" y="581742"/>
                    <a:pt x="870012" y="585927"/>
                  </a:cubicBezTo>
                  <a:cubicBezTo>
                    <a:pt x="929546" y="615693"/>
                    <a:pt x="880598" y="594429"/>
                    <a:pt x="941034" y="612560"/>
                  </a:cubicBezTo>
                  <a:cubicBezTo>
                    <a:pt x="958960" y="617938"/>
                    <a:pt x="975948" y="626644"/>
                    <a:pt x="994300" y="630315"/>
                  </a:cubicBezTo>
                  <a:cubicBezTo>
                    <a:pt x="1047864" y="641028"/>
                    <a:pt x="1024373" y="634422"/>
                    <a:pt x="1065321" y="648070"/>
                  </a:cubicBezTo>
                  <a:cubicBezTo>
                    <a:pt x="1136369" y="695437"/>
                    <a:pt x="1069562" y="657372"/>
                    <a:pt x="1242874" y="674703"/>
                  </a:cubicBezTo>
                  <a:cubicBezTo>
                    <a:pt x="1252185" y="675634"/>
                    <a:pt x="1269507" y="683581"/>
                    <a:pt x="1269507" y="683581"/>
                  </a:cubicBezTo>
                </a:path>
              </a:pathLst>
            </a:cu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
        <p:nvSpPr>
          <p:cNvPr id="36" name="Oval 35">
            <a:extLst>
              <a:ext uri="{FF2B5EF4-FFF2-40B4-BE49-F238E27FC236}">
                <a16:creationId xmlns:a16="http://schemas.microsoft.com/office/drawing/2014/main" id="{40B5EAC7-354F-4EF8-B127-F3870E546AE7}"/>
              </a:ext>
            </a:extLst>
          </p:cNvPr>
          <p:cNvSpPr/>
          <p:nvPr/>
        </p:nvSpPr>
        <p:spPr>
          <a:xfrm>
            <a:off x="2918698" y="2592721"/>
            <a:ext cx="45719" cy="45719"/>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5833FFC5-03A8-42E7-8345-8AA85178615A}"/>
              </a:ext>
            </a:extLst>
          </p:cNvPr>
          <p:cNvGrpSpPr/>
          <p:nvPr/>
        </p:nvGrpSpPr>
        <p:grpSpPr>
          <a:xfrm>
            <a:off x="2647309" y="3302570"/>
            <a:ext cx="1031789" cy="114297"/>
            <a:chOff x="2647309" y="3302570"/>
            <a:chExt cx="1031789" cy="114297"/>
          </a:xfrm>
        </p:grpSpPr>
        <p:sp>
          <p:nvSpPr>
            <p:cNvPr id="22" name="Oval 21">
              <a:extLst>
                <a:ext uri="{FF2B5EF4-FFF2-40B4-BE49-F238E27FC236}">
                  <a16:creationId xmlns:a16="http://schemas.microsoft.com/office/drawing/2014/main" id="{DB2A2BE1-CA8F-4206-AF0C-11C9000E410F}"/>
                </a:ext>
              </a:extLst>
            </p:cNvPr>
            <p:cNvSpPr/>
            <p:nvPr/>
          </p:nvSpPr>
          <p:spPr>
            <a:xfrm>
              <a:off x="2647309" y="3302570"/>
              <a:ext cx="45719" cy="4571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379E482-A497-4B39-84B2-5495A2A789DE}"/>
                </a:ext>
              </a:extLst>
            </p:cNvPr>
            <p:cNvSpPr/>
            <p:nvPr/>
          </p:nvSpPr>
          <p:spPr>
            <a:xfrm>
              <a:off x="3633379" y="332542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8824CD8-DE05-4F77-B807-04008B01E504}"/>
                </a:ext>
              </a:extLst>
            </p:cNvPr>
            <p:cNvSpPr/>
            <p:nvPr/>
          </p:nvSpPr>
          <p:spPr>
            <a:xfrm>
              <a:off x="3274835" y="3309905"/>
              <a:ext cx="45719" cy="45719"/>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A283C60-0C42-4066-BC2A-1F5931809DD0}"/>
                </a:ext>
              </a:extLst>
            </p:cNvPr>
            <p:cNvSpPr/>
            <p:nvPr/>
          </p:nvSpPr>
          <p:spPr>
            <a:xfrm>
              <a:off x="2724973" y="3371148"/>
              <a:ext cx="45719" cy="45719"/>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F4FD8650-08FE-4E73-8229-BDB37AF44D0C}"/>
              </a:ext>
            </a:extLst>
          </p:cNvPr>
          <p:cNvGrpSpPr/>
          <p:nvPr/>
        </p:nvGrpSpPr>
        <p:grpSpPr>
          <a:xfrm>
            <a:off x="2473811" y="2379950"/>
            <a:ext cx="5411037" cy="2566639"/>
            <a:chOff x="2473811" y="2379950"/>
            <a:chExt cx="5411037" cy="2566639"/>
          </a:xfrm>
        </p:grpSpPr>
        <p:grpSp>
          <p:nvGrpSpPr>
            <p:cNvPr id="51" name="Group 50">
              <a:extLst>
                <a:ext uri="{FF2B5EF4-FFF2-40B4-BE49-F238E27FC236}">
                  <a16:creationId xmlns:a16="http://schemas.microsoft.com/office/drawing/2014/main" id="{307E2853-79CF-4509-BE2B-1ADE1789F89D}"/>
                </a:ext>
              </a:extLst>
            </p:cNvPr>
            <p:cNvGrpSpPr/>
            <p:nvPr/>
          </p:nvGrpSpPr>
          <p:grpSpPr>
            <a:xfrm>
              <a:off x="5309784" y="3568105"/>
              <a:ext cx="2575064" cy="1378484"/>
              <a:chOff x="4658080" y="3128781"/>
              <a:chExt cx="3303216" cy="1768279"/>
            </a:xfrm>
          </p:grpSpPr>
          <p:grpSp>
            <p:nvGrpSpPr>
              <p:cNvPr id="50" name="Group 49">
                <a:extLst>
                  <a:ext uri="{FF2B5EF4-FFF2-40B4-BE49-F238E27FC236}">
                    <a16:creationId xmlns:a16="http://schemas.microsoft.com/office/drawing/2014/main" id="{28A92D68-C97C-4E24-9662-D8EE885DBA4D}"/>
                  </a:ext>
                </a:extLst>
              </p:cNvPr>
              <p:cNvGrpSpPr/>
              <p:nvPr/>
            </p:nvGrpSpPr>
            <p:grpSpPr>
              <a:xfrm>
                <a:off x="5266260" y="3341583"/>
                <a:ext cx="1898020" cy="1407970"/>
                <a:chOff x="5266260" y="3341583"/>
                <a:chExt cx="1898020" cy="1407970"/>
              </a:xfrm>
            </p:grpSpPr>
            <p:cxnSp>
              <p:nvCxnSpPr>
                <p:cNvPr id="40" name="Straight Arrow Connector 39">
                  <a:extLst>
                    <a:ext uri="{FF2B5EF4-FFF2-40B4-BE49-F238E27FC236}">
                      <a16:creationId xmlns:a16="http://schemas.microsoft.com/office/drawing/2014/main" id="{5F1096BE-A5F9-4AF0-9D1E-02843B97F778}"/>
                    </a:ext>
                  </a:extLst>
                </p:cNvPr>
                <p:cNvCxnSpPr>
                  <a:cxnSpLocks/>
                </p:cNvCxnSpPr>
                <p:nvPr/>
              </p:nvCxnSpPr>
              <p:spPr>
                <a:xfrm flipV="1">
                  <a:off x="5266260" y="3341583"/>
                  <a:ext cx="0" cy="1407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5950630-32DE-4764-8F8F-72C0C6002E07}"/>
                    </a:ext>
                  </a:extLst>
                </p:cNvPr>
                <p:cNvCxnSpPr>
                  <a:cxnSpLocks/>
                </p:cNvCxnSpPr>
                <p:nvPr/>
              </p:nvCxnSpPr>
              <p:spPr>
                <a:xfrm>
                  <a:off x="5266260" y="4749553"/>
                  <a:ext cx="18980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Freeform: Shape 46">
                  <a:extLst>
                    <a:ext uri="{FF2B5EF4-FFF2-40B4-BE49-F238E27FC236}">
                      <a16:creationId xmlns:a16="http://schemas.microsoft.com/office/drawing/2014/main" id="{91588632-A5F7-48E4-8227-9617D8FB5FE2}"/>
                    </a:ext>
                  </a:extLst>
                </p:cNvPr>
                <p:cNvSpPr/>
                <p:nvPr/>
              </p:nvSpPr>
              <p:spPr>
                <a:xfrm>
                  <a:off x="5267325" y="3748088"/>
                  <a:ext cx="1762125" cy="933450"/>
                </a:xfrm>
                <a:custGeom>
                  <a:avLst/>
                  <a:gdLst>
                    <a:gd name="connsiteX0" fmla="*/ 0 w 1762125"/>
                    <a:gd name="connsiteY0" fmla="*/ 0 h 933450"/>
                    <a:gd name="connsiteX1" fmla="*/ 90488 w 1762125"/>
                    <a:gd name="connsiteY1" fmla="*/ 9525 h 933450"/>
                    <a:gd name="connsiteX2" fmla="*/ 123825 w 1762125"/>
                    <a:gd name="connsiteY2" fmla="*/ 19050 h 933450"/>
                    <a:gd name="connsiteX3" fmla="*/ 142875 w 1762125"/>
                    <a:gd name="connsiteY3" fmla="*/ 28575 h 933450"/>
                    <a:gd name="connsiteX4" fmla="*/ 161925 w 1762125"/>
                    <a:gd name="connsiteY4" fmla="*/ 33337 h 933450"/>
                    <a:gd name="connsiteX5" fmla="*/ 176213 w 1762125"/>
                    <a:gd name="connsiteY5" fmla="*/ 38100 h 933450"/>
                    <a:gd name="connsiteX6" fmla="*/ 180975 w 1762125"/>
                    <a:gd name="connsiteY6" fmla="*/ 52387 h 933450"/>
                    <a:gd name="connsiteX7" fmla="*/ 214313 w 1762125"/>
                    <a:gd name="connsiteY7" fmla="*/ 76200 h 933450"/>
                    <a:gd name="connsiteX8" fmla="*/ 228600 w 1762125"/>
                    <a:gd name="connsiteY8" fmla="*/ 85725 h 933450"/>
                    <a:gd name="connsiteX9" fmla="*/ 247650 w 1762125"/>
                    <a:gd name="connsiteY9" fmla="*/ 100012 h 933450"/>
                    <a:gd name="connsiteX10" fmla="*/ 261938 w 1762125"/>
                    <a:gd name="connsiteY10" fmla="*/ 104775 h 933450"/>
                    <a:gd name="connsiteX11" fmla="*/ 276225 w 1762125"/>
                    <a:gd name="connsiteY11" fmla="*/ 119062 h 933450"/>
                    <a:gd name="connsiteX12" fmla="*/ 304800 w 1762125"/>
                    <a:gd name="connsiteY12" fmla="*/ 128587 h 933450"/>
                    <a:gd name="connsiteX13" fmla="*/ 314325 w 1762125"/>
                    <a:gd name="connsiteY13" fmla="*/ 142875 h 933450"/>
                    <a:gd name="connsiteX14" fmla="*/ 328613 w 1762125"/>
                    <a:gd name="connsiteY14" fmla="*/ 157162 h 933450"/>
                    <a:gd name="connsiteX15" fmla="*/ 381000 w 1762125"/>
                    <a:gd name="connsiteY15" fmla="*/ 166687 h 933450"/>
                    <a:gd name="connsiteX16" fmla="*/ 409575 w 1762125"/>
                    <a:gd name="connsiteY16" fmla="*/ 176212 h 933450"/>
                    <a:gd name="connsiteX17" fmla="*/ 428625 w 1762125"/>
                    <a:gd name="connsiteY17" fmla="*/ 185737 h 933450"/>
                    <a:gd name="connsiteX18" fmla="*/ 452438 w 1762125"/>
                    <a:gd name="connsiteY18" fmla="*/ 190500 h 933450"/>
                    <a:gd name="connsiteX19" fmla="*/ 466725 w 1762125"/>
                    <a:gd name="connsiteY19" fmla="*/ 200025 h 933450"/>
                    <a:gd name="connsiteX20" fmla="*/ 481013 w 1762125"/>
                    <a:gd name="connsiteY20" fmla="*/ 204787 h 933450"/>
                    <a:gd name="connsiteX21" fmla="*/ 490538 w 1762125"/>
                    <a:gd name="connsiteY21" fmla="*/ 219075 h 933450"/>
                    <a:gd name="connsiteX22" fmla="*/ 509588 w 1762125"/>
                    <a:gd name="connsiteY22" fmla="*/ 228600 h 933450"/>
                    <a:gd name="connsiteX23" fmla="*/ 519113 w 1762125"/>
                    <a:gd name="connsiteY23" fmla="*/ 242887 h 933450"/>
                    <a:gd name="connsiteX24" fmla="*/ 547688 w 1762125"/>
                    <a:gd name="connsiteY24" fmla="*/ 295275 h 933450"/>
                    <a:gd name="connsiteX25" fmla="*/ 561975 w 1762125"/>
                    <a:gd name="connsiteY25" fmla="*/ 342900 h 933450"/>
                    <a:gd name="connsiteX26" fmla="*/ 576263 w 1762125"/>
                    <a:gd name="connsiteY26" fmla="*/ 357187 h 933450"/>
                    <a:gd name="connsiteX27" fmla="*/ 595313 w 1762125"/>
                    <a:gd name="connsiteY27" fmla="*/ 385762 h 933450"/>
                    <a:gd name="connsiteX28" fmla="*/ 614363 w 1762125"/>
                    <a:gd name="connsiteY28" fmla="*/ 414337 h 933450"/>
                    <a:gd name="connsiteX29" fmla="*/ 628650 w 1762125"/>
                    <a:gd name="connsiteY29" fmla="*/ 419100 h 933450"/>
                    <a:gd name="connsiteX30" fmla="*/ 661988 w 1762125"/>
                    <a:gd name="connsiteY30" fmla="*/ 442912 h 933450"/>
                    <a:gd name="connsiteX31" fmla="*/ 676275 w 1762125"/>
                    <a:gd name="connsiteY31" fmla="*/ 447675 h 933450"/>
                    <a:gd name="connsiteX32" fmla="*/ 695325 w 1762125"/>
                    <a:gd name="connsiteY32" fmla="*/ 457200 h 933450"/>
                    <a:gd name="connsiteX33" fmla="*/ 714375 w 1762125"/>
                    <a:gd name="connsiteY33" fmla="*/ 461962 h 933450"/>
                    <a:gd name="connsiteX34" fmla="*/ 738188 w 1762125"/>
                    <a:gd name="connsiteY34" fmla="*/ 471487 h 933450"/>
                    <a:gd name="connsiteX35" fmla="*/ 752475 w 1762125"/>
                    <a:gd name="connsiteY35" fmla="*/ 476250 h 933450"/>
                    <a:gd name="connsiteX36" fmla="*/ 781050 w 1762125"/>
                    <a:gd name="connsiteY36" fmla="*/ 500062 h 933450"/>
                    <a:gd name="connsiteX37" fmla="*/ 795338 w 1762125"/>
                    <a:gd name="connsiteY37" fmla="*/ 504825 h 933450"/>
                    <a:gd name="connsiteX38" fmla="*/ 804863 w 1762125"/>
                    <a:gd name="connsiteY38" fmla="*/ 519112 h 933450"/>
                    <a:gd name="connsiteX39" fmla="*/ 819150 w 1762125"/>
                    <a:gd name="connsiteY39" fmla="*/ 523875 h 933450"/>
                    <a:gd name="connsiteX40" fmla="*/ 833438 w 1762125"/>
                    <a:gd name="connsiteY40" fmla="*/ 533400 h 933450"/>
                    <a:gd name="connsiteX41" fmla="*/ 847725 w 1762125"/>
                    <a:gd name="connsiteY41" fmla="*/ 552450 h 933450"/>
                    <a:gd name="connsiteX42" fmla="*/ 876300 w 1762125"/>
                    <a:gd name="connsiteY42" fmla="*/ 581025 h 933450"/>
                    <a:gd name="connsiteX43" fmla="*/ 909638 w 1762125"/>
                    <a:gd name="connsiteY43" fmla="*/ 619125 h 933450"/>
                    <a:gd name="connsiteX44" fmla="*/ 914400 w 1762125"/>
                    <a:gd name="connsiteY44" fmla="*/ 633412 h 933450"/>
                    <a:gd name="connsiteX45" fmla="*/ 952500 w 1762125"/>
                    <a:gd name="connsiteY45" fmla="*/ 676275 h 933450"/>
                    <a:gd name="connsiteX46" fmla="*/ 966788 w 1762125"/>
                    <a:gd name="connsiteY46" fmla="*/ 685800 h 933450"/>
                    <a:gd name="connsiteX47" fmla="*/ 981075 w 1762125"/>
                    <a:gd name="connsiteY47" fmla="*/ 700087 h 933450"/>
                    <a:gd name="connsiteX48" fmla="*/ 1023938 w 1762125"/>
                    <a:gd name="connsiteY48" fmla="*/ 728662 h 933450"/>
                    <a:gd name="connsiteX49" fmla="*/ 1038225 w 1762125"/>
                    <a:gd name="connsiteY49" fmla="*/ 738187 h 933450"/>
                    <a:gd name="connsiteX50" fmla="*/ 1071563 w 1762125"/>
                    <a:gd name="connsiteY50" fmla="*/ 762000 h 933450"/>
                    <a:gd name="connsiteX51" fmla="*/ 1119188 w 1762125"/>
                    <a:gd name="connsiteY51" fmla="*/ 776287 h 933450"/>
                    <a:gd name="connsiteX52" fmla="*/ 1190625 w 1762125"/>
                    <a:gd name="connsiteY52" fmla="*/ 785812 h 933450"/>
                    <a:gd name="connsiteX53" fmla="*/ 1214438 w 1762125"/>
                    <a:gd name="connsiteY53" fmla="*/ 790575 h 933450"/>
                    <a:gd name="connsiteX54" fmla="*/ 1271588 w 1762125"/>
                    <a:gd name="connsiteY54" fmla="*/ 795337 h 933450"/>
                    <a:gd name="connsiteX55" fmla="*/ 1290638 w 1762125"/>
                    <a:gd name="connsiteY55" fmla="*/ 800100 h 933450"/>
                    <a:gd name="connsiteX56" fmla="*/ 1333500 w 1762125"/>
                    <a:gd name="connsiteY56" fmla="*/ 823912 h 933450"/>
                    <a:gd name="connsiteX57" fmla="*/ 1362075 w 1762125"/>
                    <a:gd name="connsiteY57" fmla="*/ 838200 h 933450"/>
                    <a:gd name="connsiteX58" fmla="*/ 1390650 w 1762125"/>
                    <a:gd name="connsiteY58" fmla="*/ 852487 h 933450"/>
                    <a:gd name="connsiteX59" fmla="*/ 1404938 w 1762125"/>
                    <a:gd name="connsiteY59" fmla="*/ 862012 h 933450"/>
                    <a:gd name="connsiteX60" fmla="*/ 1423988 w 1762125"/>
                    <a:gd name="connsiteY60" fmla="*/ 866775 h 933450"/>
                    <a:gd name="connsiteX61" fmla="*/ 1433513 w 1762125"/>
                    <a:gd name="connsiteY61" fmla="*/ 881062 h 933450"/>
                    <a:gd name="connsiteX62" fmla="*/ 1462088 w 1762125"/>
                    <a:gd name="connsiteY62" fmla="*/ 885825 h 933450"/>
                    <a:gd name="connsiteX63" fmla="*/ 1495425 w 1762125"/>
                    <a:gd name="connsiteY63" fmla="*/ 890587 h 933450"/>
                    <a:gd name="connsiteX64" fmla="*/ 1524000 w 1762125"/>
                    <a:gd name="connsiteY64" fmla="*/ 895350 h 933450"/>
                    <a:gd name="connsiteX65" fmla="*/ 1576388 w 1762125"/>
                    <a:gd name="connsiteY65" fmla="*/ 900112 h 933450"/>
                    <a:gd name="connsiteX66" fmla="*/ 1614488 w 1762125"/>
                    <a:gd name="connsiteY66" fmla="*/ 909637 h 933450"/>
                    <a:gd name="connsiteX67" fmla="*/ 1662113 w 1762125"/>
                    <a:gd name="connsiteY67" fmla="*/ 919162 h 933450"/>
                    <a:gd name="connsiteX68" fmla="*/ 1733550 w 1762125"/>
                    <a:gd name="connsiteY68" fmla="*/ 933450 h 933450"/>
                    <a:gd name="connsiteX69" fmla="*/ 1762125 w 1762125"/>
                    <a:gd name="connsiteY69" fmla="*/ 933450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62125" h="933450">
                      <a:moveTo>
                        <a:pt x="0" y="0"/>
                      </a:moveTo>
                      <a:cubicBezTo>
                        <a:pt x="43116" y="3316"/>
                        <a:pt x="54757" y="2379"/>
                        <a:pt x="90488" y="9525"/>
                      </a:cubicBezTo>
                      <a:cubicBezTo>
                        <a:pt x="98048" y="11037"/>
                        <a:pt x="115876" y="15643"/>
                        <a:pt x="123825" y="19050"/>
                      </a:cubicBezTo>
                      <a:cubicBezTo>
                        <a:pt x="130350" y="21847"/>
                        <a:pt x="136227" y="26082"/>
                        <a:pt x="142875" y="28575"/>
                      </a:cubicBezTo>
                      <a:cubicBezTo>
                        <a:pt x="149004" y="30873"/>
                        <a:pt x="155631" y="31539"/>
                        <a:pt x="161925" y="33337"/>
                      </a:cubicBezTo>
                      <a:cubicBezTo>
                        <a:pt x="166752" y="34716"/>
                        <a:pt x="171450" y="36512"/>
                        <a:pt x="176213" y="38100"/>
                      </a:cubicBezTo>
                      <a:cubicBezTo>
                        <a:pt x="177800" y="42862"/>
                        <a:pt x="178190" y="48210"/>
                        <a:pt x="180975" y="52387"/>
                      </a:cubicBezTo>
                      <a:cubicBezTo>
                        <a:pt x="191716" y="68499"/>
                        <a:pt x="198268" y="67032"/>
                        <a:pt x="214313" y="76200"/>
                      </a:cubicBezTo>
                      <a:cubicBezTo>
                        <a:pt x="219283" y="79040"/>
                        <a:pt x="223942" y="82398"/>
                        <a:pt x="228600" y="85725"/>
                      </a:cubicBezTo>
                      <a:cubicBezTo>
                        <a:pt x="235059" y="90339"/>
                        <a:pt x="240758" y="96074"/>
                        <a:pt x="247650" y="100012"/>
                      </a:cubicBezTo>
                      <a:cubicBezTo>
                        <a:pt x="252009" y="102503"/>
                        <a:pt x="257175" y="103187"/>
                        <a:pt x="261938" y="104775"/>
                      </a:cubicBezTo>
                      <a:cubicBezTo>
                        <a:pt x="266700" y="109537"/>
                        <a:pt x="270338" y="115791"/>
                        <a:pt x="276225" y="119062"/>
                      </a:cubicBezTo>
                      <a:cubicBezTo>
                        <a:pt x="285002" y="123938"/>
                        <a:pt x="304800" y="128587"/>
                        <a:pt x="304800" y="128587"/>
                      </a:cubicBezTo>
                      <a:cubicBezTo>
                        <a:pt x="307975" y="133350"/>
                        <a:pt x="310661" y="138478"/>
                        <a:pt x="314325" y="142875"/>
                      </a:cubicBezTo>
                      <a:cubicBezTo>
                        <a:pt x="318637" y="148049"/>
                        <a:pt x="323009" y="153426"/>
                        <a:pt x="328613" y="157162"/>
                      </a:cubicBezTo>
                      <a:cubicBezTo>
                        <a:pt x="338781" y="163940"/>
                        <a:pt x="379378" y="166484"/>
                        <a:pt x="381000" y="166687"/>
                      </a:cubicBezTo>
                      <a:cubicBezTo>
                        <a:pt x="390525" y="169862"/>
                        <a:pt x="400595" y="171722"/>
                        <a:pt x="409575" y="176212"/>
                      </a:cubicBezTo>
                      <a:cubicBezTo>
                        <a:pt x="415925" y="179387"/>
                        <a:pt x="421890" y="183492"/>
                        <a:pt x="428625" y="185737"/>
                      </a:cubicBezTo>
                      <a:cubicBezTo>
                        <a:pt x="436304" y="188297"/>
                        <a:pt x="444500" y="188912"/>
                        <a:pt x="452438" y="190500"/>
                      </a:cubicBezTo>
                      <a:cubicBezTo>
                        <a:pt x="457200" y="193675"/>
                        <a:pt x="461606" y="197465"/>
                        <a:pt x="466725" y="200025"/>
                      </a:cubicBezTo>
                      <a:cubicBezTo>
                        <a:pt x="471215" y="202270"/>
                        <a:pt x="477093" y="201651"/>
                        <a:pt x="481013" y="204787"/>
                      </a:cubicBezTo>
                      <a:cubicBezTo>
                        <a:pt x="485483" y="208363"/>
                        <a:pt x="486141" y="215411"/>
                        <a:pt x="490538" y="219075"/>
                      </a:cubicBezTo>
                      <a:cubicBezTo>
                        <a:pt x="495992" y="223620"/>
                        <a:pt x="503238" y="225425"/>
                        <a:pt x="509588" y="228600"/>
                      </a:cubicBezTo>
                      <a:cubicBezTo>
                        <a:pt x="512763" y="233362"/>
                        <a:pt x="516372" y="237862"/>
                        <a:pt x="519113" y="242887"/>
                      </a:cubicBezTo>
                      <a:cubicBezTo>
                        <a:pt x="551531" y="302320"/>
                        <a:pt x="525930" y="262637"/>
                        <a:pt x="547688" y="295275"/>
                      </a:cubicBezTo>
                      <a:cubicBezTo>
                        <a:pt x="549846" y="303909"/>
                        <a:pt x="558109" y="339034"/>
                        <a:pt x="561975" y="342900"/>
                      </a:cubicBezTo>
                      <a:cubicBezTo>
                        <a:pt x="566738" y="347662"/>
                        <a:pt x="572128" y="351871"/>
                        <a:pt x="576263" y="357187"/>
                      </a:cubicBezTo>
                      <a:cubicBezTo>
                        <a:pt x="583291" y="366223"/>
                        <a:pt x="595313" y="385762"/>
                        <a:pt x="595313" y="385762"/>
                      </a:cubicBezTo>
                      <a:cubicBezTo>
                        <a:pt x="600306" y="400743"/>
                        <a:pt x="599072" y="404143"/>
                        <a:pt x="614363" y="414337"/>
                      </a:cubicBezTo>
                      <a:cubicBezTo>
                        <a:pt x="618540" y="417122"/>
                        <a:pt x="624160" y="416855"/>
                        <a:pt x="628650" y="419100"/>
                      </a:cubicBezTo>
                      <a:cubicBezTo>
                        <a:pt x="643396" y="426473"/>
                        <a:pt x="646882" y="434280"/>
                        <a:pt x="661988" y="442912"/>
                      </a:cubicBezTo>
                      <a:cubicBezTo>
                        <a:pt x="666347" y="445403"/>
                        <a:pt x="671661" y="445697"/>
                        <a:pt x="676275" y="447675"/>
                      </a:cubicBezTo>
                      <a:cubicBezTo>
                        <a:pt x="682800" y="450472"/>
                        <a:pt x="688677" y="454707"/>
                        <a:pt x="695325" y="457200"/>
                      </a:cubicBezTo>
                      <a:cubicBezTo>
                        <a:pt x="701454" y="459498"/>
                        <a:pt x="708165" y="459892"/>
                        <a:pt x="714375" y="461962"/>
                      </a:cubicBezTo>
                      <a:cubicBezTo>
                        <a:pt x="722485" y="464665"/>
                        <a:pt x="730183" y="468485"/>
                        <a:pt x="738188" y="471487"/>
                      </a:cubicBezTo>
                      <a:cubicBezTo>
                        <a:pt x="742888" y="473250"/>
                        <a:pt x="747985" y="474005"/>
                        <a:pt x="752475" y="476250"/>
                      </a:cubicBezTo>
                      <a:cubicBezTo>
                        <a:pt x="783645" y="491836"/>
                        <a:pt x="749445" y="478992"/>
                        <a:pt x="781050" y="500062"/>
                      </a:cubicBezTo>
                      <a:cubicBezTo>
                        <a:pt x="785227" y="502847"/>
                        <a:pt x="790575" y="503237"/>
                        <a:pt x="795338" y="504825"/>
                      </a:cubicBezTo>
                      <a:cubicBezTo>
                        <a:pt x="798513" y="509587"/>
                        <a:pt x="800394" y="515536"/>
                        <a:pt x="804863" y="519112"/>
                      </a:cubicBezTo>
                      <a:cubicBezTo>
                        <a:pt x="808783" y="522248"/>
                        <a:pt x="814660" y="521630"/>
                        <a:pt x="819150" y="523875"/>
                      </a:cubicBezTo>
                      <a:cubicBezTo>
                        <a:pt x="824270" y="526435"/>
                        <a:pt x="828675" y="530225"/>
                        <a:pt x="833438" y="533400"/>
                      </a:cubicBezTo>
                      <a:cubicBezTo>
                        <a:pt x="838200" y="539750"/>
                        <a:pt x="842415" y="546550"/>
                        <a:pt x="847725" y="552450"/>
                      </a:cubicBezTo>
                      <a:cubicBezTo>
                        <a:pt x="856736" y="562463"/>
                        <a:pt x="868828" y="569817"/>
                        <a:pt x="876300" y="581025"/>
                      </a:cubicBezTo>
                      <a:cubicBezTo>
                        <a:pt x="898525" y="614363"/>
                        <a:pt x="885825" y="603250"/>
                        <a:pt x="909638" y="619125"/>
                      </a:cubicBezTo>
                      <a:cubicBezTo>
                        <a:pt x="911225" y="623887"/>
                        <a:pt x="912155" y="628922"/>
                        <a:pt x="914400" y="633412"/>
                      </a:cubicBezTo>
                      <a:cubicBezTo>
                        <a:pt x="921558" y="647728"/>
                        <a:pt x="943032" y="669963"/>
                        <a:pt x="952500" y="676275"/>
                      </a:cubicBezTo>
                      <a:cubicBezTo>
                        <a:pt x="957263" y="679450"/>
                        <a:pt x="962391" y="682136"/>
                        <a:pt x="966788" y="685800"/>
                      </a:cubicBezTo>
                      <a:cubicBezTo>
                        <a:pt x="971962" y="690112"/>
                        <a:pt x="975759" y="695952"/>
                        <a:pt x="981075" y="700087"/>
                      </a:cubicBezTo>
                      <a:cubicBezTo>
                        <a:pt x="981085" y="700095"/>
                        <a:pt x="1016789" y="723896"/>
                        <a:pt x="1023938" y="728662"/>
                      </a:cubicBezTo>
                      <a:cubicBezTo>
                        <a:pt x="1028700" y="731837"/>
                        <a:pt x="1033646" y="734753"/>
                        <a:pt x="1038225" y="738187"/>
                      </a:cubicBezTo>
                      <a:cubicBezTo>
                        <a:pt x="1040787" y="740109"/>
                        <a:pt x="1065862" y="759466"/>
                        <a:pt x="1071563" y="762000"/>
                      </a:cubicBezTo>
                      <a:cubicBezTo>
                        <a:pt x="1078668" y="765158"/>
                        <a:pt x="1108442" y="774590"/>
                        <a:pt x="1119188" y="776287"/>
                      </a:cubicBezTo>
                      <a:cubicBezTo>
                        <a:pt x="1142917" y="780034"/>
                        <a:pt x="1166868" y="782248"/>
                        <a:pt x="1190625" y="785812"/>
                      </a:cubicBezTo>
                      <a:cubicBezTo>
                        <a:pt x="1198630" y="787013"/>
                        <a:pt x="1206399" y="789629"/>
                        <a:pt x="1214438" y="790575"/>
                      </a:cubicBezTo>
                      <a:cubicBezTo>
                        <a:pt x="1233423" y="792809"/>
                        <a:pt x="1252538" y="793750"/>
                        <a:pt x="1271588" y="795337"/>
                      </a:cubicBezTo>
                      <a:cubicBezTo>
                        <a:pt x="1277938" y="796925"/>
                        <a:pt x="1284784" y="797173"/>
                        <a:pt x="1290638" y="800100"/>
                      </a:cubicBezTo>
                      <a:cubicBezTo>
                        <a:pt x="1356133" y="832848"/>
                        <a:pt x="1293995" y="810744"/>
                        <a:pt x="1333500" y="823912"/>
                      </a:cubicBezTo>
                      <a:cubicBezTo>
                        <a:pt x="1374449" y="851210"/>
                        <a:pt x="1322639" y="818481"/>
                        <a:pt x="1362075" y="838200"/>
                      </a:cubicBezTo>
                      <a:cubicBezTo>
                        <a:pt x="1398996" y="856661"/>
                        <a:pt x="1354747" y="840520"/>
                        <a:pt x="1390650" y="852487"/>
                      </a:cubicBezTo>
                      <a:cubicBezTo>
                        <a:pt x="1395413" y="855662"/>
                        <a:pt x="1399677" y="859757"/>
                        <a:pt x="1404938" y="862012"/>
                      </a:cubicBezTo>
                      <a:cubicBezTo>
                        <a:pt x="1410954" y="864590"/>
                        <a:pt x="1418542" y="863144"/>
                        <a:pt x="1423988" y="866775"/>
                      </a:cubicBezTo>
                      <a:cubicBezTo>
                        <a:pt x="1428750" y="869950"/>
                        <a:pt x="1428394" y="878502"/>
                        <a:pt x="1433513" y="881062"/>
                      </a:cubicBezTo>
                      <a:cubicBezTo>
                        <a:pt x="1442150" y="885380"/>
                        <a:pt x="1452544" y="884357"/>
                        <a:pt x="1462088" y="885825"/>
                      </a:cubicBezTo>
                      <a:cubicBezTo>
                        <a:pt x="1473183" y="887532"/>
                        <a:pt x="1484330" y="888880"/>
                        <a:pt x="1495425" y="890587"/>
                      </a:cubicBezTo>
                      <a:cubicBezTo>
                        <a:pt x="1504969" y="892055"/>
                        <a:pt x="1514410" y="894222"/>
                        <a:pt x="1524000" y="895350"/>
                      </a:cubicBezTo>
                      <a:cubicBezTo>
                        <a:pt x="1541415" y="897399"/>
                        <a:pt x="1558925" y="898525"/>
                        <a:pt x="1576388" y="900112"/>
                      </a:cubicBezTo>
                      <a:cubicBezTo>
                        <a:pt x="1589088" y="903287"/>
                        <a:pt x="1601709" y="906797"/>
                        <a:pt x="1614488" y="909637"/>
                      </a:cubicBezTo>
                      <a:cubicBezTo>
                        <a:pt x="1630292" y="913149"/>
                        <a:pt x="1646755" y="914042"/>
                        <a:pt x="1662113" y="919162"/>
                      </a:cubicBezTo>
                      <a:cubicBezTo>
                        <a:pt x="1686651" y="927343"/>
                        <a:pt x="1702495" y="933450"/>
                        <a:pt x="1733550" y="933450"/>
                      </a:cubicBezTo>
                      <a:lnTo>
                        <a:pt x="1762125" y="93345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A874596-6EC7-404A-A12C-99A12B48AC18}"/>
                      </a:ext>
                    </a:extLst>
                  </p:cNvPr>
                  <p:cNvSpPr txBox="1"/>
                  <p:nvPr/>
                </p:nvSpPr>
                <p:spPr>
                  <a:xfrm>
                    <a:off x="4658080" y="3128781"/>
                    <a:ext cx="1323754" cy="2171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1100" b="0" i="0" smtClean="0">
                              <a:solidFill>
                                <a:srgbClr val="FF0000"/>
                              </a:solidFill>
                              <a:latin typeface="Cambria Math" panose="02040503050406030204" pitchFamily="18" charset="0"/>
                            </a:rPr>
                            <m:t>Pr</m:t>
                          </m:r>
                          <m:r>
                            <a:rPr lang="en-GB" sz="1100" b="0" i="1" smtClean="0">
                              <a:solidFill>
                                <a:srgbClr val="FF0000"/>
                              </a:solidFill>
                              <a:latin typeface="Cambria Math" panose="02040503050406030204" pitchFamily="18" charset="0"/>
                            </a:rPr>
                            <m:t>⁡[</m:t>
                          </m:r>
                          <m:r>
                            <a:rPr lang="en-GB" sz="1100" b="0" i="1" smtClean="0">
                              <a:solidFill>
                                <a:srgbClr val="FF0000"/>
                              </a:solidFill>
                              <a:latin typeface="Cambria Math" panose="02040503050406030204" pitchFamily="18" charset="0"/>
                            </a:rPr>
                            <m:t>𝑔</m:t>
                          </m:r>
                          <m:d>
                            <m:dPr>
                              <m:ctrlPr>
                                <a:rPr lang="en-GB" sz="1100" b="0" i="1" smtClean="0">
                                  <a:solidFill>
                                    <a:srgbClr val="FF0000"/>
                                  </a:solidFill>
                                  <a:latin typeface="Cambria Math" panose="02040503050406030204" pitchFamily="18" charset="0"/>
                                </a:rPr>
                              </m:ctrlPr>
                            </m:dPr>
                            <m:e>
                              <m:r>
                                <a:rPr lang="en-GB" sz="1100" b="0" i="1" smtClean="0">
                                  <a:solidFill>
                                    <a:srgbClr val="FF0000"/>
                                  </a:solidFill>
                                  <a:latin typeface="Cambria Math" panose="02040503050406030204" pitchFamily="18" charset="0"/>
                                </a:rPr>
                                <m:t>𝑝</m:t>
                              </m:r>
                            </m:e>
                          </m:d>
                          <m:r>
                            <a:rPr lang="en-GB" sz="1100" b="0" i="1" smtClean="0">
                              <a:solidFill>
                                <a:srgbClr val="FF0000"/>
                              </a:solidFill>
                              <a:latin typeface="Cambria Math" panose="02040503050406030204" pitchFamily="18" charset="0"/>
                            </a:rPr>
                            <m:t>=</m:t>
                          </m:r>
                          <m:r>
                            <a:rPr lang="en-GB" sz="1100" b="0" i="1" smtClean="0">
                              <a:solidFill>
                                <a:srgbClr val="FF0000"/>
                              </a:solidFill>
                              <a:latin typeface="Cambria Math" panose="02040503050406030204" pitchFamily="18" charset="0"/>
                            </a:rPr>
                            <m:t>𝑔</m:t>
                          </m:r>
                          <m:d>
                            <m:dPr>
                              <m:ctrlPr>
                                <a:rPr lang="en-GB" sz="1100" b="0" i="1" smtClean="0">
                                  <a:solidFill>
                                    <a:srgbClr val="FF0000"/>
                                  </a:solidFill>
                                  <a:latin typeface="Cambria Math" panose="02040503050406030204" pitchFamily="18" charset="0"/>
                                </a:rPr>
                              </m:ctrlPr>
                            </m:dPr>
                            <m:e>
                              <m:r>
                                <a:rPr lang="en-GB" sz="1100" b="0" i="1" smtClean="0">
                                  <a:solidFill>
                                    <a:srgbClr val="FF0000"/>
                                  </a:solidFill>
                                  <a:latin typeface="Cambria Math" panose="02040503050406030204" pitchFamily="18" charset="0"/>
                                </a:rPr>
                                <m:t>𝑞</m:t>
                              </m:r>
                            </m:e>
                          </m:d>
                          <m:r>
                            <a:rPr lang="en-GB" sz="1100" b="0" i="1" smtClean="0">
                              <a:solidFill>
                                <a:srgbClr val="FF0000"/>
                              </a:solidFill>
                              <a:latin typeface="Cambria Math" panose="02040503050406030204" pitchFamily="18" charset="0"/>
                            </a:rPr>
                            <m:t>]</m:t>
                          </m:r>
                        </m:oMath>
                      </m:oMathPara>
                    </a14:m>
                    <a:endParaRPr lang="en-US" sz="1100">
                      <a:solidFill>
                        <a:srgbClr val="FF0000"/>
                      </a:solidFill>
                    </a:endParaRPr>
                  </a:p>
                </p:txBody>
              </p:sp>
            </mc:Choice>
            <mc:Fallback xmlns="">
              <p:sp>
                <p:nvSpPr>
                  <p:cNvPr id="49" name="TextBox 48">
                    <a:extLst>
                      <a:ext uri="{FF2B5EF4-FFF2-40B4-BE49-F238E27FC236}">
                        <a16:creationId xmlns:a16="http://schemas.microsoft.com/office/drawing/2014/main" id="{7A874596-6EC7-404A-A12C-99A12B48AC18}"/>
                      </a:ext>
                    </a:extLst>
                  </p:cNvPr>
                  <p:cNvSpPr txBox="1">
                    <a:spLocks noRot="1" noChangeAspect="1" noMove="1" noResize="1" noEditPoints="1" noAdjustHandles="1" noChangeArrowheads="1" noChangeShapeType="1" noTextEdit="1"/>
                  </p:cNvSpPr>
                  <p:nvPr/>
                </p:nvSpPr>
                <p:spPr>
                  <a:xfrm>
                    <a:off x="4658080" y="3128781"/>
                    <a:ext cx="1323754" cy="217144"/>
                  </a:xfrm>
                  <a:prstGeom prst="rect">
                    <a:avLst/>
                  </a:prstGeom>
                  <a:blipFill>
                    <a:blip r:embed="rId4"/>
                    <a:stretch>
                      <a:fillRect l="-2367" r="-4734" b="-3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373EA567-A349-4059-9098-D7435B0A4182}"/>
                      </a:ext>
                    </a:extLst>
                  </p:cNvPr>
                  <p:cNvSpPr txBox="1"/>
                  <p:nvPr/>
                </p:nvSpPr>
                <p:spPr>
                  <a:xfrm>
                    <a:off x="7164280" y="4679916"/>
                    <a:ext cx="797016" cy="2171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100" b="0" i="1" smtClean="0">
                              <a:solidFill>
                                <a:srgbClr val="FF0000"/>
                              </a:solidFill>
                              <a:latin typeface="Cambria Math" panose="02040503050406030204" pitchFamily="18" charset="0"/>
                            </a:rPr>
                            <m:t>𝑑𝑖𝑠𝑡</m:t>
                          </m:r>
                          <m:r>
                            <a:rPr lang="en-GB" sz="1100" b="0" i="1" smtClean="0">
                              <a:solidFill>
                                <a:srgbClr val="FF0000"/>
                              </a:solidFill>
                              <a:latin typeface="Cambria Math" panose="02040503050406030204" pitchFamily="18" charset="0"/>
                            </a:rPr>
                            <m:t>(</m:t>
                          </m:r>
                          <m:r>
                            <a:rPr lang="en-GB" sz="1100" b="0" i="1" smtClean="0">
                              <a:solidFill>
                                <a:srgbClr val="FF0000"/>
                              </a:solidFill>
                              <a:latin typeface="Cambria Math" panose="02040503050406030204" pitchFamily="18" charset="0"/>
                            </a:rPr>
                            <m:t>𝑝</m:t>
                          </m:r>
                          <m:r>
                            <a:rPr lang="en-GB" sz="1100" b="0" i="1" smtClean="0">
                              <a:solidFill>
                                <a:srgbClr val="FF0000"/>
                              </a:solidFill>
                              <a:latin typeface="Cambria Math" panose="02040503050406030204" pitchFamily="18" charset="0"/>
                            </a:rPr>
                            <m:t>,</m:t>
                          </m:r>
                          <m:r>
                            <a:rPr lang="en-GB" sz="1100" b="0" i="1" smtClean="0">
                              <a:solidFill>
                                <a:srgbClr val="FF0000"/>
                              </a:solidFill>
                              <a:latin typeface="Cambria Math" panose="02040503050406030204" pitchFamily="18" charset="0"/>
                            </a:rPr>
                            <m:t>𝑞</m:t>
                          </m:r>
                          <m:r>
                            <a:rPr lang="en-GB" sz="1100" b="0" i="1" smtClean="0">
                              <a:solidFill>
                                <a:srgbClr val="FF0000"/>
                              </a:solidFill>
                              <a:latin typeface="Cambria Math" panose="02040503050406030204" pitchFamily="18" charset="0"/>
                            </a:rPr>
                            <m:t>)</m:t>
                          </m:r>
                        </m:oMath>
                      </m:oMathPara>
                    </a14:m>
                    <a:endParaRPr lang="en-US" sz="1100">
                      <a:solidFill>
                        <a:srgbClr val="FF0000"/>
                      </a:solidFill>
                    </a:endParaRPr>
                  </a:p>
                </p:txBody>
              </p:sp>
            </mc:Choice>
            <mc:Fallback xmlns="">
              <p:sp>
                <p:nvSpPr>
                  <p:cNvPr id="58" name="TextBox 57">
                    <a:extLst>
                      <a:ext uri="{FF2B5EF4-FFF2-40B4-BE49-F238E27FC236}">
                        <a16:creationId xmlns:a16="http://schemas.microsoft.com/office/drawing/2014/main" id="{373EA567-A349-4059-9098-D7435B0A4182}"/>
                      </a:ext>
                    </a:extLst>
                  </p:cNvPr>
                  <p:cNvSpPr txBox="1">
                    <a:spLocks noRot="1" noChangeAspect="1" noMove="1" noResize="1" noEditPoints="1" noAdjustHandles="1" noChangeArrowheads="1" noChangeShapeType="1" noTextEdit="1"/>
                  </p:cNvSpPr>
                  <p:nvPr/>
                </p:nvSpPr>
                <p:spPr>
                  <a:xfrm>
                    <a:off x="7164280" y="4679916"/>
                    <a:ext cx="797016" cy="217144"/>
                  </a:xfrm>
                  <a:prstGeom prst="rect">
                    <a:avLst/>
                  </a:prstGeom>
                  <a:blipFill>
                    <a:blip r:embed="rId5"/>
                    <a:stretch>
                      <a:fillRect l="-4950" r="-8911" b="-4074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E13EFBA-4691-4EF2-B7F2-AFEC03742D1E}"/>
                    </a:ext>
                  </a:extLst>
                </p:cNvPr>
                <p:cNvSpPr txBox="1"/>
                <p:nvPr/>
              </p:nvSpPr>
              <p:spPr>
                <a:xfrm>
                  <a:off x="5636600" y="3966254"/>
                  <a:ext cx="117020"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100" b="0" i="1" smtClean="0">
                            <a:solidFill>
                              <a:srgbClr val="FF0000"/>
                            </a:solidFill>
                            <a:latin typeface="Cambria Math" panose="02040503050406030204" pitchFamily="18" charset="0"/>
                          </a:rPr>
                          <m:t>1</m:t>
                        </m:r>
                      </m:oMath>
                    </m:oMathPara>
                  </a14:m>
                  <a:endParaRPr lang="en-US" sz="1100" dirty="0">
                    <a:solidFill>
                      <a:srgbClr val="FF0000"/>
                    </a:solidFill>
                  </a:endParaRPr>
                </a:p>
              </p:txBody>
            </p:sp>
          </mc:Choice>
          <mc:Fallback xmlns="">
            <p:sp>
              <p:nvSpPr>
                <p:cNvPr id="61" name="TextBox 60">
                  <a:extLst>
                    <a:ext uri="{FF2B5EF4-FFF2-40B4-BE49-F238E27FC236}">
                      <a16:creationId xmlns:a16="http://schemas.microsoft.com/office/drawing/2014/main" id="{1E13EFBA-4691-4EF2-B7F2-AFEC03742D1E}"/>
                    </a:ext>
                  </a:extLst>
                </p:cNvPr>
                <p:cNvSpPr txBox="1">
                  <a:spLocks noRot="1" noChangeAspect="1" noMove="1" noResize="1" noEditPoints="1" noAdjustHandles="1" noChangeArrowheads="1" noChangeShapeType="1" noTextEdit="1"/>
                </p:cNvSpPr>
                <p:nvPr/>
              </p:nvSpPr>
              <p:spPr>
                <a:xfrm>
                  <a:off x="5636600" y="3966254"/>
                  <a:ext cx="117020" cy="169277"/>
                </a:xfrm>
                <a:prstGeom prst="rect">
                  <a:avLst/>
                </a:prstGeom>
                <a:blipFill>
                  <a:blip r:embed="rId6"/>
                  <a:stretch>
                    <a:fillRect l="-26316" r="-2631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37654F9F-E8FC-48BB-B68E-04EE0AB6A593}"/>
                    </a:ext>
                  </a:extLst>
                </p:cNvPr>
                <p:cNvSpPr txBox="1"/>
                <p:nvPr/>
              </p:nvSpPr>
              <p:spPr>
                <a:xfrm>
                  <a:off x="4097192" y="3434382"/>
                  <a:ext cx="117020"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100" b="0" i="1" smtClean="0">
                            <a:solidFill>
                              <a:srgbClr val="FF0000"/>
                            </a:solidFill>
                            <a:latin typeface="Cambria Math" panose="02040503050406030204" pitchFamily="18" charset="0"/>
                          </a:rPr>
                          <m:t>1</m:t>
                        </m:r>
                      </m:oMath>
                    </m:oMathPara>
                  </a14:m>
                  <a:endParaRPr lang="en-US" sz="1100" dirty="0">
                    <a:solidFill>
                      <a:srgbClr val="FF0000"/>
                    </a:solidFill>
                  </a:endParaRPr>
                </a:p>
              </p:txBody>
            </p:sp>
          </mc:Choice>
          <mc:Fallback xmlns="">
            <p:sp>
              <p:nvSpPr>
                <p:cNvPr id="56" name="TextBox 55">
                  <a:extLst>
                    <a:ext uri="{FF2B5EF4-FFF2-40B4-BE49-F238E27FC236}">
                      <a16:creationId xmlns:a16="http://schemas.microsoft.com/office/drawing/2014/main" id="{37654F9F-E8FC-48BB-B68E-04EE0AB6A593}"/>
                    </a:ext>
                  </a:extLst>
                </p:cNvPr>
                <p:cNvSpPr txBox="1">
                  <a:spLocks noRot="1" noChangeAspect="1" noMove="1" noResize="1" noEditPoints="1" noAdjustHandles="1" noChangeArrowheads="1" noChangeShapeType="1" noTextEdit="1"/>
                </p:cNvSpPr>
                <p:nvPr/>
              </p:nvSpPr>
              <p:spPr>
                <a:xfrm>
                  <a:off x="4097192" y="3434382"/>
                  <a:ext cx="117020" cy="169277"/>
                </a:xfrm>
                <a:prstGeom prst="rect">
                  <a:avLst/>
                </a:prstGeom>
                <a:blipFill>
                  <a:blip r:embed="rId6"/>
                  <a:stretch>
                    <a:fillRect l="-26316" r="-26316"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2DA9EFF-1AEF-4024-A8DE-69AA073C8800}"/>
                    </a:ext>
                  </a:extLst>
                </p:cNvPr>
                <p:cNvSpPr txBox="1"/>
                <p:nvPr/>
              </p:nvSpPr>
              <p:spPr>
                <a:xfrm>
                  <a:off x="2473811" y="2379950"/>
                  <a:ext cx="118750" cy="1692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100" b="0" i="1" smtClean="0">
                            <a:solidFill>
                              <a:srgbClr val="FF0000"/>
                            </a:solidFill>
                            <a:latin typeface="Cambria Math" panose="02040503050406030204" pitchFamily="18" charset="0"/>
                          </a:rPr>
                          <m:t>𝑝</m:t>
                        </m:r>
                      </m:oMath>
                    </m:oMathPara>
                  </a14:m>
                  <a:endParaRPr lang="en-US" sz="1100" dirty="0">
                    <a:solidFill>
                      <a:srgbClr val="FF0000"/>
                    </a:solidFill>
                  </a:endParaRPr>
                </a:p>
              </p:txBody>
            </p:sp>
          </mc:Choice>
          <mc:Fallback xmlns="">
            <p:sp>
              <p:nvSpPr>
                <p:cNvPr id="59" name="TextBox 58">
                  <a:extLst>
                    <a:ext uri="{FF2B5EF4-FFF2-40B4-BE49-F238E27FC236}">
                      <a16:creationId xmlns:a16="http://schemas.microsoft.com/office/drawing/2014/main" id="{E2DA9EFF-1AEF-4024-A8DE-69AA073C8800}"/>
                    </a:ext>
                  </a:extLst>
                </p:cNvPr>
                <p:cNvSpPr txBox="1">
                  <a:spLocks noRot="1" noChangeAspect="1" noMove="1" noResize="1" noEditPoints="1" noAdjustHandles="1" noChangeArrowheads="1" noChangeShapeType="1" noTextEdit="1"/>
                </p:cNvSpPr>
                <p:nvPr/>
              </p:nvSpPr>
              <p:spPr>
                <a:xfrm>
                  <a:off x="2473811" y="2379950"/>
                  <a:ext cx="118750" cy="169277"/>
                </a:xfrm>
                <a:prstGeom prst="rect">
                  <a:avLst/>
                </a:prstGeom>
                <a:blipFill>
                  <a:blip r:embed="rId7"/>
                  <a:stretch>
                    <a:fillRect l="-31579" r="-26316" b="-28571"/>
                  </a:stretch>
                </a:blipFill>
              </p:spPr>
              <p:txBody>
                <a:bodyPr/>
                <a:lstStyle/>
                <a:p>
                  <a:r>
                    <a:rPr lang="en-US">
                      <a:noFill/>
                    </a:rPr>
                    <a:t> </a:t>
                  </a:r>
                </a:p>
              </p:txBody>
            </p:sp>
          </mc:Fallback>
        </mc:AlternateContent>
      </p:grpSp>
      <p:sp>
        <p:nvSpPr>
          <p:cNvPr id="63" name="Google Shape;144;p19">
            <a:extLst>
              <a:ext uri="{FF2B5EF4-FFF2-40B4-BE49-F238E27FC236}">
                <a16:creationId xmlns:a16="http://schemas.microsoft.com/office/drawing/2014/main" id="{2293F808-6956-4FD9-B59B-D4650973D98A}"/>
              </a:ext>
            </a:extLst>
          </p:cNvPr>
          <p:cNvSpPr txBox="1">
            <a:spLocks/>
          </p:cNvSpPr>
          <p:nvPr/>
        </p:nvSpPr>
        <p:spPr>
          <a:xfrm>
            <a:off x="5180116" y="2904033"/>
            <a:ext cx="3425400" cy="4780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4pPr>
            <a:lvl5pPr marL="2286000" marR="0" lvl="4"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6pPr>
            <a:lvl7pPr marL="3200400" marR="0" lvl="6"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7pPr>
            <a:lvl8pPr marL="3657600" marR="0" lvl="7"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8pPr>
            <a:lvl9pPr marL="4114800" marR="0" lvl="8"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9pPr>
          </a:lstStyle>
          <a:p>
            <a:pPr marL="0" indent="0">
              <a:buNone/>
            </a:pPr>
            <a:r>
              <a:rPr lang="en" sz="1800">
                <a:highlight>
                  <a:srgbClr val="FFCD00"/>
                </a:highlight>
              </a:rPr>
              <a:t>Use</a:t>
            </a:r>
            <a:r>
              <a:rPr lang="en" sz="1800" b="1">
                <a:highlight>
                  <a:srgbClr val="FFCD00"/>
                </a:highlight>
              </a:rPr>
              <a:t> </a:t>
            </a:r>
            <a:r>
              <a:rPr lang="en" sz="1800">
                <a:highlight>
                  <a:srgbClr val="FFCD00"/>
                </a:highlight>
              </a:rPr>
              <a:t>several hash tables</a:t>
            </a:r>
            <a:endParaRPr lang="en-US" sz="1800"/>
          </a:p>
        </p:txBody>
      </p:sp>
      <p:grpSp>
        <p:nvGrpSpPr>
          <p:cNvPr id="65" name="Group 64">
            <a:extLst>
              <a:ext uri="{FF2B5EF4-FFF2-40B4-BE49-F238E27FC236}">
                <a16:creationId xmlns:a16="http://schemas.microsoft.com/office/drawing/2014/main" id="{C03EE534-3F6B-4035-8791-7B9BC6D9C633}"/>
              </a:ext>
            </a:extLst>
          </p:cNvPr>
          <p:cNvGrpSpPr/>
          <p:nvPr/>
        </p:nvGrpSpPr>
        <p:grpSpPr>
          <a:xfrm>
            <a:off x="2623661" y="1311343"/>
            <a:ext cx="1600200" cy="1493520"/>
            <a:chOff x="2598420" y="1303020"/>
            <a:chExt cx="1600200" cy="1493520"/>
          </a:xfrm>
        </p:grpSpPr>
        <p:sp>
          <p:nvSpPr>
            <p:cNvPr id="54" name="Freeform: Shape 53">
              <a:extLst>
                <a:ext uri="{FF2B5EF4-FFF2-40B4-BE49-F238E27FC236}">
                  <a16:creationId xmlns:a16="http://schemas.microsoft.com/office/drawing/2014/main" id="{EDADF16A-B30C-4F27-B1A7-8BC2F0FA380D}"/>
                </a:ext>
              </a:extLst>
            </p:cNvPr>
            <p:cNvSpPr/>
            <p:nvPr/>
          </p:nvSpPr>
          <p:spPr>
            <a:xfrm>
              <a:off x="2735138" y="1508760"/>
              <a:ext cx="1463482" cy="1287780"/>
            </a:xfrm>
            <a:custGeom>
              <a:avLst/>
              <a:gdLst>
                <a:gd name="connsiteX0" fmla="*/ 1463482 w 1463482"/>
                <a:gd name="connsiteY0" fmla="*/ 0 h 1287780"/>
                <a:gd name="connsiteX1" fmla="*/ 1394902 w 1463482"/>
                <a:gd name="connsiteY1" fmla="*/ 15240 h 1287780"/>
                <a:gd name="connsiteX2" fmla="*/ 1356802 w 1463482"/>
                <a:gd name="connsiteY2" fmla="*/ 38100 h 1287780"/>
                <a:gd name="connsiteX3" fmla="*/ 1318702 w 1463482"/>
                <a:gd name="connsiteY3" fmla="*/ 53340 h 1287780"/>
                <a:gd name="connsiteX4" fmla="*/ 1295842 w 1463482"/>
                <a:gd name="connsiteY4" fmla="*/ 60960 h 1287780"/>
                <a:gd name="connsiteX5" fmla="*/ 1272982 w 1463482"/>
                <a:gd name="connsiteY5" fmla="*/ 76200 h 1287780"/>
                <a:gd name="connsiteX6" fmla="*/ 1227262 w 1463482"/>
                <a:gd name="connsiteY6" fmla="*/ 83820 h 1287780"/>
                <a:gd name="connsiteX7" fmla="*/ 1196782 w 1463482"/>
                <a:gd name="connsiteY7" fmla="*/ 91440 h 1287780"/>
                <a:gd name="connsiteX8" fmla="*/ 1143442 w 1463482"/>
                <a:gd name="connsiteY8" fmla="*/ 121920 h 1287780"/>
                <a:gd name="connsiteX9" fmla="*/ 1090102 w 1463482"/>
                <a:gd name="connsiteY9" fmla="*/ 137160 h 1287780"/>
                <a:gd name="connsiteX10" fmla="*/ 1074862 w 1463482"/>
                <a:gd name="connsiteY10" fmla="*/ 160020 h 1287780"/>
                <a:gd name="connsiteX11" fmla="*/ 1006282 w 1463482"/>
                <a:gd name="connsiteY11" fmla="*/ 182880 h 1287780"/>
                <a:gd name="connsiteX12" fmla="*/ 983422 w 1463482"/>
                <a:gd name="connsiteY12" fmla="*/ 190500 h 1287780"/>
                <a:gd name="connsiteX13" fmla="*/ 945322 w 1463482"/>
                <a:gd name="connsiteY13" fmla="*/ 213360 h 1287780"/>
                <a:gd name="connsiteX14" fmla="*/ 884362 w 1463482"/>
                <a:gd name="connsiteY14" fmla="*/ 228600 h 1287780"/>
                <a:gd name="connsiteX15" fmla="*/ 861502 w 1463482"/>
                <a:gd name="connsiteY15" fmla="*/ 236220 h 1287780"/>
                <a:gd name="connsiteX16" fmla="*/ 815782 w 1463482"/>
                <a:gd name="connsiteY16" fmla="*/ 266700 h 1287780"/>
                <a:gd name="connsiteX17" fmla="*/ 770062 w 1463482"/>
                <a:gd name="connsiteY17" fmla="*/ 297180 h 1287780"/>
                <a:gd name="connsiteX18" fmla="*/ 747202 w 1463482"/>
                <a:gd name="connsiteY18" fmla="*/ 312420 h 1287780"/>
                <a:gd name="connsiteX19" fmla="*/ 671002 w 1463482"/>
                <a:gd name="connsiteY19" fmla="*/ 365760 h 1287780"/>
                <a:gd name="connsiteX20" fmla="*/ 648142 w 1463482"/>
                <a:gd name="connsiteY20" fmla="*/ 381000 h 1287780"/>
                <a:gd name="connsiteX21" fmla="*/ 625282 w 1463482"/>
                <a:gd name="connsiteY21" fmla="*/ 403860 h 1287780"/>
                <a:gd name="connsiteX22" fmla="*/ 602422 w 1463482"/>
                <a:gd name="connsiteY22" fmla="*/ 411480 h 1287780"/>
                <a:gd name="connsiteX23" fmla="*/ 556702 w 1463482"/>
                <a:gd name="connsiteY23" fmla="*/ 441960 h 1287780"/>
                <a:gd name="connsiteX24" fmla="*/ 533842 w 1463482"/>
                <a:gd name="connsiteY24" fmla="*/ 457200 h 1287780"/>
                <a:gd name="connsiteX25" fmla="*/ 510982 w 1463482"/>
                <a:gd name="connsiteY25" fmla="*/ 472440 h 1287780"/>
                <a:gd name="connsiteX26" fmla="*/ 465262 w 1463482"/>
                <a:gd name="connsiteY26" fmla="*/ 502920 h 1287780"/>
                <a:gd name="connsiteX27" fmla="*/ 450022 w 1463482"/>
                <a:gd name="connsiteY27" fmla="*/ 525780 h 1287780"/>
                <a:gd name="connsiteX28" fmla="*/ 419542 w 1463482"/>
                <a:gd name="connsiteY28" fmla="*/ 548640 h 1287780"/>
                <a:gd name="connsiteX29" fmla="*/ 411922 w 1463482"/>
                <a:gd name="connsiteY29" fmla="*/ 571500 h 1287780"/>
                <a:gd name="connsiteX30" fmla="*/ 389062 w 1463482"/>
                <a:gd name="connsiteY30" fmla="*/ 586740 h 1287780"/>
                <a:gd name="connsiteX31" fmla="*/ 366202 w 1463482"/>
                <a:gd name="connsiteY31" fmla="*/ 609600 h 1287780"/>
                <a:gd name="connsiteX32" fmla="*/ 343342 w 1463482"/>
                <a:gd name="connsiteY32" fmla="*/ 655320 h 1287780"/>
                <a:gd name="connsiteX33" fmla="*/ 297622 w 1463482"/>
                <a:gd name="connsiteY33" fmla="*/ 701040 h 1287780"/>
                <a:gd name="connsiteX34" fmla="*/ 259522 w 1463482"/>
                <a:gd name="connsiteY34" fmla="*/ 746760 h 1287780"/>
                <a:gd name="connsiteX35" fmla="*/ 251902 w 1463482"/>
                <a:gd name="connsiteY35" fmla="*/ 769620 h 1287780"/>
                <a:gd name="connsiteX36" fmla="*/ 206182 w 1463482"/>
                <a:gd name="connsiteY36" fmla="*/ 815340 h 1287780"/>
                <a:gd name="connsiteX37" fmla="*/ 137602 w 1463482"/>
                <a:gd name="connsiteY37" fmla="*/ 868680 h 1287780"/>
                <a:gd name="connsiteX38" fmla="*/ 122362 w 1463482"/>
                <a:gd name="connsiteY38" fmla="*/ 891540 h 1287780"/>
                <a:gd name="connsiteX39" fmla="*/ 91882 w 1463482"/>
                <a:gd name="connsiteY39" fmla="*/ 967740 h 1287780"/>
                <a:gd name="connsiteX40" fmla="*/ 84262 w 1463482"/>
                <a:gd name="connsiteY40" fmla="*/ 1005840 h 1287780"/>
                <a:gd name="connsiteX41" fmla="*/ 61402 w 1463482"/>
                <a:gd name="connsiteY41" fmla="*/ 1066800 h 1287780"/>
                <a:gd name="connsiteX42" fmla="*/ 38542 w 1463482"/>
                <a:gd name="connsiteY42" fmla="*/ 1143000 h 1287780"/>
                <a:gd name="connsiteX43" fmla="*/ 23302 w 1463482"/>
                <a:gd name="connsiteY43" fmla="*/ 1165860 h 1287780"/>
                <a:gd name="connsiteX44" fmla="*/ 15682 w 1463482"/>
                <a:gd name="connsiteY44" fmla="*/ 1219200 h 1287780"/>
                <a:gd name="connsiteX45" fmla="*/ 8062 w 1463482"/>
                <a:gd name="connsiteY45" fmla="*/ 1249680 h 1287780"/>
                <a:gd name="connsiteX46" fmla="*/ 442 w 1463482"/>
                <a:gd name="connsiteY46" fmla="*/ 1272540 h 1287780"/>
                <a:gd name="connsiteX47" fmla="*/ 442 w 1463482"/>
                <a:gd name="connsiteY47" fmla="*/ 1287780 h 128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63482" h="1287780">
                  <a:moveTo>
                    <a:pt x="1463482" y="0"/>
                  </a:moveTo>
                  <a:cubicBezTo>
                    <a:pt x="1445922" y="2927"/>
                    <a:pt x="1413661" y="5861"/>
                    <a:pt x="1394902" y="15240"/>
                  </a:cubicBezTo>
                  <a:cubicBezTo>
                    <a:pt x="1381655" y="21864"/>
                    <a:pt x="1370049" y="31476"/>
                    <a:pt x="1356802" y="38100"/>
                  </a:cubicBezTo>
                  <a:cubicBezTo>
                    <a:pt x="1344568" y="44217"/>
                    <a:pt x="1331509" y="48537"/>
                    <a:pt x="1318702" y="53340"/>
                  </a:cubicBezTo>
                  <a:cubicBezTo>
                    <a:pt x="1311181" y="56160"/>
                    <a:pt x="1303026" y="57368"/>
                    <a:pt x="1295842" y="60960"/>
                  </a:cubicBezTo>
                  <a:cubicBezTo>
                    <a:pt x="1287651" y="65056"/>
                    <a:pt x="1281670" y="73304"/>
                    <a:pt x="1272982" y="76200"/>
                  </a:cubicBezTo>
                  <a:cubicBezTo>
                    <a:pt x="1258325" y="81086"/>
                    <a:pt x="1242412" y="80790"/>
                    <a:pt x="1227262" y="83820"/>
                  </a:cubicBezTo>
                  <a:cubicBezTo>
                    <a:pt x="1216993" y="85874"/>
                    <a:pt x="1206942" y="88900"/>
                    <a:pt x="1196782" y="91440"/>
                  </a:cubicBezTo>
                  <a:cubicBezTo>
                    <a:pt x="1173824" y="106745"/>
                    <a:pt x="1170512" y="110319"/>
                    <a:pt x="1143442" y="121920"/>
                  </a:cubicBezTo>
                  <a:cubicBezTo>
                    <a:pt x="1128138" y="128479"/>
                    <a:pt x="1105569" y="133293"/>
                    <a:pt x="1090102" y="137160"/>
                  </a:cubicBezTo>
                  <a:cubicBezTo>
                    <a:pt x="1085022" y="144780"/>
                    <a:pt x="1082628" y="155166"/>
                    <a:pt x="1074862" y="160020"/>
                  </a:cubicBezTo>
                  <a:lnTo>
                    <a:pt x="1006282" y="182880"/>
                  </a:lnTo>
                  <a:cubicBezTo>
                    <a:pt x="998662" y="185420"/>
                    <a:pt x="990310" y="186367"/>
                    <a:pt x="983422" y="190500"/>
                  </a:cubicBezTo>
                  <a:cubicBezTo>
                    <a:pt x="970722" y="198120"/>
                    <a:pt x="959145" y="208043"/>
                    <a:pt x="945322" y="213360"/>
                  </a:cubicBezTo>
                  <a:cubicBezTo>
                    <a:pt x="925773" y="220879"/>
                    <a:pt x="904233" y="221976"/>
                    <a:pt x="884362" y="228600"/>
                  </a:cubicBezTo>
                  <a:lnTo>
                    <a:pt x="861502" y="236220"/>
                  </a:lnTo>
                  <a:cubicBezTo>
                    <a:pt x="810769" y="286953"/>
                    <a:pt x="865407" y="239131"/>
                    <a:pt x="815782" y="266700"/>
                  </a:cubicBezTo>
                  <a:cubicBezTo>
                    <a:pt x="799771" y="275595"/>
                    <a:pt x="785302" y="287020"/>
                    <a:pt x="770062" y="297180"/>
                  </a:cubicBezTo>
                  <a:cubicBezTo>
                    <a:pt x="762442" y="302260"/>
                    <a:pt x="754528" y="306925"/>
                    <a:pt x="747202" y="312420"/>
                  </a:cubicBezTo>
                  <a:cubicBezTo>
                    <a:pt x="702069" y="346270"/>
                    <a:pt x="727289" y="328235"/>
                    <a:pt x="671002" y="365760"/>
                  </a:cubicBezTo>
                  <a:cubicBezTo>
                    <a:pt x="663382" y="370840"/>
                    <a:pt x="654618" y="374524"/>
                    <a:pt x="648142" y="381000"/>
                  </a:cubicBezTo>
                  <a:cubicBezTo>
                    <a:pt x="640522" y="388620"/>
                    <a:pt x="634248" y="397882"/>
                    <a:pt x="625282" y="403860"/>
                  </a:cubicBezTo>
                  <a:cubicBezTo>
                    <a:pt x="618599" y="408315"/>
                    <a:pt x="609443" y="407579"/>
                    <a:pt x="602422" y="411480"/>
                  </a:cubicBezTo>
                  <a:cubicBezTo>
                    <a:pt x="586411" y="420375"/>
                    <a:pt x="571942" y="431800"/>
                    <a:pt x="556702" y="441960"/>
                  </a:cubicBezTo>
                  <a:lnTo>
                    <a:pt x="533842" y="457200"/>
                  </a:lnTo>
                  <a:cubicBezTo>
                    <a:pt x="526222" y="462280"/>
                    <a:pt x="517458" y="465964"/>
                    <a:pt x="510982" y="472440"/>
                  </a:cubicBezTo>
                  <a:cubicBezTo>
                    <a:pt x="482442" y="500980"/>
                    <a:pt x="498345" y="491892"/>
                    <a:pt x="465262" y="502920"/>
                  </a:cubicBezTo>
                  <a:cubicBezTo>
                    <a:pt x="460182" y="510540"/>
                    <a:pt x="456498" y="519304"/>
                    <a:pt x="450022" y="525780"/>
                  </a:cubicBezTo>
                  <a:cubicBezTo>
                    <a:pt x="441042" y="534760"/>
                    <a:pt x="427672" y="538884"/>
                    <a:pt x="419542" y="548640"/>
                  </a:cubicBezTo>
                  <a:cubicBezTo>
                    <a:pt x="414400" y="554810"/>
                    <a:pt x="416940" y="565228"/>
                    <a:pt x="411922" y="571500"/>
                  </a:cubicBezTo>
                  <a:cubicBezTo>
                    <a:pt x="406201" y="578651"/>
                    <a:pt x="396097" y="580877"/>
                    <a:pt x="389062" y="586740"/>
                  </a:cubicBezTo>
                  <a:cubicBezTo>
                    <a:pt x="380783" y="593639"/>
                    <a:pt x="373822" y="601980"/>
                    <a:pt x="366202" y="609600"/>
                  </a:cubicBezTo>
                  <a:cubicBezTo>
                    <a:pt x="359141" y="630784"/>
                    <a:pt x="359098" y="637594"/>
                    <a:pt x="343342" y="655320"/>
                  </a:cubicBezTo>
                  <a:cubicBezTo>
                    <a:pt x="329023" y="671429"/>
                    <a:pt x="309577" y="683107"/>
                    <a:pt x="297622" y="701040"/>
                  </a:cubicBezTo>
                  <a:cubicBezTo>
                    <a:pt x="276404" y="732866"/>
                    <a:pt x="288858" y="717424"/>
                    <a:pt x="259522" y="746760"/>
                  </a:cubicBezTo>
                  <a:cubicBezTo>
                    <a:pt x="256982" y="754380"/>
                    <a:pt x="256833" y="763280"/>
                    <a:pt x="251902" y="769620"/>
                  </a:cubicBezTo>
                  <a:cubicBezTo>
                    <a:pt x="238670" y="786633"/>
                    <a:pt x="224115" y="803385"/>
                    <a:pt x="206182" y="815340"/>
                  </a:cubicBezTo>
                  <a:cubicBezTo>
                    <a:pt x="174321" y="836581"/>
                    <a:pt x="159984" y="841821"/>
                    <a:pt x="137602" y="868680"/>
                  </a:cubicBezTo>
                  <a:cubicBezTo>
                    <a:pt x="131739" y="875715"/>
                    <a:pt x="126906" y="883589"/>
                    <a:pt x="122362" y="891540"/>
                  </a:cubicBezTo>
                  <a:cubicBezTo>
                    <a:pt x="109857" y="913423"/>
                    <a:pt x="96686" y="943722"/>
                    <a:pt x="91882" y="967740"/>
                  </a:cubicBezTo>
                  <a:cubicBezTo>
                    <a:pt x="89342" y="980440"/>
                    <a:pt x="87403" y="993275"/>
                    <a:pt x="84262" y="1005840"/>
                  </a:cubicBezTo>
                  <a:cubicBezTo>
                    <a:pt x="78912" y="1027242"/>
                    <a:pt x="68394" y="1045823"/>
                    <a:pt x="61402" y="1066800"/>
                  </a:cubicBezTo>
                  <a:cubicBezTo>
                    <a:pt x="54303" y="1088098"/>
                    <a:pt x="50319" y="1125335"/>
                    <a:pt x="38542" y="1143000"/>
                  </a:cubicBezTo>
                  <a:lnTo>
                    <a:pt x="23302" y="1165860"/>
                  </a:lnTo>
                  <a:cubicBezTo>
                    <a:pt x="20762" y="1183640"/>
                    <a:pt x="18895" y="1201529"/>
                    <a:pt x="15682" y="1219200"/>
                  </a:cubicBezTo>
                  <a:cubicBezTo>
                    <a:pt x="13809" y="1229504"/>
                    <a:pt x="10939" y="1239610"/>
                    <a:pt x="8062" y="1249680"/>
                  </a:cubicBezTo>
                  <a:cubicBezTo>
                    <a:pt x="5855" y="1257403"/>
                    <a:pt x="2017" y="1264664"/>
                    <a:pt x="442" y="1272540"/>
                  </a:cubicBezTo>
                  <a:cubicBezTo>
                    <a:pt x="-554" y="1277521"/>
                    <a:pt x="442" y="1282700"/>
                    <a:pt x="442" y="1287780"/>
                  </a:cubicBez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5" name="Freeform: Shape 54">
              <a:extLst>
                <a:ext uri="{FF2B5EF4-FFF2-40B4-BE49-F238E27FC236}">
                  <a16:creationId xmlns:a16="http://schemas.microsoft.com/office/drawing/2014/main" id="{4C23D601-7414-430F-B3B8-A638BEA511D3}"/>
                </a:ext>
              </a:extLst>
            </p:cNvPr>
            <p:cNvSpPr/>
            <p:nvPr/>
          </p:nvSpPr>
          <p:spPr>
            <a:xfrm>
              <a:off x="2598420" y="1623060"/>
              <a:ext cx="434340" cy="587013"/>
            </a:xfrm>
            <a:custGeom>
              <a:avLst/>
              <a:gdLst>
                <a:gd name="connsiteX0" fmla="*/ 0 w 434340"/>
                <a:gd name="connsiteY0" fmla="*/ 0 h 587013"/>
                <a:gd name="connsiteX1" fmla="*/ 7620 w 434340"/>
                <a:gd name="connsiteY1" fmla="*/ 91440 h 587013"/>
                <a:gd name="connsiteX2" fmla="*/ 22860 w 434340"/>
                <a:gd name="connsiteY2" fmla="*/ 121920 h 587013"/>
                <a:gd name="connsiteX3" fmla="*/ 30480 w 434340"/>
                <a:gd name="connsiteY3" fmla="*/ 144780 h 587013"/>
                <a:gd name="connsiteX4" fmla="*/ 38100 w 434340"/>
                <a:gd name="connsiteY4" fmla="*/ 175260 h 587013"/>
                <a:gd name="connsiteX5" fmla="*/ 53340 w 434340"/>
                <a:gd name="connsiteY5" fmla="*/ 198120 h 587013"/>
                <a:gd name="connsiteX6" fmla="*/ 60960 w 434340"/>
                <a:gd name="connsiteY6" fmla="*/ 220980 h 587013"/>
                <a:gd name="connsiteX7" fmla="*/ 99060 w 434340"/>
                <a:gd name="connsiteY7" fmla="*/ 266700 h 587013"/>
                <a:gd name="connsiteX8" fmla="*/ 121920 w 434340"/>
                <a:gd name="connsiteY8" fmla="*/ 297180 h 587013"/>
                <a:gd name="connsiteX9" fmla="*/ 144780 w 434340"/>
                <a:gd name="connsiteY9" fmla="*/ 350520 h 587013"/>
                <a:gd name="connsiteX10" fmla="*/ 160020 w 434340"/>
                <a:gd name="connsiteY10" fmla="*/ 373380 h 587013"/>
                <a:gd name="connsiteX11" fmla="*/ 182880 w 434340"/>
                <a:gd name="connsiteY11" fmla="*/ 388620 h 587013"/>
                <a:gd name="connsiteX12" fmla="*/ 205740 w 434340"/>
                <a:gd name="connsiteY12" fmla="*/ 434340 h 587013"/>
                <a:gd name="connsiteX13" fmla="*/ 228600 w 434340"/>
                <a:gd name="connsiteY13" fmla="*/ 449580 h 587013"/>
                <a:gd name="connsiteX14" fmla="*/ 274320 w 434340"/>
                <a:gd name="connsiteY14" fmla="*/ 487680 h 587013"/>
                <a:gd name="connsiteX15" fmla="*/ 289560 w 434340"/>
                <a:gd name="connsiteY15" fmla="*/ 510540 h 587013"/>
                <a:gd name="connsiteX16" fmla="*/ 312420 w 434340"/>
                <a:gd name="connsiteY16" fmla="*/ 518160 h 587013"/>
                <a:gd name="connsiteX17" fmla="*/ 358140 w 434340"/>
                <a:gd name="connsiteY17" fmla="*/ 541020 h 587013"/>
                <a:gd name="connsiteX18" fmla="*/ 381000 w 434340"/>
                <a:gd name="connsiteY18" fmla="*/ 563880 h 587013"/>
                <a:gd name="connsiteX19" fmla="*/ 426720 w 434340"/>
                <a:gd name="connsiteY19" fmla="*/ 586740 h 587013"/>
                <a:gd name="connsiteX20" fmla="*/ 434340 w 434340"/>
                <a:gd name="connsiteY20" fmla="*/ 586740 h 58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4340" h="587013">
                  <a:moveTo>
                    <a:pt x="0" y="0"/>
                  </a:moveTo>
                  <a:cubicBezTo>
                    <a:pt x="2540" y="30480"/>
                    <a:pt x="1983" y="61378"/>
                    <a:pt x="7620" y="91440"/>
                  </a:cubicBezTo>
                  <a:cubicBezTo>
                    <a:pt x="9713" y="102605"/>
                    <a:pt x="18385" y="111479"/>
                    <a:pt x="22860" y="121920"/>
                  </a:cubicBezTo>
                  <a:cubicBezTo>
                    <a:pt x="26024" y="129303"/>
                    <a:pt x="28273" y="137057"/>
                    <a:pt x="30480" y="144780"/>
                  </a:cubicBezTo>
                  <a:cubicBezTo>
                    <a:pt x="33357" y="154850"/>
                    <a:pt x="33975" y="165634"/>
                    <a:pt x="38100" y="175260"/>
                  </a:cubicBezTo>
                  <a:cubicBezTo>
                    <a:pt x="41708" y="183678"/>
                    <a:pt x="49244" y="189929"/>
                    <a:pt x="53340" y="198120"/>
                  </a:cubicBezTo>
                  <a:cubicBezTo>
                    <a:pt x="56932" y="205304"/>
                    <a:pt x="57368" y="213796"/>
                    <a:pt x="60960" y="220980"/>
                  </a:cubicBezTo>
                  <a:cubicBezTo>
                    <a:pt x="74433" y="247926"/>
                    <a:pt x="78837" y="243107"/>
                    <a:pt x="99060" y="266700"/>
                  </a:cubicBezTo>
                  <a:cubicBezTo>
                    <a:pt x="107325" y="276343"/>
                    <a:pt x="114300" y="287020"/>
                    <a:pt x="121920" y="297180"/>
                  </a:cubicBezTo>
                  <a:cubicBezTo>
                    <a:pt x="130469" y="322827"/>
                    <a:pt x="129714" y="324155"/>
                    <a:pt x="144780" y="350520"/>
                  </a:cubicBezTo>
                  <a:cubicBezTo>
                    <a:pt x="149324" y="358471"/>
                    <a:pt x="153544" y="366904"/>
                    <a:pt x="160020" y="373380"/>
                  </a:cubicBezTo>
                  <a:cubicBezTo>
                    <a:pt x="166496" y="379856"/>
                    <a:pt x="175260" y="383540"/>
                    <a:pt x="182880" y="388620"/>
                  </a:cubicBezTo>
                  <a:cubicBezTo>
                    <a:pt x="189078" y="407213"/>
                    <a:pt x="190968" y="419568"/>
                    <a:pt x="205740" y="434340"/>
                  </a:cubicBezTo>
                  <a:cubicBezTo>
                    <a:pt x="212216" y="440816"/>
                    <a:pt x="220980" y="444500"/>
                    <a:pt x="228600" y="449580"/>
                  </a:cubicBezTo>
                  <a:cubicBezTo>
                    <a:pt x="265730" y="505275"/>
                    <a:pt x="216313" y="439341"/>
                    <a:pt x="274320" y="487680"/>
                  </a:cubicBezTo>
                  <a:cubicBezTo>
                    <a:pt x="281355" y="493543"/>
                    <a:pt x="282409" y="504819"/>
                    <a:pt x="289560" y="510540"/>
                  </a:cubicBezTo>
                  <a:cubicBezTo>
                    <a:pt x="295832" y="515558"/>
                    <a:pt x="305236" y="514568"/>
                    <a:pt x="312420" y="518160"/>
                  </a:cubicBezTo>
                  <a:cubicBezTo>
                    <a:pt x="371506" y="547703"/>
                    <a:pt x="300681" y="521867"/>
                    <a:pt x="358140" y="541020"/>
                  </a:cubicBezTo>
                  <a:cubicBezTo>
                    <a:pt x="365760" y="548640"/>
                    <a:pt x="372721" y="556981"/>
                    <a:pt x="381000" y="563880"/>
                  </a:cubicBezTo>
                  <a:cubicBezTo>
                    <a:pt x="396964" y="577183"/>
                    <a:pt x="407082" y="581830"/>
                    <a:pt x="426720" y="586740"/>
                  </a:cubicBezTo>
                  <a:cubicBezTo>
                    <a:pt x="429184" y="587356"/>
                    <a:pt x="431800" y="586740"/>
                    <a:pt x="434340" y="586740"/>
                  </a:cubicBezTo>
                </a:path>
              </a:pathLst>
            </a:cu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7" name="Freeform: Shape 56">
              <a:extLst>
                <a:ext uri="{FF2B5EF4-FFF2-40B4-BE49-F238E27FC236}">
                  <a16:creationId xmlns:a16="http://schemas.microsoft.com/office/drawing/2014/main" id="{64F4AF49-B60C-4BEE-8C96-28267409B5F9}"/>
                </a:ext>
              </a:extLst>
            </p:cNvPr>
            <p:cNvSpPr/>
            <p:nvPr/>
          </p:nvSpPr>
          <p:spPr>
            <a:xfrm>
              <a:off x="2918460" y="1303020"/>
              <a:ext cx="906780" cy="1013460"/>
            </a:xfrm>
            <a:custGeom>
              <a:avLst/>
              <a:gdLst>
                <a:gd name="connsiteX0" fmla="*/ 0 w 906780"/>
                <a:gd name="connsiteY0" fmla="*/ 0 h 1013460"/>
                <a:gd name="connsiteX1" fmla="*/ 68580 w 906780"/>
                <a:gd name="connsiteY1" fmla="*/ 38100 h 1013460"/>
                <a:gd name="connsiteX2" fmla="*/ 91440 w 906780"/>
                <a:gd name="connsiteY2" fmla="*/ 53340 h 1013460"/>
                <a:gd name="connsiteX3" fmla="*/ 114300 w 906780"/>
                <a:gd name="connsiteY3" fmla="*/ 60960 h 1013460"/>
                <a:gd name="connsiteX4" fmla="*/ 152400 w 906780"/>
                <a:gd name="connsiteY4" fmla="*/ 76200 h 1013460"/>
                <a:gd name="connsiteX5" fmla="*/ 213360 w 906780"/>
                <a:gd name="connsiteY5" fmla="*/ 99060 h 1013460"/>
                <a:gd name="connsiteX6" fmla="*/ 297180 w 906780"/>
                <a:gd name="connsiteY6" fmla="*/ 144780 h 1013460"/>
                <a:gd name="connsiteX7" fmla="*/ 320040 w 906780"/>
                <a:gd name="connsiteY7" fmla="*/ 160020 h 1013460"/>
                <a:gd name="connsiteX8" fmla="*/ 373380 w 906780"/>
                <a:gd name="connsiteY8" fmla="*/ 175260 h 1013460"/>
                <a:gd name="connsiteX9" fmla="*/ 426720 w 906780"/>
                <a:gd name="connsiteY9" fmla="*/ 190500 h 1013460"/>
                <a:gd name="connsiteX10" fmla="*/ 449580 w 906780"/>
                <a:gd name="connsiteY10" fmla="*/ 213360 h 1013460"/>
                <a:gd name="connsiteX11" fmla="*/ 480060 w 906780"/>
                <a:gd name="connsiteY11" fmla="*/ 228600 h 1013460"/>
                <a:gd name="connsiteX12" fmla="*/ 533400 w 906780"/>
                <a:gd name="connsiteY12" fmla="*/ 281940 h 1013460"/>
                <a:gd name="connsiteX13" fmla="*/ 556260 w 906780"/>
                <a:gd name="connsiteY13" fmla="*/ 304800 h 1013460"/>
                <a:gd name="connsiteX14" fmla="*/ 586740 w 906780"/>
                <a:gd name="connsiteY14" fmla="*/ 342900 h 1013460"/>
                <a:gd name="connsiteX15" fmla="*/ 609600 w 906780"/>
                <a:gd name="connsiteY15" fmla="*/ 396240 h 1013460"/>
                <a:gd name="connsiteX16" fmla="*/ 624840 w 906780"/>
                <a:gd name="connsiteY16" fmla="*/ 419100 h 1013460"/>
                <a:gd name="connsiteX17" fmla="*/ 662940 w 906780"/>
                <a:gd name="connsiteY17" fmla="*/ 472440 h 1013460"/>
                <a:gd name="connsiteX18" fmla="*/ 678180 w 906780"/>
                <a:gd name="connsiteY18" fmla="*/ 502920 h 1013460"/>
                <a:gd name="connsiteX19" fmla="*/ 685800 w 906780"/>
                <a:gd name="connsiteY19" fmla="*/ 525780 h 1013460"/>
                <a:gd name="connsiteX20" fmla="*/ 701040 w 906780"/>
                <a:gd name="connsiteY20" fmla="*/ 548640 h 1013460"/>
                <a:gd name="connsiteX21" fmla="*/ 708660 w 906780"/>
                <a:gd name="connsiteY21" fmla="*/ 571500 h 1013460"/>
                <a:gd name="connsiteX22" fmla="*/ 723900 w 906780"/>
                <a:gd name="connsiteY22" fmla="*/ 594360 h 1013460"/>
                <a:gd name="connsiteX23" fmla="*/ 731520 w 906780"/>
                <a:gd name="connsiteY23" fmla="*/ 617220 h 1013460"/>
                <a:gd name="connsiteX24" fmla="*/ 746760 w 906780"/>
                <a:gd name="connsiteY24" fmla="*/ 640080 h 1013460"/>
                <a:gd name="connsiteX25" fmla="*/ 762000 w 906780"/>
                <a:gd name="connsiteY25" fmla="*/ 685800 h 1013460"/>
                <a:gd name="connsiteX26" fmla="*/ 777240 w 906780"/>
                <a:gd name="connsiteY26" fmla="*/ 716280 h 1013460"/>
                <a:gd name="connsiteX27" fmla="*/ 784860 w 906780"/>
                <a:gd name="connsiteY27" fmla="*/ 746760 h 1013460"/>
                <a:gd name="connsiteX28" fmla="*/ 800100 w 906780"/>
                <a:gd name="connsiteY28" fmla="*/ 769620 h 1013460"/>
                <a:gd name="connsiteX29" fmla="*/ 815340 w 906780"/>
                <a:gd name="connsiteY29" fmla="*/ 830580 h 1013460"/>
                <a:gd name="connsiteX30" fmla="*/ 830580 w 906780"/>
                <a:gd name="connsiteY30" fmla="*/ 853440 h 1013460"/>
                <a:gd name="connsiteX31" fmla="*/ 845820 w 906780"/>
                <a:gd name="connsiteY31" fmla="*/ 899160 h 1013460"/>
                <a:gd name="connsiteX32" fmla="*/ 861060 w 906780"/>
                <a:gd name="connsiteY32" fmla="*/ 922020 h 1013460"/>
                <a:gd name="connsiteX33" fmla="*/ 868680 w 906780"/>
                <a:gd name="connsiteY33" fmla="*/ 944880 h 1013460"/>
                <a:gd name="connsiteX34" fmla="*/ 891540 w 906780"/>
                <a:gd name="connsiteY34" fmla="*/ 975360 h 1013460"/>
                <a:gd name="connsiteX35" fmla="*/ 906780 w 906780"/>
                <a:gd name="connsiteY35" fmla="*/ 1013460 h 101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06780" h="1013460">
                  <a:moveTo>
                    <a:pt x="0" y="0"/>
                  </a:moveTo>
                  <a:cubicBezTo>
                    <a:pt x="80816" y="64652"/>
                    <a:pt x="82" y="8744"/>
                    <a:pt x="68580" y="38100"/>
                  </a:cubicBezTo>
                  <a:cubicBezTo>
                    <a:pt x="76998" y="41708"/>
                    <a:pt x="83249" y="49244"/>
                    <a:pt x="91440" y="53340"/>
                  </a:cubicBezTo>
                  <a:cubicBezTo>
                    <a:pt x="98624" y="56932"/>
                    <a:pt x="106779" y="58140"/>
                    <a:pt x="114300" y="60960"/>
                  </a:cubicBezTo>
                  <a:cubicBezTo>
                    <a:pt x="127107" y="65763"/>
                    <a:pt x="140166" y="70083"/>
                    <a:pt x="152400" y="76200"/>
                  </a:cubicBezTo>
                  <a:cubicBezTo>
                    <a:pt x="204723" y="102362"/>
                    <a:pt x="139853" y="84359"/>
                    <a:pt x="213360" y="99060"/>
                  </a:cubicBezTo>
                  <a:cubicBezTo>
                    <a:pt x="330140" y="169128"/>
                    <a:pt x="164504" y="71071"/>
                    <a:pt x="297180" y="144780"/>
                  </a:cubicBezTo>
                  <a:cubicBezTo>
                    <a:pt x="305186" y="149228"/>
                    <a:pt x="311537" y="156619"/>
                    <a:pt x="320040" y="160020"/>
                  </a:cubicBezTo>
                  <a:cubicBezTo>
                    <a:pt x="337209" y="166888"/>
                    <a:pt x="355668" y="169947"/>
                    <a:pt x="373380" y="175260"/>
                  </a:cubicBezTo>
                  <a:cubicBezTo>
                    <a:pt x="428039" y="191658"/>
                    <a:pt x="359941" y="173805"/>
                    <a:pt x="426720" y="190500"/>
                  </a:cubicBezTo>
                  <a:cubicBezTo>
                    <a:pt x="434340" y="198120"/>
                    <a:pt x="440811" y="207096"/>
                    <a:pt x="449580" y="213360"/>
                  </a:cubicBezTo>
                  <a:cubicBezTo>
                    <a:pt x="458823" y="219962"/>
                    <a:pt x="471268" y="221407"/>
                    <a:pt x="480060" y="228600"/>
                  </a:cubicBezTo>
                  <a:cubicBezTo>
                    <a:pt x="499521" y="244523"/>
                    <a:pt x="515620" y="264160"/>
                    <a:pt x="533400" y="281940"/>
                  </a:cubicBezTo>
                  <a:lnTo>
                    <a:pt x="556260" y="304800"/>
                  </a:lnTo>
                  <a:cubicBezTo>
                    <a:pt x="574453" y="359380"/>
                    <a:pt x="548443" y="296944"/>
                    <a:pt x="586740" y="342900"/>
                  </a:cubicBezTo>
                  <a:cubicBezTo>
                    <a:pt x="606560" y="366684"/>
                    <a:pt x="597689" y="372418"/>
                    <a:pt x="609600" y="396240"/>
                  </a:cubicBezTo>
                  <a:cubicBezTo>
                    <a:pt x="613696" y="404431"/>
                    <a:pt x="619517" y="411648"/>
                    <a:pt x="624840" y="419100"/>
                  </a:cubicBezTo>
                  <a:cubicBezTo>
                    <a:pt x="636522" y="435455"/>
                    <a:pt x="652678" y="454482"/>
                    <a:pt x="662940" y="472440"/>
                  </a:cubicBezTo>
                  <a:cubicBezTo>
                    <a:pt x="668576" y="482303"/>
                    <a:pt x="673705" y="492479"/>
                    <a:pt x="678180" y="502920"/>
                  </a:cubicBezTo>
                  <a:cubicBezTo>
                    <a:pt x="681344" y="510303"/>
                    <a:pt x="682208" y="518596"/>
                    <a:pt x="685800" y="525780"/>
                  </a:cubicBezTo>
                  <a:cubicBezTo>
                    <a:pt x="689896" y="533971"/>
                    <a:pt x="696944" y="540449"/>
                    <a:pt x="701040" y="548640"/>
                  </a:cubicBezTo>
                  <a:cubicBezTo>
                    <a:pt x="704632" y="555824"/>
                    <a:pt x="705068" y="564316"/>
                    <a:pt x="708660" y="571500"/>
                  </a:cubicBezTo>
                  <a:cubicBezTo>
                    <a:pt x="712756" y="579691"/>
                    <a:pt x="719804" y="586169"/>
                    <a:pt x="723900" y="594360"/>
                  </a:cubicBezTo>
                  <a:cubicBezTo>
                    <a:pt x="727492" y="601544"/>
                    <a:pt x="727928" y="610036"/>
                    <a:pt x="731520" y="617220"/>
                  </a:cubicBezTo>
                  <a:cubicBezTo>
                    <a:pt x="735616" y="625411"/>
                    <a:pt x="743041" y="631711"/>
                    <a:pt x="746760" y="640080"/>
                  </a:cubicBezTo>
                  <a:cubicBezTo>
                    <a:pt x="753284" y="654760"/>
                    <a:pt x="754816" y="671432"/>
                    <a:pt x="762000" y="685800"/>
                  </a:cubicBezTo>
                  <a:cubicBezTo>
                    <a:pt x="767080" y="695960"/>
                    <a:pt x="773252" y="705644"/>
                    <a:pt x="777240" y="716280"/>
                  </a:cubicBezTo>
                  <a:cubicBezTo>
                    <a:pt x="780917" y="726086"/>
                    <a:pt x="780735" y="737134"/>
                    <a:pt x="784860" y="746760"/>
                  </a:cubicBezTo>
                  <a:cubicBezTo>
                    <a:pt x="788468" y="755178"/>
                    <a:pt x="796004" y="761429"/>
                    <a:pt x="800100" y="769620"/>
                  </a:cubicBezTo>
                  <a:cubicBezTo>
                    <a:pt x="814201" y="797823"/>
                    <a:pt x="802298" y="795801"/>
                    <a:pt x="815340" y="830580"/>
                  </a:cubicBezTo>
                  <a:cubicBezTo>
                    <a:pt x="818556" y="839155"/>
                    <a:pt x="826861" y="845071"/>
                    <a:pt x="830580" y="853440"/>
                  </a:cubicBezTo>
                  <a:cubicBezTo>
                    <a:pt x="837104" y="868120"/>
                    <a:pt x="836909" y="885794"/>
                    <a:pt x="845820" y="899160"/>
                  </a:cubicBezTo>
                  <a:cubicBezTo>
                    <a:pt x="850900" y="906780"/>
                    <a:pt x="856964" y="913829"/>
                    <a:pt x="861060" y="922020"/>
                  </a:cubicBezTo>
                  <a:cubicBezTo>
                    <a:pt x="864652" y="929204"/>
                    <a:pt x="864695" y="937906"/>
                    <a:pt x="868680" y="944880"/>
                  </a:cubicBezTo>
                  <a:cubicBezTo>
                    <a:pt x="874981" y="955907"/>
                    <a:pt x="883920" y="965200"/>
                    <a:pt x="891540" y="975360"/>
                  </a:cubicBezTo>
                  <a:cubicBezTo>
                    <a:pt x="900956" y="1003608"/>
                    <a:pt x="895568" y="991036"/>
                    <a:pt x="906780" y="1013460"/>
                  </a:cubicBezTo>
                </a:path>
              </a:pathLst>
            </a:cu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F11C2009-8784-4766-892B-FA83D3235EF6}"/>
              </a:ext>
            </a:extLst>
          </p:cNvPr>
          <p:cNvGrpSpPr/>
          <p:nvPr/>
        </p:nvGrpSpPr>
        <p:grpSpPr>
          <a:xfrm>
            <a:off x="2653370" y="3743093"/>
            <a:ext cx="1046766" cy="144778"/>
            <a:chOff x="2653370" y="3743093"/>
            <a:chExt cx="1046766" cy="144778"/>
          </a:xfrm>
        </p:grpSpPr>
        <p:sp>
          <p:nvSpPr>
            <p:cNvPr id="26" name="Oval 25">
              <a:extLst>
                <a:ext uri="{FF2B5EF4-FFF2-40B4-BE49-F238E27FC236}">
                  <a16:creationId xmlns:a16="http://schemas.microsoft.com/office/drawing/2014/main" id="{DF64D75C-720A-433D-8A05-DDC13FA0069B}"/>
                </a:ext>
              </a:extLst>
            </p:cNvPr>
            <p:cNvSpPr/>
            <p:nvPr/>
          </p:nvSpPr>
          <p:spPr>
            <a:xfrm>
              <a:off x="2653370" y="3789098"/>
              <a:ext cx="45719" cy="4571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60BE97C-779B-4104-A2D2-EF3EFB4129B2}"/>
                </a:ext>
              </a:extLst>
            </p:cNvPr>
            <p:cNvSpPr/>
            <p:nvPr/>
          </p:nvSpPr>
          <p:spPr>
            <a:xfrm>
              <a:off x="3280896" y="3796433"/>
              <a:ext cx="45719" cy="45719"/>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BB5F243-EBAC-4D23-B0A7-C819D961FCA1}"/>
                </a:ext>
              </a:extLst>
            </p:cNvPr>
            <p:cNvSpPr/>
            <p:nvPr/>
          </p:nvSpPr>
          <p:spPr>
            <a:xfrm>
              <a:off x="3605088" y="3842152"/>
              <a:ext cx="45719" cy="45719"/>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93DD044-CD6F-4376-8490-0A7C60A22B5F}"/>
                </a:ext>
              </a:extLst>
            </p:cNvPr>
            <p:cNvSpPr/>
            <p:nvPr/>
          </p:nvSpPr>
          <p:spPr>
            <a:xfrm>
              <a:off x="3654417" y="3743093"/>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98C3EDB0-4A9F-488D-B30B-BD8C7B8E5CA0}"/>
              </a:ext>
            </a:extLst>
          </p:cNvPr>
          <p:cNvGrpSpPr/>
          <p:nvPr/>
        </p:nvGrpSpPr>
        <p:grpSpPr>
          <a:xfrm>
            <a:off x="2686121" y="4240038"/>
            <a:ext cx="980547" cy="178635"/>
            <a:chOff x="2686121" y="4240038"/>
            <a:chExt cx="980547" cy="178635"/>
          </a:xfrm>
        </p:grpSpPr>
        <p:sp>
          <p:nvSpPr>
            <p:cNvPr id="30" name="Oval 29">
              <a:extLst>
                <a:ext uri="{FF2B5EF4-FFF2-40B4-BE49-F238E27FC236}">
                  <a16:creationId xmlns:a16="http://schemas.microsoft.com/office/drawing/2014/main" id="{2FC1207F-AE51-46B9-8745-5F2115B7C4DD}"/>
                </a:ext>
              </a:extLst>
            </p:cNvPr>
            <p:cNvSpPr/>
            <p:nvPr/>
          </p:nvSpPr>
          <p:spPr>
            <a:xfrm>
              <a:off x="3587660" y="4372954"/>
              <a:ext cx="45719" cy="4571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A53DB4F-DB17-4FE8-81D8-FA632E85E5DD}"/>
                </a:ext>
              </a:extLst>
            </p:cNvPr>
            <p:cNvSpPr/>
            <p:nvPr/>
          </p:nvSpPr>
          <p:spPr>
            <a:xfrm>
              <a:off x="2946473" y="4306177"/>
              <a:ext cx="45719" cy="45719"/>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95C66DB-72C5-4BDB-A7FA-0A201854D43A}"/>
                </a:ext>
              </a:extLst>
            </p:cNvPr>
            <p:cNvSpPr/>
            <p:nvPr/>
          </p:nvSpPr>
          <p:spPr>
            <a:xfrm>
              <a:off x="2686121" y="4282961"/>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492ED83-D236-4CE5-877C-635796B4C845}"/>
                </a:ext>
              </a:extLst>
            </p:cNvPr>
            <p:cNvSpPr/>
            <p:nvPr/>
          </p:nvSpPr>
          <p:spPr>
            <a:xfrm>
              <a:off x="3620949" y="4240038"/>
              <a:ext cx="45719" cy="45719"/>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12BEAC61-4920-4DE2-B873-A91460A19CBF}"/>
              </a:ext>
            </a:extLst>
          </p:cNvPr>
          <p:cNvGrpSpPr/>
          <p:nvPr/>
        </p:nvGrpSpPr>
        <p:grpSpPr>
          <a:xfrm>
            <a:off x="2104462" y="1334460"/>
            <a:ext cx="1775460" cy="1447800"/>
            <a:chOff x="2080260" y="1348740"/>
            <a:chExt cx="1775460" cy="1447800"/>
          </a:xfrm>
        </p:grpSpPr>
        <p:sp>
          <p:nvSpPr>
            <p:cNvPr id="60" name="Freeform: Shape 59">
              <a:extLst>
                <a:ext uri="{FF2B5EF4-FFF2-40B4-BE49-F238E27FC236}">
                  <a16:creationId xmlns:a16="http://schemas.microsoft.com/office/drawing/2014/main" id="{3A7431C5-06E4-4F71-AB0E-FE7475384C62}"/>
                </a:ext>
              </a:extLst>
            </p:cNvPr>
            <p:cNvSpPr/>
            <p:nvPr/>
          </p:nvSpPr>
          <p:spPr>
            <a:xfrm>
              <a:off x="2080260" y="2286000"/>
              <a:ext cx="1417320" cy="510540"/>
            </a:xfrm>
            <a:custGeom>
              <a:avLst/>
              <a:gdLst>
                <a:gd name="connsiteX0" fmla="*/ 0 w 1417320"/>
                <a:gd name="connsiteY0" fmla="*/ 121920 h 510540"/>
                <a:gd name="connsiteX1" fmla="*/ 22860 w 1417320"/>
                <a:gd name="connsiteY1" fmla="*/ 83820 h 510540"/>
                <a:gd name="connsiteX2" fmla="*/ 60960 w 1417320"/>
                <a:gd name="connsiteY2" fmla="*/ 76200 h 510540"/>
                <a:gd name="connsiteX3" fmla="*/ 91440 w 1417320"/>
                <a:gd name="connsiteY3" fmla="*/ 68580 h 510540"/>
                <a:gd name="connsiteX4" fmla="*/ 114300 w 1417320"/>
                <a:gd name="connsiteY4" fmla="*/ 60960 h 510540"/>
                <a:gd name="connsiteX5" fmla="*/ 144780 w 1417320"/>
                <a:gd name="connsiteY5" fmla="*/ 53340 h 510540"/>
                <a:gd name="connsiteX6" fmla="*/ 190500 w 1417320"/>
                <a:gd name="connsiteY6" fmla="*/ 38100 h 510540"/>
                <a:gd name="connsiteX7" fmla="*/ 297180 w 1417320"/>
                <a:gd name="connsiteY7" fmla="*/ 30480 h 510540"/>
                <a:gd name="connsiteX8" fmla="*/ 381000 w 1417320"/>
                <a:gd name="connsiteY8" fmla="*/ 15240 h 510540"/>
                <a:gd name="connsiteX9" fmla="*/ 403860 w 1417320"/>
                <a:gd name="connsiteY9" fmla="*/ 7620 h 510540"/>
                <a:gd name="connsiteX10" fmla="*/ 464820 w 1417320"/>
                <a:gd name="connsiteY10" fmla="*/ 0 h 510540"/>
                <a:gd name="connsiteX11" fmla="*/ 693420 w 1417320"/>
                <a:gd name="connsiteY11" fmla="*/ 7620 h 510540"/>
                <a:gd name="connsiteX12" fmla="*/ 716280 w 1417320"/>
                <a:gd name="connsiteY12" fmla="*/ 15240 h 510540"/>
                <a:gd name="connsiteX13" fmla="*/ 777240 w 1417320"/>
                <a:gd name="connsiteY13" fmla="*/ 38100 h 510540"/>
                <a:gd name="connsiteX14" fmla="*/ 800100 w 1417320"/>
                <a:gd name="connsiteY14" fmla="*/ 45720 h 510540"/>
                <a:gd name="connsiteX15" fmla="*/ 822960 w 1417320"/>
                <a:gd name="connsiteY15" fmla="*/ 60960 h 510540"/>
                <a:gd name="connsiteX16" fmla="*/ 845820 w 1417320"/>
                <a:gd name="connsiteY16" fmla="*/ 68580 h 510540"/>
                <a:gd name="connsiteX17" fmla="*/ 891540 w 1417320"/>
                <a:gd name="connsiteY17" fmla="*/ 106680 h 510540"/>
                <a:gd name="connsiteX18" fmla="*/ 922020 w 1417320"/>
                <a:gd name="connsiteY18" fmla="*/ 121920 h 510540"/>
                <a:gd name="connsiteX19" fmla="*/ 960120 w 1417320"/>
                <a:gd name="connsiteY19" fmla="*/ 144780 h 510540"/>
                <a:gd name="connsiteX20" fmla="*/ 1043940 w 1417320"/>
                <a:gd name="connsiteY20" fmla="*/ 190500 h 510540"/>
                <a:gd name="connsiteX21" fmla="*/ 1104900 w 1417320"/>
                <a:gd name="connsiteY21" fmla="*/ 228600 h 510540"/>
                <a:gd name="connsiteX22" fmla="*/ 1150620 w 1417320"/>
                <a:gd name="connsiteY22" fmla="*/ 251460 h 510540"/>
                <a:gd name="connsiteX23" fmla="*/ 1173480 w 1417320"/>
                <a:gd name="connsiteY23" fmla="*/ 274320 h 510540"/>
                <a:gd name="connsiteX24" fmla="*/ 1249680 w 1417320"/>
                <a:gd name="connsiteY24" fmla="*/ 320040 h 510540"/>
                <a:gd name="connsiteX25" fmla="*/ 1287780 w 1417320"/>
                <a:gd name="connsiteY25" fmla="*/ 365760 h 510540"/>
                <a:gd name="connsiteX26" fmla="*/ 1318260 w 1417320"/>
                <a:gd name="connsiteY26" fmla="*/ 419100 h 510540"/>
                <a:gd name="connsiteX27" fmla="*/ 1363980 w 1417320"/>
                <a:gd name="connsiteY27" fmla="*/ 464820 h 510540"/>
                <a:gd name="connsiteX28" fmla="*/ 1386840 w 1417320"/>
                <a:gd name="connsiteY28" fmla="*/ 487680 h 510540"/>
                <a:gd name="connsiteX29" fmla="*/ 1417320 w 1417320"/>
                <a:gd name="connsiteY29" fmla="*/ 510540 h 51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17320" h="510540">
                  <a:moveTo>
                    <a:pt x="0" y="121920"/>
                  </a:moveTo>
                  <a:cubicBezTo>
                    <a:pt x="7620" y="109220"/>
                    <a:pt x="11012" y="92706"/>
                    <a:pt x="22860" y="83820"/>
                  </a:cubicBezTo>
                  <a:cubicBezTo>
                    <a:pt x="33221" y="76049"/>
                    <a:pt x="48317" y="79010"/>
                    <a:pt x="60960" y="76200"/>
                  </a:cubicBezTo>
                  <a:cubicBezTo>
                    <a:pt x="71183" y="73928"/>
                    <a:pt x="81370" y="71457"/>
                    <a:pt x="91440" y="68580"/>
                  </a:cubicBezTo>
                  <a:cubicBezTo>
                    <a:pt x="99163" y="66373"/>
                    <a:pt x="106577" y="63167"/>
                    <a:pt x="114300" y="60960"/>
                  </a:cubicBezTo>
                  <a:cubicBezTo>
                    <a:pt x="124370" y="58083"/>
                    <a:pt x="134749" y="56349"/>
                    <a:pt x="144780" y="53340"/>
                  </a:cubicBezTo>
                  <a:cubicBezTo>
                    <a:pt x="160167" y="48724"/>
                    <a:pt x="174476" y="39245"/>
                    <a:pt x="190500" y="38100"/>
                  </a:cubicBezTo>
                  <a:lnTo>
                    <a:pt x="297180" y="30480"/>
                  </a:lnTo>
                  <a:cubicBezTo>
                    <a:pt x="387539" y="7890"/>
                    <a:pt x="244484" y="42543"/>
                    <a:pt x="381000" y="15240"/>
                  </a:cubicBezTo>
                  <a:cubicBezTo>
                    <a:pt x="388876" y="13665"/>
                    <a:pt x="395957" y="9057"/>
                    <a:pt x="403860" y="7620"/>
                  </a:cubicBezTo>
                  <a:cubicBezTo>
                    <a:pt x="424008" y="3957"/>
                    <a:pt x="444500" y="2540"/>
                    <a:pt x="464820" y="0"/>
                  </a:cubicBezTo>
                  <a:cubicBezTo>
                    <a:pt x="541020" y="2540"/>
                    <a:pt x="617317" y="3008"/>
                    <a:pt x="693420" y="7620"/>
                  </a:cubicBezTo>
                  <a:cubicBezTo>
                    <a:pt x="701437" y="8106"/>
                    <a:pt x="708557" y="13033"/>
                    <a:pt x="716280" y="15240"/>
                  </a:cubicBezTo>
                  <a:cubicBezTo>
                    <a:pt x="786524" y="35310"/>
                    <a:pt x="706216" y="7661"/>
                    <a:pt x="777240" y="38100"/>
                  </a:cubicBezTo>
                  <a:cubicBezTo>
                    <a:pt x="784623" y="41264"/>
                    <a:pt x="792916" y="42128"/>
                    <a:pt x="800100" y="45720"/>
                  </a:cubicBezTo>
                  <a:cubicBezTo>
                    <a:pt x="808291" y="49816"/>
                    <a:pt x="814769" y="56864"/>
                    <a:pt x="822960" y="60960"/>
                  </a:cubicBezTo>
                  <a:cubicBezTo>
                    <a:pt x="830144" y="64552"/>
                    <a:pt x="838636" y="64988"/>
                    <a:pt x="845820" y="68580"/>
                  </a:cubicBezTo>
                  <a:cubicBezTo>
                    <a:pt x="886133" y="88737"/>
                    <a:pt x="852218" y="78593"/>
                    <a:pt x="891540" y="106680"/>
                  </a:cubicBezTo>
                  <a:cubicBezTo>
                    <a:pt x="900783" y="113282"/>
                    <a:pt x="912090" y="116403"/>
                    <a:pt x="922020" y="121920"/>
                  </a:cubicBezTo>
                  <a:cubicBezTo>
                    <a:pt x="934967" y="129113"/>
                    <a:pt x="947506" y="137018"/>
                    <a:pt x="960120" y="144780"/>
                  </a:cubicBezTo>
                  <a:cubicBezTo>
                    <a:pt x="1030202" y="187907"/>
                    <a:pt x="997573" y="175044"/>
                    <a:pt x="1043940" y="190500"/>
                  </a:cubicBezTo>
                  <a:cubicBezTo>
                    <a:pt x="1102218" y="234209"/>
                    <a:pt x="1046325" y="195129"/>
                    <a:pt x="1104900" y="228600"/>
                  </a:cubicBezTo>
                  <a:cubicBezTo>
                    <a:pt x="1146260" y="252235"/>
                    <a:pt x="1108707" y="237489"/>
                    <a:pt x="1150620" y="251460"/>
                  </a:cubicBezTo>
                  <a:cubicBezTo>
                    <a:pt x="1158240" y="259080"/>
                    <a:pt x="1164711" y="268056"/>
                    <a:pt x="1173480" y="274320"/>
                  </a:cubicBezTo>
                  <a:cubicBezTo>
                    <a:pt x="1215571" y="304385"/>
                    <a:pt x="1202203" y="272563"/>
                    <a:pt x="1249680" y="320040"/>
                  </a:cubicBezTo>
                  <a:cubicBezTo>
                    <a:pt x="1270694" y="341054"/>
                    <a:pt x="1273635" y="341006"/>
                    <a:pt x="1287780" y="365760"/>
                  </a:cubicBezTo>
                  <a:cubicBezTo>
                    <a:pt x="1298819" y="385078"/>
                    <a:pt x="1303408" y="402392"/>
                    <a:pt x="1318260" y="419100"/>
                  </a:cubicBezTo>
                  <a:cubicBezTo>
                    <a:pt x="1332579" y="435209"/>
                    <a:pt x="1348740" y="449580"/>
                    <a:pt x="1363980" y="464820"/>
                  </a:cubicBezTo>
                  <a:cubicBezTo>
                    <a:pt x="1371600" y="472440"/>
                    <a:pt x="1377874" y="481702"/>
                    <a:pt x="1386840" y="487680"/>
                  </a:cubicBezTo>
                  <a:cubicBezTo>
                    <a:pt x="1412689" y="504913"/>
                    <a:pt x="1403224" y="496444"/>
                    <a:pt x="1417320" y="510540"/>
                  </a:cubicBezTo>
                </a:path>
              </a:pathLst>
            </a:cu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2" name="Freeform: Shape 61">
              <a:extLst>
                <a:ext uri="{FF2B5EF4-FFF2-40B4-BE49-F238E27FC236}">
                  <a16:creationId xmlns:a16="http://schemas.microsoft.com/office/drawing/2014/main" id="{B4AB904B-FE3B-4DB7-A4E0-2A47720CDA4C}"/>
                </a:ext>
              </a:extLst>
            </p:cNvPr>
            <p:cNvSpPr/>
            <p:nvPr/>
          </p:nvSpPr>
          <p:spPr>
            <a:xfrm>
              <a:off x="2484120" y="1348740"/>
              <a:ext cx="1371600" cy="960120"/>
            </a:xfrm>
            <a:custGeom>
              <a:avLst/>
              <a:gdLst>
                <a:gd name="connsiteX0" fmla="*/ 0 w 1371600"/>
                <a:gd name="connsiteY0" fmla="*/ 960120 h 960120"/>
                <a:gd name="connsiteX1" fmla="*/ 15240 w 1371600"/>
                <a:gd name="connsiteY1" fmla="*/ 922020 h 960120"/>
                <a:gd name="connsiteX2" fmla="*/ 38100 w 1371600"/>
                <a:gd name="connsiteY2" fmla="*/ 906780 h 960120"/>
                <a:gd name="connsiteX3" fmla="*/ 53340 w 1371600"/>
                <a:gd name="connsiteY3" fmla="*/ 883920 h 960120"/>
                <a:gd name="connsiteX4" fmla="*/ 83820 w 1371600"/>
                <a:gd name="connsiteY4" fmla="*/ 868680 h 960120"/>
                <a:gd name="connsiteX5" fmla="*/ 106680 w 1371600"/>
                <a:gd name="connsiteY5" fmla="*/ 853440 h 960120"/>
                <a:gd name="connsiteX6" fmla="*/ 144780 w 1371600"/>
                <a:gd name="connsiteY6" fmla="*/ 800100 h 960120"/>
                <a:gd name="connsiteX7" fmla="*/ 160020 w 1371600"/>
                <a:gd name="connsiteY7" fmla="*/ 777240 h 960120"/>
                <a:gd name="connsiteX8" fmla="*/ 167640 w 1371600"/>
                <a:gd name="connsiteY8" fmla="*/ 754380 h 960120"/>
                <a:gd name="connsiteX9" fmla="*/ 190500 w 1371600"/>
                <a:gd name="connsiteY9" fmla="*/ 731520 h 960120"/>
                <a:gd name="connsiteX10" fmla="*/ 220980 w 1371600"/>
                <a:gd name="connsiteY10" fmla="*/ 685800 h 960120"/>
                <a:gd name="connsiteX11" fmla="*/ 236220 w 1371600"/>
                <a:gd name="connsiteY11" fmla="*/ 662940 h 960120"/>
                <a:gd name="connsiteX12" fmla="*/ 259080 w 1371600"/>
                <a:gd name="connsiteY12" fmla="*/ 655320 h 960120"/>
                <a:gd name="connsiteX13" fmla="*/ 297180 w 1371600"/>
                <a:gd name="connsiteY13" fmla="*/ 624840 h 960120"/>
                <a:gd name="connsiteX14" fmla="*/ 335280 w 1371600"/>
                <a:gd name="connsiteY14" fmla="*/ 594360 h 960120"/>
                <a:gd name="connsiteX15" fmla="*/ 373380 w 1371600"/>
                <a:gd name="connsiteY15" fmla="*/ 563880 h 960120"/>
                <a:gd name="connsiteX16" fmla="*/ 457200 w 1371600"/>
                <a:gd name="connsiteY16" fmla="*/ 525780 h 960120"/>
                <a:gd name="connsiteX17" fmla="*/ 502920 w 1371600"/>
                <a:gd name="connsiteY17" fmla="*/ 502920 h 960120"/>
                <a:gd name="connsiteX18" fmla="*/ 525780 w 1371600"/>
                <a:gd name="connsiteY18" fmla="*/ 487680 h 960120"/>
                <a:gd name="connsiteX19" fmla="*/ 563880 w 1371600"/>
                <a:gd name="connsiteY19" fmla="*/ 480060 h 960120"/>
                <a:gd name="connsiteX20" fmla="*/ 586740 w 1371600"/>
                <a:gd name="connsiteY20" fmla="*/ 472440 h 960120"/>
                <a:gd name="connsiteX21" fmla="*/ 617220 w 1371600"/>
                <a:gd name="connsiteY21" fmla="*/ 464820 h 960120"/>
                <a:gd name="connsiteX22" fmla="*/ 662940 w 1371600"/>
                <a:gd name="connsiteY22" fmla="*/ 441960 h 960120"/>
                <a:gd name="connsiteX23" fmla="*/ 731520 w 1371600"/>
                <a:gd name="connsiteY23" fmla="*/ 426720 h 960120"/>
                <a:gd name="connsiteX24" fmla="*/ 777240 w 1371600"/>
                <a:gd name="connsiteY24" fmla="*/ 411480 h 960120"/>
                <a:gd name="connsiteX25" fmla="*/ 800100 w 1371600"/>
                <a:gd name="connsiteY25" fmla="*/ 403860 h 960120"/>
                <a:gd name="connsiteX26" fmla="*/ 876300 w 1371600"/>
                <a:gd name="connsiteY26" fmla="*/ 365760 h 960120"/>
                <a:gd name="connsiteX27" fmla="*/ 922020 w 1371600"/>
                <a:gd name="connsiteY27" fmla="*/ 342900 h 960120"/>
                <a:gd name="connsiteX28" fmla="*/ 952500 w 1371600"/>
                <a:gd name="connsiteY28" fmla="*/ 327660 h 960120"/>
                <a:gd name="connsiteX29" fmla="*/ 982980 w 1371600"/>
                <a:gd name="connsiteY29" fmla="*/ 320040 h 960120"/>
                <a:gd name="connsiteX30" fmla="*/ 1036320 w 1371600"/>
                <a:gd name="connsiteY30" fmla="*/ 297180 h 960120"/>
                <a:gd name="connsiteX31" fmla="*/ 1082040 w 1371600"/>
                <a:gd name="connsiteY31" fmla="*/ 266700 h 960120"/>
                <a:gd name="connsiteX32" fmla="*/ 1143000 w 1371600"/>
                <a:gd name="connsiteY32" fmla="*/ 251460 h 960120"/>
                <a:gd name="connsiteX33" fmla="*/ 1188720 w 1371600"/>
                <a:gd name="connsiteY33" fmla="*/ 213360 h 960120"/>
                <a:gd name="connsiteX34" fmla="*/ 1211580 w 1371600"/>
                <a:gd name="connsiteY34" fmla="*/ 190500 h 960120"/>
                <a:gd name="connsiteX35" fmla="*/ 1234440 w 1371600"/>
                <a:gd name="connsiteY35" fmla="*/ 182880 h 960120"/>
                <a:gd name="connsiteX36" fmla="*/ 1264920 w 1371600"/>
                <a:gd name="connsiteY36" fmla="*/ 167640 h 960120"/>
                <a:gd name="connsiteX37" fmla="*/ 1303020 w 1371600"/>
                <a:gd name="connsiteY37" fmla="*/ 121920 h 960120"/>
                <a:gd name="connsiteX38" fmla="*/ 1325880 w 1371600"/>
                <a:gd name="connsiteY38" fmla="*/ 99060 h 960120"/>
                <a:gd name="connsiteX39" fmla="*/ 1341120 w 1371600"/>
                <a:gd name="connsiteY39" fmla="*/ 53340 h 960120"/>
                <a:gd name="connsiteX40" fmla="*/ 1356360 w 1371600"/>
                <a:gd name="connsiteY40" fmla="*/ 30480 h 960120"/>
                <a:gd name="connsiteX41" fmla="*/ 1371600 w 1371600"/>
                <a:gd name="connsiteY41" fmla="*/ 0 h 96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71600" h="960120">
                  <a:moveTo>
                    <a:pt x="0" y="960120"/>
                  </a:moveTo>
                  <a:cubicBezTo>
                    <a:pt x="5080" y="947420"/>
                    <a:pt x="7290" y="933151"/>
                    <a:pt x="15240" y="922020"/>
                  </a:cubicBezTo>
                  <a:cubicBezTo>
                    <a:pt x="20563" y="914568"/>
                    <a:pt x="31624" y="913256"/>
                    <a:pt x="38100" y="906780"/>
                  </a:cubicBezTo>
                  <a:cubicBezTo>
                    <a:pt x="44576" y="900304"/>
                    <a:pt x="46305" y="889783"/>
                    <a:pt x="53340" y="883920"/>
                  </a:cubicBezTo>
                  <a:cubicBezTo>
                    <a:pt x="62066" y="876648"/>
                    <a:pt x="73957" y="874316"/>
                    <a:pt x="83820" y="868680"/>
                  </a:cubicBezTo>
                  <a:cubicBezTo>
                    <a:pt x="91771" y="864136"/>
                    <a:pt x="99060" y="858520"/>
                    <a:pt x="106680" y="853440"/>
                  </a:cubicBezTo>
                  <a:cubicBezTo>
                    <a:pt x="142596" y="799566"/>
                    <a:pt x="97522" y="866261"/>
                    <a:pt x="144780" y="800100"/>
                  </a:cubicBezTo>
                  <a:cubicBezTo>
                    <a:pt x="150103" y="792648"/>
                    <a:pt x="155924" y="785431"/>
                    <a:pt x="160020" y="777240"/>
                  </a:cubicBezTo>
                  <a:cubicBezTo>
                    <a:pt x="163612" y="770056"/>
                    <a:pt x="163185" y="761063"/>
                    <a:pt x="167640" y="754380"/>
                  </a:cubicBezTo>
                  <a:cubicBezTo>
                    <a:pt x="173618" y="745414"/>
                    <a:pt x="183884" y="740026"/>
                    <a:pt x="190500" y="731520"/>
                  </a:cubicBezTo>
                  <a:cubicBezTo>
                    <a:pt x="201745" y="717062"/>
                    <a:pt x="210820" y="701040"/>
                    <a:pt x="220980" y="685800"/>
                  </a:cubicBezTo>
                  <a:cubicBezTo>
                    <a:pt x="226060" y="678180"/>
                    <a:pt x="227532" y="665836"/>
                    <a:pt x="236220" y="662940"/>
                  </a:cubicBezTo>
                  <a:lnTo>
                    <a:pt x="259080" y="655320"/>
                  </a:lnTo>
                  <a:cubicBezTo>
                    <a:pt x="302756" y="589806"/>
                    <a:pt x="244600" y="666904"/>
                    <a:pt x="297180" y="624840"/>
                  </a:cubicBezTo>
                  <a:cubicBezTo>
                    <a:pt x="346419" y="585449"/>
                    <a:pt x="277821" y="613513"/>
                    <a:pt x="335280" y="594360"/>
                  </a:cubicBezTo>
                  <a:cubicBezTo>
                    <a:pt x="363439" y="552121"/>
                    <a:pt x="334409" y="585531"/>
                    <a:pt x="373380" y="563880"/>
                  </a:cubicBezTo>
                  <a:cubicBezTo>
                    <a:pt x="447531" y="522685"/>
                    <a:pt x="388655" y="539489"/>
                    <a:pt x="457200" y="525780"/>
                  </a:cubicBezTo>
                  <a:cubicBezTo>
                    <a:pt x="522714" y="482104"/>
                    <a:pt x="439824" y="534468"/>
                    <a:pt x="502920" y="502920"/>
                  </a:cubicBezTo>
                  <a:cubicBezTo>
                    <a:pt x="511111" y="498824"/>
                    <a:pt x="517205" y="490896"/>
                    <a:pt x="525780" y="487680"/>
                  </a:cubicBezTo>
                  <a:cubicBezTo>
                    <a:pt x="537907" y="483132"/>
                    <a:pt x="551315" y="483201"/>
                    <a:pt x="563880" y="480060"/>
                  </a:cubicBezTo>
                  <a:cubicBezTo>
                    <a:pt x="571672" y="478112"/>
                    <a:pt x="579017" y="474647"/>
                    <a:pt x="586740" y="472440"/>
                  </a:cubicBezTo>
                  <a:cubicBezTo>
                    <a:pt x="596810" y="469563"/>
                    <a:pt x="607150" y="467697"/>
                    <a:pt x="617220" y="464820"/>
                  </a:cubicBezTo>
                  <a:cubicBezTo>
                    <a:pt x="661911" y="452051"/>
                    <a:pt x="618412" y="464224"/>
                    <a:pt x="662940" y="441960"/>
                  </a:cubicBezTo>
                  <a:cubicBezTo>
                    <a:pt x="684742" y="431059"/>
                    <a:pt x="708107" y="432573"/>
                    <a:pt x="731520" y="426720"/>
                  </a:cubicBezTo>
                  <a:cubicBezTo>
                    <a:pt x="747105" y="422824"/>
                    <a:pt x="762000" y="416560"/>
                    <a:pt x="777240" y="411480"/>
                  </a:cubicBezTo>
                  <a:cubicBezTo>
                    <a:pt x="784860" y="408940"/>
                    <a:pt x="793417" y="408315"/>
                    <a:pt x="800100" y="403860"/>
                  </a:cubicBezTo>
                  <a:cubicBezTo>
                    <a:pt x="854534" y="367571"/>
                    <a:pt x="828051" y="377822"/>
                    <a:pt x="876300" y="365760"/>
                  </a:cubicBezTo>
                  <a:cubicBezTo>
                    <a:pt x="920231" y="336472"/>
                    <a:pt x="877853" y="361829"/>
                    <a:pt x="922020" y="342900"/>
                  </a:cubicBezTo>
                  <a:cubicBezTo>
                    <a:pt x="932461" y="338425"/>
                    <a:pt x="941864" y="331648"/>
                    <a:pt x="952500" y="327660"/>
                  </a:cubicBezTo>
                  <a:cubicBezTo>
                    <a:pt x="962306" y="323983"/>
                    <a:pt x="972910" y="322917"/>
                    <a:pt x="982980" y="320040"/>
                  </a:cubicBezTo>
                  <a:cubicBezTo>
                    <a:pt x="1003046" y="314307"/>
                    <a:pt x="1017847" y="308264"/>
                    <a:pt x="1036320" y="297180"/>
                  </a:cubicBezTo>
                  <a:cubicBezTo>
                    <a:pt x="1052026" y="287756"/>
                    <a:pt x="1064271" y="271142"/>
                    <a:pt x="1082040" y="266700"/>
                  </a:cubicBezTo>
                  <a:lnTo>
                    <a:pt x="1143000" y="251460"/>
                  </a:lnTo>
                  <a:cubicBezTo>
                    <a:pt x="1209786" y="184674"/>
                    <a:pt x="1125067" y="266404"/>
                    <a:pt x="1188720" y="213360"/>
                  </a:cubicBezTo>
                  <a:cubicBezTo>
                    <a:pt x="1196999" y="206461"/>
                    <a:pt x="1202614" y="196478"/>
                    <a:pt x="1211580" y="190500"/>
                  </a:cubicBezTo>
                  <a:cubicBezTo>
                    <a:pt x="1218263" y="186045"/>
                    <a:pt x="1227057" y="186044"/>
                    <a:pt x="1234440" y="182880"/>
                  </a:cubicBezTo>
                  <a:cubicBezTo>
                    <a:pt x="1244881" y="178405"/>
                    <a:pt x="1255677" y="174242"/>
                    <a:pt x="1264920" y="167640"/>
                  </a:cubicBezTo>
                  <a:cubicBezTo>
                    <a:pt x="1292420" y="147997"/>
                    <a:pt x="1283362" y="145509"/>
                    <a:pt x="1303020" y="121920"/>
                  </a:cubicBezTo>
                  <a:cubicBezTo>
                    <a:pt x="1309919" y="113641"/>
                    <a:pt x="1318260" y="106680"/>
                    <a:pt x="1325880" y="99060"/>
                  </a:cubicBezTo>
                  <a:cubicBezTo>
                    <a:pt x="1330960" y="83820"/>
                    <a:pt x="1332209" y="66706"/>
                    <a:pt x="1341120" y="53340"/>
                  </a:cubicBezTo>
                  <a:cubicBezTo>
                    <a:pt x="1346200" y="45720"/>
                    <a:pt x="1352264" y="38671"/>
                    <a:pt x="1356360" y="30480"/>
                  </a:cubicBezTo>
                  <a:cubicBezTo>
                    <a:pt x="1373872" y="-4544"/>
                    <a:pt x="1354385" y="17215"/>
                    <a:pt x="1371600" y="0"/>
                  </a:cubicBez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714755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63" grpId="0"/>
    </p:bld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1068</Words>
  <Application>Microsoft Office PowerPoint</Application>
  <PresentationFormat>On-screen Show (16:9)</PresentationFormat>
  <Paragraphs>147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Cambria Math</vt:lpstr>
      <vt:lpstr>Arial</vt:lpstr>
      <vt:lpstr>Lora</vt:lpstr>
      <vt:lpstr>Quattrocento Sans</vt:lpstr>
      <vt:lpstr>Viola template</vt:lpstr>
      <vt:lpstr>Hashing- based approximate nearest neighbor search</vt:lpstr>
      <vt:lpstr>Overview</vt:lpstr>
      <vt:lpstr>Nearest Neighbor Search [NNS]</vt:lpstr>
      <vt:lpstr>NNS - Definition</vt:lpstr>
      <vt:lpstr>Hashing</vt:lpstr>
      <vt:lpstr>Hashing</vt:lpstr>
      <vt:lpstr>Locality Sensitive Hashing [LSH]</vt:lpstr>
      <vt:lpstr>LSH</vt:lpstr>
      <vt:lpstr>LSH</vt:lpstr>
      <vt:lpstr>LSH IMPLEMENTATION</vt:lpstr>
      <vt:lpstr>VisualRank – LSH with Images</vt:lpstr>
      <vt:lpstr>Locality Preserving Hashing [LPH]</vt:lpstr>
      <vt:lpstr>LPH</vt:lpstr>
      <vt:lpstr>LSH Vs. LPH</vt:lpstr>
      <vt:lpstr>DISCUSSION</vt:lpstr>
      <vt:lpstr>Experimental Setup</vt:lpstr>
      <vt:lpstr>Results – CIFAR-10</vt:lpstr>
      <vt:lpstr>Results – CIFAR-100</vt:lpstr>
      <vt:lpstr>Applications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Hashing-based approximate nearest neighbor search</dc:title>
  <cp:lastModifiedBy>jarvin mutatiina</cp:lastModifiedBy>
  <cp:revision>13</cp:revision>
  <dcterms:modified xsi:type="dcterms:W3CDTF">2019-04-02T16:13:29Z</dcterms:modified>
</cp:coreProperties>
</file>