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Broadway" panose="04040905080B02020502" pitchFamily="8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6040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83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3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62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46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07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38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0623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7147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382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06646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861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69184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515107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917966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D" sz="2000" b="0" i="0" u="none" strike="noStrike" cap="none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ID"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68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77406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21323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33500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794247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2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299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74285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D" sz="13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ID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64992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528840" y="876300"/>
            <a:ext cx="5550947" cy="1271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ID" sz="8000" b="0" i="0" u="none" strike="noStrike" cap="none" dirty="0">
                <a:solidFill>
                  <a:srgbClr val="FEFEFE"/>
                </a:solidFill>
                <a:latin typeface="Broadway" panose="04040905080B02020502" pitchFamily="82" charset="0"/>
                <a:ea typeface="Century Gothic"/>
                <a:cs typeface="Century Gothic"/>
                <a:sym typeface="Century Gothic"/>
              </a:rPr>
              <a:t>CHESS GO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528840" y="2849410"/>
            <a:ext cx="6672060" cy="2497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D" sz="3200" b="0" i="0" u="none" strike="noStrike" cap="none" dirty="0" err="1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Kelompok</a:t>
            </a: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Avenger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Moses </a:t>
            </a:r>
            <a:r>
              <a:rPr lang="en-ID" sz="3200" b="0" i="0" u="none" strike="noStrike" cap="none" dirty="0" err="1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Gregoryan</a:t>
            </a: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			26415052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D" sz="3200" b="0" i="0" u="none" strike="noStrike" cap="none" dirty="0" err="1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Albertus</a:t>
            </a: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							26415088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Nita </a:t>
            </a:r>
            <a:r>
              <a:rPr lang="en-ID" sz="3200" b="0" i="0" u="none" strike="noStrike" cap="none" dirty="0" err="1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Hidayat</a:t>
            </a:r>
            <a:r>
              <a:rPr lang="en-ID" sz="3200" b="0" i="0" u="none" strike="noStrike" cap="none" dirty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					</a:t>
            </a:r>
            <a:r>
              <a:rPr lang="en-ID" sz="3200" b="0" i="0" u="none" strike="noStrike" cap="none" dirty="0" smtClean="0">
                <a:solidFill>
                  <a:srgbClr val="FEFEFE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	26415115</a:t>
            </a:r>
            <a:endParaRPr lang="en-ID" sz="3200" b="0" i="0" u="none" strike="noStrike" cap="none" dirty="0">
              <a:solidFill>
                <a:srgbClr val="FEFEFE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076250" y="358187"/>
            <a:ext cx="5756350" cy="1026113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D" dirty="0">
                <a:latin typeface="Broadway" panose="04040905080B02020502" pitchFamily="82" charset="0"/>
              </a:rPr>
              <a:t>HOW TO PLAY GO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076250" y="2209800"/>
            <a:ext cx="10304400" cy="36957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giliran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hitam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mengendalikan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hitam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 X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 O.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berkurang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poinnya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menghilangkan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berkurang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menghilangkan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mengelilinginya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hitam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mengelilingi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menghilang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pion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berkurang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dikatakan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skakmate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buntu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menang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yang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ID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mengketikkan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“pass”.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just" rtl="0">
              <a:spcBef>
                <a:spcPts val="0"/>
              </a:spcBef>
              <a:buClr>
                <a:srgbClr val="660000"/>
              </a:buClr>
              <a:buSzPct val="100000"/>
              <a:buAutoNum type="arabicPeriod"/>
            </a:pP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score, pion,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ID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board.</a:t>
            </a:r>
            <a:endParaRPr lang="en-ID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xfrm>
            <a:off x="895725" y="717798"/>
            <a:ext cx="3104775" cy="895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ID" sz="4800" dirty="0" smtClean="0">
                <a:solidFill>
                  <a:schemeClr val="tx1"/>
                </a:solidFill>
                <a:latin typeface="Broadway" panose="04040905080B02020502" pitchFamily="82" charset="0"/>
                <a:sym typeface="Century Gothic"/>
              </a:rPr>
              <a:t>Import  :</a:t>
            </a:r>
            <a:endParaRPr lang="en-ID" sz="4800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5" y="1612900"/>
            <a:ext cx="838377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" y="639233"/>
            <a:ext cx="5957888" cy="98636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anose="04040905080B02020502" pitchFamily="82" charset="0"/>
              </a:rPr>
              <a:t>Class position :</a:t>
            </a:r>
            <a:endParaRPr lang="en-US" sz="4800" dirty="0">
              <a:latin typeface="Broadway" panose="04040905080B020205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625600"/>
            <a:ext cx="6707188" cy="493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8401" y="1625600"/>
            <a:ext cx="3637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Position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pengecekan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score,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position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Empty_position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ix_atari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Cfg_distances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Line_height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Empty_area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Pat3_expand()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Neighborhood_33()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Load_spat_patterndict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Load_large_patterns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Neighborhood_gridcular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2" y="578273"/>
            <a:ext cx="6448108" cy="11362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anose="04040905080B02020502" pitchFamily="82" charset="0"/>
              </a:rPr>
              <a:t>Class tree node :</a:t>
            </a:r>
            <a:endParaRPr lang="en-US" sz="4800" dirty="0">
              <a:latin typeface="Broadway" panose="04040905080B020205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" y="1714501"/>
            <a:ext cx="7481186" cy="4914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5641" y="1714501"/>
            <a:ext cx="3637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pencarian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update, search, main,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Tree_descend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Tree_update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Tree_search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Print_pos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Parse_coord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Str_coord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Mcbenchmark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Game_io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Gtp_io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575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92" y="623993"/>
            <a:ext cx="3087688" cy="104478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anose="04040905080B02020502" pitchFamily="82" charset="0"/>
              </a:rPr>
              <a:t>Result :</a:t>
            </a:r>
            <a:endParaRPr lang="en-US" sz="4800" dirty="0">
              <a:latin typeface="Broadway" panose="04040905080B020205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" y="1668781"/>
            <a:ext cx="5602288" cy="4993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6649" y="1668781"/>
            <a:ext cx="5618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smtClean="0"/>
              <a:t>Game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dimulai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pion X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Masukkan</a:t>
            </a:r>
            <a:r>
              <a:rPr lang="en-US" sz="1800" dirty="0" smtClean="0"/>
              <a:t> input move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Menunggu</a:t>
            </a:r>
            <a:r>
              <a:rPr lang="en-US" sz="1800" dirty="0" smtClean="0"/>
              <a:t> </a:t>
            </a:r>
            <a:r>
              <a:rPr lang="en-US" sz="1800" dirty="0" err="1" smtClean="0"/>
              <a:t>giliran</a:t>
            </a:r>
            <a:r>
              <a:rPr lang="en-US" sz="1800" dirty="0" smtClean="0"/>
              <a:t> AI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Papan</a:t>
            </a:r>
            <a:r>
              <a:rPr lang="en-US" sz="1800" dirty="0" smtClean="0"/>
              <a:t> </a:t>
            </a:r>
            <a:r>
              <a:rPr lang="en-US" sz="1800" dirty="0" err="1" smtClean="0"/>
              <a:t>disebelah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 </a:t>
            </a:r>
            <a:r>
              <a:rPr lang="en-US" sz="1800" dirty="0" err="1" smtClean="0"/>
              <a:t>berisi</a:t>
            </a:r>
            <a:r>
              <a:rPr lang="en-US" sz="1800" dirty="0" smtClean="0"/>
              <a:t> hint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jejak</a:t>
            </a:r>
            <a:r>
              <a:rPr lang="en-US" sz="1800" dirty="0" smtClean="0"/>
              <a:t> </a:t>
            </a:r>
            <a:r>
              <a:rPr lang="en-US" sz="1800" dirty="0" err="1" smtClean="0"/>
              <a:t>kemungkinan</a:t>
            </a:r>
            <a:r>
              <a:rPr lang="en-US" sz="1800" dirty="0" smtClean="0"/>
              <a:t> </a:t>
            </a:r>
            <a:r>
              <a:rPr lang="en-US" sz="1800" dirty="0" err="1" smtClean="0"/>
              <a:t>menang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kalah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151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798511" y="695977"/>
            <a:ext cx="4547211" cy="8233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ID" sz="4800" b="0" i="0" u="none" strike="noStrike" cap="none" dirty="0">
                <a:solidFill>
                  <a:srgbClr val="FEFEFE"/>
                </a:solidFill>
                <a:latin typeface="Broadway" panose="04040905080B02020502" pitchFamily="82" charset="0"/>
                <a:ea typeface="Century Gothic"/>
                <a:cs typeface="Century Gothic"/>
                <a:sym typeface="Century Gothic"/>
              </a:rPr>
              <a:t>KESIMPULAN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xfrm>
            <a:off x="798511" y="1855260"/>
            <a:ext cx="8981602" cy="4039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660000"/>
              </a:solidFill>
            </a:endParaRPr>
          </a:p>
          <a:p>
            <a:pPr marL="3429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Noto Sans Symbols"/>
              <a:buChar char="•"/>
            </a:pP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Chess Go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permainan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bermainnya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mirip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arah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othelo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dikombinasikan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catur.Pemain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menyesuaikan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board.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kedepannya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chess go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dimainkan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&gt;2 orang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lomba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Noto Sans Symbols"/>
              <a:buChar char="•"/>
            </a:pP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chess go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mengingat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user,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mengantisipasi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gerakan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</a:pPr>
            <a:endParaRPr sz="2400" b="1" i="0" u="none" strike="noStrike" cap="none" dirty="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98442" y="693554"/>
            <a:ext cx="4700658" cy="301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ID" sz="9600" b="0" i="0" u="none" strike="noStrike" cap="none" dirty="0">
                <a:solidFill>
                  <a:schemeClr val="lt1"/>
                </a:solidFill>
                <a:latin typeface="Broadway" panose="04040905080B02020502" pitchFamily="82" charset="0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315</Words>
  <Application>Microsoft Office PowerPoint</Application>
  <PresentationFormat>Widescreen</PresentationFormat>
  <Paragraphs>52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Lato</vt:lpstr>
      <vt:lpstr>Century Gothic</vt:lpstr>
      <vt:lpstr>Noto Sans Symbols</vt:lpstr>
      <vt:lpstr>Wingdings 3</vt:lpstr>
      <vt:lpstr>Broadway</vt:lpstr>
      <vt:lpstr>Slice</vt:lpstr>
      <vt:lpstr>CHESS GO</vt:lpstr>
      <vt:lpstr>HOW TO PLAY GO</vt:lpstr>
      <vt:lpstr>PowerPoint Presentation</vt:lpstr>
      <vt:lpstr>Class position :</vt:lpstr>
      <vt:lpstr>Class tree node :</vt:lpstr>
      <vt:lpstr>Result :</vt:lpstr>
      <vt:lpstr>KESIMPULAN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GO</dc:title>
  <cp:lastModifiedBy>Loopys</cp:lastModifiedBy>
  <cp:revision>17</cp:revision>
  <dcterms:modified xsi:type="dcterms:W3CDTF">2017-06-17T13:42:56Z</dcterms:modified>
</cp:coreProperties>
</file>