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4"/>
  </p:sldMasterIdLst>
  <p:notesMasterIdLst>
    <p:notesMasterId r:id="rId179"/>
  </p:notesMasterIdLst>
  <p:sldIdLst>
    <p:sldId id="347" r:id="rId5"/>
    <p:sldId id="257" r:id="rId6"/>
    <p:sldId id="446" r:id="rId7"/>
    <p:sldId id="532" r:id="rId8"/>
    <p:sldId id="355" r:id="rId9"/>
    <p:sldId id="438" r:id="rId10"/>
    <p:sldId id="447" r:id="rId11"/>
    <p:sldId id="533" r:id="rId12"/>
    <p:sldId id="534" r:id="rId13"/>
    <p:sldId id="535" r:id="rId14"/>
    <p:sldId id="389" r:id="rId15"/>
    <p:sldId id="390" r:id="rId16"/>
    <p:sldId id="391" r:id="rId17"/>
    <p:sldId id="536" r:id="rId18"/>
    <p:sldId id="359" r:id="rId19"/>
    <p:sldId id="360" r:id="rId20"/>
    <p:sldId id="361" r:id="rId21"/>
    <p:sldId id="364" r:id="rId22"/>
    <p:sldId id="365" r:id="rId23"/>
    <p:sldId id="366" r:id="rId24"/>
    <p:sldId id="367" r:id="rId25"/>
    <p:sldId id="368" r:id="rId26"/>
    <p:sldId id="369" r:id="rId27"/>
    <p:sldId id="388" r:id="rId28"/>
    <p:sldId id="372" r:id="rId29"/>
    <p:sldId id="374" r:id="rId30"/>
    <p:sldId id="400" r:id="rId31"/>
    <p:sldId id="401" r:id="rId32"/>
    <p:sldId id="402" r:id="rId33"/>
    <p:sldId id="376" r:id="rId34"/>
    <p:sldId id="377" r:id="rId35"/>
    <p:sldId id="378" r:id="rId36"/>
    <p:sldId id="379" r:id="rId37"/>
    <p:sldId id="380" r:id="rId38"/>
    <p:sldId id="537" r:id="rId39"/>
    <p:sldId id="449" r:id="rId40"/>
    <p:sldId id="450" r:id="rId41"/>
    <p:sldId id="451" r:id="rId42"/>
    <p:sldId id="452" r:id="rId43"/>
    <p:sldId id="453" r:id="rId44"/>
    <p:sldId id="454" r:id="rId45"/>
    <p:sldId id="458" r:id="rId46"/>
    <p:sldId id="459" r:id="rId47"/>
    <p:sldId id="460" r:id="rId48"/>
    <p:sldId id="461" r:id="rId49"/>
    <p:sldId id="462" r:id="rId50"/>
    <p:sldId id="463" r:id="rId51"/>
    <p:sldId id="466" r:id="rId52"/>
    <p:sldId id="467" r:id="rId53"/>
    <p:sldId id="468" r:id="rId54"/>
    <p:sldId id="472" r:id="rId55"/>
    <p:sldId id="473" r:id="rId56"/>
    <p:sldId id="474" r:id="rId57"/>
    <p:sldId id="475" r:id="rId58"/>
    <p:sldId id="476" r:id="rId59"/>
    <p:sldId id="477" r:id="rId60"/>
    <p:sldId id="480" r:id="rId61"/>
    <p:sldId id="481" r:id="rId62"/>
    <p:sldId id="482" r:id="rId63"/>
    <p:sldId id="483" r:id="rId64"/>
    <p:sldId id="484" r:id="rId65"/>
    <p:sldId id="485" r:id="rId66"/>
    <p:sldId id="486" r:id="rId67"/>
    <p:sldId id="487" r:id="rId68"/>
    <p:sldId id="488" r:id="rId69"/>
    <p:sldId id="489" r:id="rId70"/>
    <p:sldId id="490" r:id="rId71"/>
    <p:sldId id="491" r:id="rId72"/>
    <p:sldId id="494" r:id="rId73"/>
    <p:sldId id="495" r:id="rId74"/>
    <p:sldId id="496" r:id="rId75"/>
    <p:sldId id="497" r:id="rId76"/>
    <p:sldId id="498" r:id="rId77"/>
    <p:sldId id="499" r:id="rId78"/>
    <p:sldId id="502" r:id="rId79"/>
    <p:sldId id="503" r:id="rId80"/>
    <p:sldId id="504" r:id="rId81"/>
    <p:sldId id="505" r:id="rId82"/>
    <p:sldId id="506" r:id="rId83"/>
    <p:sldId id="538" r:id="rId84"/>
    <p:sldId id="507" r:id="rId85"/>
    <p:sldId id="508" r:id="rId86"/>
    <p:sldId id="509" r:id="rId87"/>
    <p:sldId id="510" r:id="rId88"/>
    <p:sldId id="511" r:id="rId89"/>
    <p:sldId id="512" r:id="rId90"/>
    <p:sldId id="513" r:id="rId91"/>
    <p:sldId id="514" r:id="rId92"/>
    <p:sldId id="515" r:id="rId93"/>
    <p:sldId id="516" r:id="rId94"/>
    <p:sldId id="517" r:id="rId95"/>
    <p:sldId id="539" r:id="rId96"/>
    <p:sldId id="518" r:id="rId97"/>
    <p:sldId id="519" r:id="rId98"/>
    <p:sldId id="520" r:id="rId99"/>
    <p:sldId id="526" r:id="rId100"/>
    <p:sldId id="527" r:id="rId101"/>
    <p:sldId id="528" r:id="rId102"/>
    <p:sldId id="529" r:id="rId103"/>
    <p:sldId id="530" r:id="rId104"/>
    <p:sldId id="531" r:id="rId105"/>
    <p:sldId id="540" r:id="rId106"/>
    <p:sldId id="541" r:id="rId107"/>
    <p:sldId id="542" r:id="rId108"/>
    <p:sldId id="543" r:id="rId109"/>
    <p:sldId id="544" r:id="rId110"/>
    <p:sldId id="545" r:id="rId111"/>
    <p:sldId id="546" r:id="rId112"/>
    <p:sldId id="547" r:id="rId113"/>
    <p:sldId id="548" r:id="rId114"/>
    <p:sldId id="549" r:id="rId115"/>
    <p:sldId id="550" r:id="rId116"/>
    <p:sldId id="551" r:id="rId117"/>
    <p:sldId id="552" r:id="rId118"/>
    <p:sldId id="553" r:id="rId119"/>
    <p:sldId id="554" r:id="rId120"/>
    <p:sldId id="555" r:id="rId121"/>
    <p:sldId id="556" r:id="rId122"/>
    <p:sldId id="557" r:id="rId123"/>
    <p:sldId id="558" r:id="rId124"/>
    <p:sldId id="559" r:id="rId125"/>
    <p:sldId id="560" r:id="rId126"/>
    <p:sldId id="561" r:id="rId127"/>
    <p:sldId id="562" r:id="rId128"/>
    <p:sldId id="563" r:id="rId129"/>
    <p:sldId id="564" r:id="rId130"/>
    <p:sldId id="565" r:id="rId131"/>
    <p:sldId id="566" r:id="rId132"/>
    <p:sldId id="567" r:id="rId133"/>
    <p:sldId id="568" r:id="rId134"/>
    <p:sldId id="569" r:id="rId135"/>
    <p:sldId id="570" r:id="rId136"/>
    <p:sldId id="571" r:id="rId137"/>
    <p:sldId id="572" r:id="rId138"/>
    <p:sldId id="573" r:id="rId139"/>
    <p:sldId id="574" r:id="rId140"/>
    <p:sldId id="575" r:id="rId141"/>
    <p:sldId id="576" r:id="rId142"/>
    <p:sldId id="577" r:id="rId143"/>
    <p:sldId id="578" r:id="rId144"/>
    <p:sldId id="579" r:id="rId145"/>
    <p:sldId id="580" r:id="rId146"/>
    <p:sldId id="581" r:id="rId147"/>
    <p:sldId id="582" r:id="rId148"/>
    <p:sldId id="583" r:id="rId149"/>
    <p:sldId id="584" r:id="rId150"/>
    <p:sldId id="585" r:id="rId151"/>
    <p:sldId id="586" r:id="rId152"/>
    <p:sldId id="587" r:id="rId153"/>
    <p:sldId id="588" r:id="rId154"/>
    <p:sldId id="589" r:id="rId155"/>
    <p:sldId id="590" r:id="rId156"/>
    <p:sldId id="591" r:id="rId157"/>
    <p:sldId id="592" r:id="rId158"/>
    <p:sldId id="593" r:id="rId159"/>
    <p:sldId id="594" r:id="rId160"/>
    <p:sldId id="595" r:id="rId161"/>
    <p:sldId id="596" r:id="rId162"/>
    <p:sldId id="597" r:id="rId163"/>
    <p:sldId id="598" r:id="rId164"/>
    <p:sldId id="599" r:id="rId165"/>
    <p:sldId id="600" r:id="rId166"/>
    <p:sldId id="601" r:id="rId167"/>
    <p:sldId id="602" r:id="rId168"/>
    <p:sldId id="603" r:id="rId169"/>
    <p:sldId id="604" r:id="rId170"/>
    <p:sldId id="605" r:id="rId171"/>
    <p:sldId id="606" r:id="rId172"/>
    <p:sldId id="607" r:id="rId173"/>
    <p:sldId id="608" r:id="rId174"/>
    <p:sldId id="609" r:id="rId175"/>
    <p:sldId id="610" r:id="rId176"/>
    <p:sldId id="611" r:id="rId177"/>
    <p:sldId id="612" r:id="rId1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679CE5-A33C-4E1D-8D94-9BBD664290CA}">
          <p14:sldIdLst>
            <p14:sldId id="347"/>
            <p14:sldId id="257"/>
            <p14:sldId id="446"/>
            <p14:sldId id="532"/>
          </p14:sldIdLst>
        </p14:section>
        <p14:section name="Chapitre 1" id="{65C585D5-0659-4508-9AAA-B4D7EA18C35A}">
          <p14:sldIdLst>
            <p14:sldId id="355"/>
            <p14:sldId id="438"/>
            <p14:sldId id="447"/>
            <p14:sldId id="533"/>
            <p14:sldId id="534"/>
            <p14:sldId id="535"/>
          </p14:sldIdLst>
        </p14:section>
        <p14:section name="Chapitre 2" id="{316A208C-C7C7-431A-8AD1-14087673C54F}">
          <p14:sldIdLst>
            <p14:sldId id="389"/>
            <p14:sldId id="390"/>
            <p14:sldId id="391"/>
            <p14:sldId id="536"/>
          </p14:sldIdLst>
        </p14:section>
        <p14:section name="Chapitre 3" id="{4740D1B5-07AF-4397-98A8-8CB6F5A596AA}">
          <p14:sldIdLst>
            <p14:sldId id="359"/>
            <p14:sldId id="360"/>
            <p14:sldId id="361"/>
          </p14:sldIdLst>
        </p14:section>
        <p14:section name="Chapitre 4" id="{59F49C05-562D-4668-88BD-B90CCDFFD4A5}">
          <p14:sldIdLst>
            <p14:sldId id="364"/>
            <p14:sldId id="365"/>
            <p14:sldId id="366"/>
            <p14:sldId id="367"/>
            <p14:sldId id="368"/>
            <p14:sldId id="369"/>
          </p14:sldIdLst>
        </p14:section>
        <p14:section name="Chapitre 5" id="{58181A47-9F59-4BB2-824F-D54B0EECBD1D}">
          <p14:sldIdLst>
            <p14:sldId id="388"/>
            <p14:sldId id="372"/>
            <p14:sldId id="374"/>
            <p14:sldId id="400"/>
            <p14:sldId id="401"/>
            <p14:sldId id="402"/>
          </p14:sldIdLst>
        </p14:section>
        <p14:section name="Chapitre 6" id="{9AA9D30C-F632-4850-9F5D-1D3EDDE9D214}">
          <p14:sldIdLst>
            <p14:sldId id="376"/>
            <p14:sldId id="377"/>
            <p14:sldId id="378"/>
            <p14:sldId id="379"/>
            <p14:sldId id="380"/>
            <p14:sldId id="537"/>
          </p14:sldIdLst>
        </p14:section>
        <p14:section name="Chapitre 7" id="{40C3E2B8-4C44-4E89-9E15-D2C6B5279D11}">
          <p14:sldIdLst>
            <p14:sldId id="449"/>
            <p14:sldId id="450"/>
            <p14:sldId id="451"/>
            <p14:sldId id="452"/>
            <p14:sldId id="453"/>
            <p14:sldId id="454"/>
          </p14:sldIdLst>
        </p14:section>
        <p14:section name="Chapitre 8" id="{ECA1DED6-5E22-4F8E-A1C8-BFBFAF0BA005}">
          <p14:sldIdLst>
            <p14:sldId id="458"/>
            <p14:sldId id="459"/>
            <p14:sldId id="460"/>
            <p14:sldId id="461"/>
            <p14:sldId id="462"/>
            <p14:sldId id="463"/>
          </p14:sldIdLst>
        </p14:section>
        <p14:section name="Chapitre 9" id="{44E80385-DAB9-4250-9109-EFB59219E190}">
          <p14:sldIdLst>
            <p14:sldId id="466"/>
            <p14:sldId id="467"/>
            <p14:sldId id="468"/>
          </p14:sldIdLst>
        </p14:section>
        <p14:section name="Chapitre 10" id="{5B5CACDC-3401-44AC-B2B3-199FD6CE0DF3}">
          <p14:sldIdLst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Chapitre 11" id="{F8242CBC-54F0-4D8F-9EAE-79DA99070697}">
          <p14:sldIdLst>
            <p14:sldId id="480"/>
            <p14:sldId id="481"/>
            <p14:sldId id="482"/>
            <p14:sldId id="483"/>
            <p14:sldId id="484"/>
            <p14:sldId id="485"/>
          </p14:sldIdLst>
        </p14:section>
        <p14:section name="Chapitre 12" id="{F2E5AB36-7803-445A-9445-930A9647443B}">
          <p14:sldIdLst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Chapitre 13" id="{F50B625B-24B9-46C8-A566-D1A1C79CAD59}">
          <p14:sldIdLst>
            <p14:sldId id="494"/>
            <p14:sldId id="495"/>
            <p14:sldId id="496"/>
            <p14:sldId id="497"/>
            <p14:sldId id="498"/>
            <p14:sldId id="499"/>
          </p14:sldIdLst>
        </p14:section>
        <p14:section name="Chapitre 14" id="{C3EA3CDD-93A8-4CEB-AEB0-7C299AAA8DDC}">
          <p14:sldIdLst>
            <p14:sldId id="502"/>
            <p14:sldId id="503"/>
            <p14:sldId id="504"/>
            <p14:sldId id="505"/>
            <p14:sldId id="506"/>
            <p14:sldId id="538"/>
          </p14:sldIdLst>
        </p14:section>
        <p14:section name="Chapitre 15" id="{26870D2B-AEC6-438C-A30E-4DB133777DC8}">
          <p14:sldIdLst>
            <p14:sldId id="507"/>
            <p14:sldId id="508"/>
            <p14:sldId id="509"/>
            <p14:sldId id="510"/>
            <p14:sldId id="511"/>
            <p14:sldId id="512"/>
          </p14:sldIdLst>
        </p14:section>
        <p14:section name="Chapitre 16" id="{0560E264-0D77-42AE-A411-45AE6ADC3B5F}">
          <p14:sldIdLst>
            <p14:sldId id="513"/>
            <p14:sldId id="514"/>
            <p14:sldId id="515"/>
            <p14:sldId id="516"/>
            <p14:sldId id="517"/>
            <p14:sldId id="539"/>
          </p14:sldIdLst>
        </p14:section>
        <p14:section name="Chapitre 17" id="{2288E2B6-240D-4EC7-85E9-C14FE15838FB}">
          <p14:sldIdLst>
            <p14:sldId id="518"/>
            <p14:sldId id="519"/>
            <p14:sldId id="520"/>
          </p14:sldIdLst>
        </p14:section>
        <p14:section name="Chapitre 18" id="{275AD44B-23A7-4F45-8A8F-1B6BF7392C2E}">
          <p14:sldIdLst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Chapitre 19" id="{381815C2-AEB1-4DF3-8CDD-F3E87D443B59}">
          <p14:sldIdLst>
            <p14:sldId id="540"/>
            <p14:sldId id="541"/>
            <p14:sldId id="542"/>
            <p14:sldId id="543"/>
            <p14:sldId id="544"/>
            <p14:sldId id="545"/>
          </p14:sldIdLst>
        </p14:section>
        <p14:section name="Chapitre 20" id="{0953FF15-58D5-4AD7-A986-199D26C34537}">
          <p14:sldIdLst>
            <p14:sldId id="546"/>
            <p14:sldId id="547"/>
            <p14:sldId id="548"/>
            <p14:sldId id="549"/>
            <p14:sldId id="550"/>
            <p14:sldId id="551"/>
          </p14:sldIdLst>
        </p14:section>
        <p14:section name="Chapitre 21" id="{FA84949C-C033-476D-8A83-B07B0B2FA209}">
          <p14:sldIdLst>
            <p14:sldId id="552"/>
            <p14:sldId id="553"/>
            <p14:sldId id="554"/>
            <p14:sldId id="555"/>
            <p14:sldId id="556"/>
            <p14:sldId id="557"/>
          </p14:sldIdLst>
        </p14:section>
        <p14:section name="Chapitre 22" id="{FC7583B5-9E78-4E85-8A8A-D4A5342EA2D6}">
          <p14:sldIdLst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Chapitre 23" id="{D508E5AC-1231-4951-AA7A-2F0DC9B76AD9}">
          <p14:sldIdLst>
            <p14:sldId id="564"/>
            <p14:sldId id="565"/>
            <p14:sldId id="566"/>
            <p14:sldId id="567"/>
            <p14:sldId id="568"/>
            <p14:sldId id="569"/>
          </p14:sldIdLst>
        </p14:section>
        <p14:section name="Chapitre 24" id="{066610D6-9C25-47AD-837B-C9A46201FDD0}">
          <p14:sldIdLst>
            <p14:sldId id="570"/>
            <p14:sldId id="571"/>
            <p14:sldId id="572"/>
            <p14:sldId id="573"/>
            <p14:sldId id="574"/>
            <p14:sldId id="575"/>
          </p14:sldIdLst>
        </p14:section>
        <p14:section name="Chapitre 25" id="{0F020C49-3F75-4F44-9C24-6E057F1C8835}">
          <p14:sldIdLst>
            <p14:sldId id="576"/>
            <p14:sldId id="577"/>
            <p14:sldId id="578"/>
            <p14:sldId id="579"/>
            <p14:sldId id="580"/>
            <p14:sldId id="581"/>
          </p14:sldIdLst>
        </p14:section>
        <p14:section name="Chapitre 26" id="{EEEB8424-4B43-4655-9416-6F171991EA74}">
          <p14:sldIdLst>
            <p14:sldId id="582"/>
            <p14:sldId id="583"/>
            <p14:sldId id="584"/>
            <p14:sldId id="585"/>
            <p14:sldId id="586"/>
            <p14:sldId id="587"/>
          </p14:sldIdLst>
        </p14:section>
        <p14:section name="Chapitre 27" id="{3E0FBB94-C4B1-4978-879F-19092999B0F3}">
          <p14:sldIdLst>
            <p14:sldId id="588"/>
            <p14:sldId id="589"/>
            <p14:sldId id="590"/>
            <p14:sldId id="591"/>
            <p14:sldId id="592"/>
            <p14:sldId id="593"/>
          </p14:sldIdLst>
        </p14:section>
        <p14:section name="Chapitre 28" id="{D7B3BAB3-A441-4C58-953F-4C6E32EDBB83}">
          <p14:sldIdLst>
            <p14:sldId id="594"/>
            <p14:sldId id="595"/>
            <p14:sldId id="596"/>
            <p14:sldId id="597"/>
            <p14:sldId id="598"/>
            <p14:sldId id="599"/>
          </p14:sldIdLst>
        </p14:section>
        <p14:section name="Chapitre 29" id="{152E06BC-9F27-47A8-9631-049A37A20841}">
          <p14:sldIdLst>
            <p14:sldId id="600"/>
            <p14:sldId id="601"/>
            <p14:sldId id="602"/>
            <p14:sldId id="603"/>
            <p14:sldId id="604"/>
          </p14:sldIdLst>
        </p14:section>
        <p14:section name="Chapitre 30" id="{5585812E-8C9B-49B6-BEED-60434E9CED9F}">
          <p14:sldIdLst>
            <p14:sldId id="605"/>
            <p14:sldId id="606"/>
            <p14:sldId id="607"/>
            <p14:sldId id="608"/>
            <p14:sldId id="609"/>
          </p14:sldIdLst>
        </p14:section>
        <p14:section name="Chapitre 31" id="{D7A9F941-B34B-4935-95FD-2057706A3AE4}">
          <p14:sldIdLst>
            <p14:sldId id="610"/>
            <p14:sldId id="611"/>
            <p14:sldId id="6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3AB16-4E82-2FB6-0C7C-09E75F3442E2}" v="21" dt="2024-12-30T08:28:05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viewProps" Target="viewProps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theme" Target="theme/theme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presProps" Target="presProps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GAY" userId="S::mathieu.gay@ecole-isitech.fr::f319ccc3-7693-4699-a65b-7443e57c72fd" providerId="AD" clId="Web-{B373AB16-4E82-2FB6-0C7C-09E75F3442E2}"/>
    <pc:docChg chg="modSld">
      <pc:chgData name="Mathieu GAY" userId="S::mathieu.gay@ecole-isitech.fr::f319ccc3-7693-4699-a65b-7443e57c72fd" providerId="AD" clId="Web-{B373AB16-4E82-2FB6-0C7C-09E75F3442E2}" dt="2024-12-30T08:28:05.997" v="20" actId="20577"/>
      <pc:docMkLst>
        <pc:docMk/>
      </pc:docMkLst>
      <pc:sldChg chg="modSp">
        <pc:chgData name="Mathieu GAY" userId="S::mathieu.gay@ecole-isitech.fr::f319ccc3-7693-4699-a65b-7443e57c72fd" providerId="AD" clId="Web-{B373AB16-4E82-2FB6-0C7C-09E75F3442E2}" dt="2024-12-30T08:28:05.997" v="20" actId="20577"/>
        <pc:sldMkLst>
          <pc:docMk/>
          <pc:sldMk cId="3430679035" sldId="438"/>
        </pc:sldMkLst>
        <pc:spChg chg="mod">
          <ac:chgData name="Mathieu GAY" userId="S::mathieu.gay@ecole-isitech.fr::f319ccc3-7693-4699-a65b-7443e57c72fd" providerId="AD" clId="Web-{B373AB16-4E82-2FB6-0C7C-09E75F3442E2}" dt="2024-12-30T08:28:05.997" v="20" actId="20577"/>
          <ac:spMkLst>
            <pc:docMk/>
            <pc:sldMk cId="3430679035" sldId="438"/>
            <ac:spMk id="3" creationId="{3CAA9AEC-590A-0135-3661-C6BD0685CE0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/>
      <dgm:spPr/>
      <dgm:t>
        <a:bodyPr/>
        <a:lstStyle/>
        <a:p>
          <a:r>
            <a:rPr lang="fr-FR"/>
            <a:t>Chapitre 1 Titre</a:t>
          </a:r>
          <a:endParaRPr lang="en-US"/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BA29BC76-C8FB-4116-AD20-589F50163BB1}">
      <dgm:prSet/>
      <dgm:spPr/>
      <dgm:t>
        <a:bodyPr/>
        <a:lstStyle/>
        <a:p>
          <a:r>
            <a:rPr lang="fr-FR"/>
            <a:t>Chapitre 2 Titre</a:t>
          </a:r>
          <a:endParaRPr lang="en-US"/>
        </a:p>
      </dgm:t>
    </dgm:pt>
    <dgm:pt modelId="{4DC6F64E-13C6-4CC4-A726-C1314C5F32BB}" type="parTrans" cxnId="{5915590B-BED3-4F55-BBA7-A3DFA258A6CD}">
      <dgm:prSet/>
      <dgm:spPr/>
      <dgm:t>
        <a:bodyPr/>
        <a:lstStyle/>
        <a:p>
          <a:endParaRPr lang="en-US"/>
        </a:p>
      </dgm:t>
    </dgm:pt>
    <dgm:pt modelId="{FBF9E4C5-5F20-4D15-AA1D-F14CF43995DD}" type="sibTrans" cxnId="{5915590B-BED3-4F55-BBA7-A3DFA258A6CD}">
      <dgm:prSet/>
      <dgm:spPr/>
      <dgm:t>
        <a:bodyPr/>
        <a:lstStyle/>
        <a:p>
          <a:endParaRPr lang="en-US"/>
        </a:p>
      </dgm:t>
    </dgm:pt>
    <dgm:pt modelId="{0308D590-C161-4E12-B758-1525695553A2}">
      <dgm:prSet/>
      <dgm:spPr/>
      <dgm:t>
        <a:bodyPr/>
        <a:lstStyle/>
        <a:p>
          <a:r>
            <a:rPr lang="fr-FR"/>
            <a:t>Chapitre 3 Titre</a:t>
          </a:r>
          <a:endParaRPr lang="en-US"/>
        </a:p>
      </dgm:t>
    </dgm:pt>
    <dgm:pt modelId="{39419476-084D-4A4C-A9CE-69874249D259}" type="parTrans" cxnId="{DAD4B95B-8481-48C6-B4DB-BD755655411F}">
      <dgm:prSet/>
      <dgm:spPr/>
      <dgm:t>
        <a:bodyPr/>
        <a:lstStyle/>
        <a:p>
          <a:endParaRPr lang="en-US"/>
        </a:p>
      </dgm:t>
    </dgm:pt>
    <dgm:pt modelId="{01F9F1C1-8C6A-47AF-95B2-6EA5FB2E037A}" type="sibTrans" cxnId="{DAD4B95B-8481-48C6-B4DB-BD755655411F}">
      <dgm:prSet/>
      <dgm:spPr/>
      <dgm:t>
        <a:bodyPr/>
        <a:lstStyle/>
        <a:p>
          <a:endParaRPr lang="en-US"/>
        </a:p>
      </dgm:t>
    </dgm:pt>
    <dgm:pt modelId="{AAE7AE32-34CD-4D5B-B7D6-85BB55AD82FB}">
      <dgm:prSet/>
      <dgm:spPr/>
      <dgm:t>
        <a:bodyPr/>
        <a:lstStyle/>
        <a:p>
          <a:r>
            <a:rPr lang="fr-FR"/>
            <a:t>Chapitre 4 Titre</a:t>
          </a:r>
          <a:endParaRPr lang="en-US"/>
        </a:p>
      </dgm:t>
    </dgm:pt>
    <dgm:pt modelId="{D324F8CF-CA77-4E79-9F4C-504D23FEC60A}" type="parTrans" cxnId="{D64A928D-58F0-4CDC-9967-FE38438B10E6}">
      <dgm:prSet/>
      <dgm:spPr/>
      <dgm:t>
        <a:bodyPr/>
        <a:lstStyle/>
        <a:p>
          <a:endParaRPr lang="en-US"/>
        </a:p>
      </dgm:t>
    </dgm:pt>
    <dgm:pt modelId="{E11440B1-7219-4D78-8508-EED7B5A5C599}" type="sibTrans" cxnId="{D64A928D-58F0-4CDC-9967-FE38438B10E6}">
      <dgm:prSet/>
      <dgm:spPr/>
      <dgm:t>
        <a:bodyPr/>
        <a:lstStyle/>
        <a:p>
          <a:endParaRPr lang="en-US"/>
        </a:p>
      </dgm:t>
    </dgm:pt>
    <dgm:pt modelId="{49A44209-5A42-4EC8-8D54-3F1432B656B3}">
      <dgm:prSet/>
      <dgm:spPr/>
      <dgm:t>
        <a:bodyPr/>
        <a:lstStyle/>
        <a:p>
          <a:r>
            <a:rPr lang="fr-FR"/>
            <a:t>Chapitre 5 Titre</a:t>
          </a:r>
          <a:endParaRPr lang="en-US"/>
        </a:p>
      </dgm:t>
    </dgm:pt>
    <dgm:pt modelId="{7C46BF6B-BE90-47CF-A37A-8E9DB8E41EC8}" type="parTrans" cxnId="{716C3842-5AFB-4526-895F-9A462BE24C0E}">
      <dgm:prSet/>
      <dgm:spPr/>
      <dgm:t>
        <a:bodyPr/>
        <a:lstStyle/>
        <a:p>
          <a:endParaRPr lang="en-US"/>
        </a:p>
      </dgm:t>
    </dgm:pt>
    <dgm:pt modelId="{96E00C55-5225-4227-84F0-ACF138BEE79F}" type="sibTrans" cxnId="{716C3842-5AFB-4526-895F-9A462BE24C0E}">
      <dgm:prSet/>
      <dgm:spPr/>
      <dgm:t>
        <a:bodyPr/>
        <a:lstStyle/>
        <a:p>
          <a:endParaRPr lang="en-US"/>
        </a:p>
      </dgm:t>
    </dgm:pt>
    <dgm:pt modelId="{0CD6005B-F6B5-4565-ADA8-7D22A90AB751}">
      <dgm:prSet/>
      <dgm:spPr/>
      <dgm:t>
        <a:bodyPr/>
        <a:lstStyle/>
        <a:p>
          <a:r>
            <a:rPr lang="fr-FR"/>
            <a:t>Chapitre 8 Titre</a:t>
          </a:r>
          <a:endParaRPr lang="en-US"/>
        </a:p>
      </dgm:t>
    </dgm:pt>
    <dgm:pt modelId="{E8C9B279-D019-4F95-97E1-7484C2B30314}" type="parTrans" cxnId="{54C24D44-2895-4175-85DE-60B88E91BF29}">
      <dgm:prSet/>
      <dgm:spPr/>
      <dgm:t>
        <a:bodyPr/>
        <a:lstStyle/>
        <a:p>
          <a:endParaRPr lang="en-US"/>
        </a:p>
      </dgm:t>
    </dgm:pt>
    <dgm:pt modelId="{C6FF5064-DF4A-49FB-B504-D00CF3AA2E78}" type="sibTrans" cxnId="{54C24D44-2895-4175-85DE-60B88E91BF29}">
      <dgm:prSet/>
      <dgm:spPr/>
      <dgm:t>
        <a:bodyPr/>
        <a:lstStyle/>
        <a:p>
          <a:endParaRPr lang="en-US"/>
        </a:p>
      </dgm:t>
    </dgm:pt>
    <dgm:pt modelId="{BD654F05-5A3A-AD43-977B-50AFAEB8CBBD}">
      <dgm:prSet/>
      <dgm:spPr/>
      <dgm:t>
        <a:bodyPr/>
        <a:lstStyle/>
        <a:p>
          <a:r>
            <a:rPr lang="fr-FR"/>
            <a:t>Chapitre 6 Titre</a:t>
          </a:r>
          <a:endParaRPr lang="en-US"/>
        </a:p>
      </dgm:t>
    </dgm:pt>
    <dgm:pt modelId="{292BF20B-149C-9C47-A453-167FBE3ED09A}" type="parTrans" cxnId="{A43F5DBE-9D78-274C-B402-74B826778488}">
      <dgm:prSet/>
      <dgm:spPr/>
      <dgm:t>
        <a:bodyPr/>
        <a:lstStyle/>
        <a:p>
          <a:endParaRPr lang="en-US"/>
        </a:p>
      </dgm:t>
    </dgm:pt>
    <dgm:pt modelId="{7FE3216D-A180-BC45-8898-F43AC81ECA3F}" type="sibTrans" cxnId="{A43F5DBE-9D78-274C-B402-74B826778488}">
      <dgm:prSet/>
      <dgm:spPr/>
      <dgm:t>
        <a:bodyPr/>
        <a:lstStyle/>
        <a:p>
          <a:endParaRPr lang="en-US"/>
        </a:p>
      </dgm:t>
    </dgm:pt>
    <dgm:pt modelId="{95926559-3651-6548-BC44-142C1611C040}">
      <dgm:prSet/>
      <dgm:spPr/>
      <dgm:t>
        <a:bodyPr/>
        <a:lstStyle/>
        <a:p>
          <a:r>
            <a:rPr lang="fr-FR"/>
            <a:t>Chapitre 7 Titre</a:t>
          </a:r>
          <a:endParaRPr lang="en-US"/>
        </a:p>
      </dgm:t>
    </dgm:pt>
    <dgm:pt modelId="{E61EBCF3-FCBC-3549-B6E5-5ECD0C216B6F}" type="parTrans" cxnId="{DA738935-15F2-EC4A-8A24-AA658B1806D5}">
      <dgm:prSet/>
      <dgm:spPr/>
      <dgm:t>
        <a:bodyPr/>
        <a:lstStyle/>
        <a:p>
          <a:endParaRPr lang="en-US"/>
        </a:p>
      </dgm:t>
    </dgm:pt>
    <dgm:pt modelId="{5C8BE786-5E8F-CB47-A749-C85C2CEB1C6A}" type="sibTrans" cxnId="{DA738935-15F2-EC4A-8A24-AA658B1806D5}">
      <dgm:prSet/>
      <dgm:spPr/>
      <dgm:t>
        <a:bodyPr/>
        <a:lstStyle/>
        <a:p>
          <a:endParaRPr lang="en-US"/>
        </a:p>
      </dgm:t>
    </dgm:pt>
    <dgm:pt modelId="{3D3BD6BA-8B32-264C-B6D9-C526BE319876}">
      <dgm:prSet/>
      <dgm:spPr/>
      <dgm:t>
        <a:bodyPr/>
        <a:lstStyle/>
        <a:p>
          <a:r>
            <a:rPr lang="fr-FR"/>
            <a:t>Chapitre 9 Titre</a:t>
          </a:r>
          <a:endParaRPr lang="en-US"/>
        </a:p>
      </dgm:t>
    </dgm:pt>
    <dgm:pt modelId="{06A76EF8-4AC1-D247-8E0C-78488883911A}" type="parTrans" cxnId="{DBC0BD62-354A-BD42-A4BC-2C24431F3506}">
      <dgm:prSet/>
      <dgm:spPr/>
      <dgm:t>
        <a:bodyPr/>
        <a:lstStyle/>
        <a:p>
          <a:endParaRPr lang="en-US"/>
        </a:p>
      </dgm:t>
    </dgm:pt>
    <dgm:pt modelId="{1131F828-8763-6041-90F8-8BDD7C43B028}" type="sibTrans" cxnId="{DBC0BD62-354A-BD42-A4BC-2C24431F3506}">
      <dgm:prSet/>
      <dgm:spPr/>
      <dgm:t>
        <a:bodyPr/>
        <a:lstStyle/>
        <a:p>
          <a:endParaRPr lang="en-US"/>
        </a:p>
      </dgm:t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9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9"/>
      <dgm:spPr/>
    </dgm:pt>
    <dgm:pt modelId="{02FA40C7-E7C5-F94D-8336-7930C055E06C}" type="pres">
      <dgm:prSet presAssocID="{28744FCC-73B3-4D47-8956-6F07AB6EAE30}" presName="vert1" presStyleCnt="0"/>
      <dgm:spPr/>
    </dgm:pt>
    <dgm:pt modelId="{6855B220-D32A-1549-B740-17D275027C09}" type="pres">
      <dgm:prSet presAssocID="{BA29BC76-C8FB-4116-AD20-589F50163BB1}" presName="thickLine" presStyleLbl="alignNode1" presStyleIdx="1" presStyleCnt="9"/>
      <dgm:spPr/>
    </dgm:pt>
    <dgm:pt modelId="{CDDCB76F-77AA-F94E-8976-C3E26B0A3240}" type="pres">
      <dgm:prSet presAssocID="{BA29BC76-C8FB-4116-AD20-589F50163BB1}" presName="horz1" presStyleCnt="0"/>
      <dgm:spPr/>
    </dgm:pt>
    <dgm:pt modelId="{2004E748-7C9E-E444-99E1-D2720EECB565}" type="pres">
      <dgm:prSet presAssocID="{BA29BC76-C8FB-4116-AD20-589F50163BB1}" presName="tx1" presStyleLbl="revTx" presStyleIdx="1" presStyleCnt="9"/>
      <dgm:spPr/>
    </dgm:pt>
    <dgm:pt modelId="{290CD2AE-7712-B44D-9285-D00C1184C1AF}" type="pres">
      <dgm:prSet presAssocID="{BA29BC76-C8FB-4116-AD20-589F50163BB1}" presName="vert1" presStyleCnt="0"/>
      <dgm:spPr/>
    </dgm:pt>
    <dgm:pt modelId="{9327F25A-82DE-8A43-9717-ACBAA35DC4BA}" type="pres">
      <dgm:prSet presAssocID="{0308D590-C161-4E12-B758-1525695553A2}" presName="thickLine" presStyleLbl="alignNode1" presStyleIdx="2" presStyleCnt="9"/>
      <dgm:spPr/>
    </dgm:pt>
    <dgm:pt modelId="{2268A255-FBB4-0142-9B6F-2975C5D7F5BE}" type="pres">
      <dgm:prSet presAssocID="{0308D590-C161-4E12-B758-1525695553A2}" presName="horz1" presStyleCnt="0"/>
      <dgm:spPr/>
    </dgm:pt>
    <dgm:pt modelId="{9A2C8170-E140-3048-85C0-97DC20485B0D}" type="pres">
      <dgm:prSet presAssocID="{0308D590-C161-4E12-B758-1525695553A2}" presName="tx1" presStyleLbl="revTx" presStyleIdx="2" presStyleCnt="9"/>
      <dgm:spPr/>
    </dgm:pt>
    <dgm:pt modelId="{7CBE9DFC-2B8C-A840-9EC1-0919C01D6BD5}" type="pres">
      <dgm:prSet presAssocID="{0308D590-C161-4E12-B758-1525695553A2}" presName="vert1" presStyleCnt="0"/>
      <dgm:spPr/>
    </dgm:pt>
    <dgm:pt modelId="{27B1E1B8-35A3-2949-B642-38038A57B9D3}" type="pres">
      <dgm:prSet presAssocID="{AAE7AE32-34CD-4D5B-B7D6-85BB55AD82FB}" presName="thickLine" presStyleLbl="alignNode1" presStyleIdx="3" presStyleCnt="9"/>
      <dgm:spPr/>
    </dgm:pt>
    <dgm:pt modelId="{03E25F15-9FE2-CB4E-BD92-130468CA7BEF}" type="pres">
      <dgm:prSet presAssocID="{AAE7AE32-34CD-4D5B-B7D6-85BB55AD82FB}" presName="horz1" presStyleCnt="0"/>
      <dgm:spPr/>
    </dgm:pt>
    <dgm:pt modelId="{CED2FF6B-1543-7746-916D-2887D7DF0EA2}" type="pres">
      <dgm:prSet presAssocID="{AAE7AE32-34CD-4D5B-B7D6-85BB55AD82FB}" presName="tx1" presStyleLbl="revTx" presStyleIdx="3" presStyleCnt="9"/>
      <dgm:spPr/>
    </dgm:pt>
    <dgm:pt modelId="{6CA3BC04-751A-8A44-8C23-B3B477F0661F}" type="pres">
      <dgm:prSet presAssocID="{AAE7AE32-34CD-4D5B-B7D6-85BB55AD82FB}" presName="vert1" presStyleCnt="0"/>
      <dgm:spPr/>
    </dgm:pt>
    <dgm:pt modelId="{0C4309C3-3DCC-0B4A-A5BF-86309B206B81}" type="pres">
      <dgm:prSet presAssocID="{49A44209-5A42-4EC8-8D54-3F1432B656B3}" presName="thickLine" presStyleLbl="alignNode1" presStyleIdx="4" presStyleCnt="9"/>
      <dgm:spPr/>
    </dgm:pt>
    <dgm:pt modelId="{EB30CED0-7FE3-3147-96F8-9668C9458D95}" type="pres">
      <dgm:prSet presAssocID="{49A44209-5A42-4EC8-8D54-3F1432B656B3}" presName="horz1" presStyleCnt="0"/>
      <dgm:spPr/>
    </dgm:pt>
    <dgm:pt modelId="{17183145-1C91-9F4F-891B-9B3333527A52}" type="pres">
      <dgm:prSet presAssocID="{49A44209-5A42-4EC8-8D54-3F1432B656B3}" presName="tx1" presStyleLbl="revTx" presStyleIdx="4" presStyleCnt="9"/>
      <dgm:spPr/>
    </dgm:pt>
    <dgm:pt modelId="{7641B49F-C97D-1641-B2B5-91D467D5DB05}" type="pres">
      <dgm:prSet presAssocID="{49A44209-5A42-4EC8-8D54-3F1432B656B3}" presName="vert1" presStyleCnt="0"/>
      <dgm:spPr/>
    </dgm:pt>
    <dgm:pt modelId="{DDB7D605-1CD0-764D-8F97-070158D09498}" type="pres">
      <dgm:prSet presAssocID="{BD654F05-5A3A-AD43-977B-50AFAEB8CBBD}" presName="thickLine" presStyleLbl="alignNode1" presStyleIdx="5" presStyleCnt="9"/>
      <dgm:spPr/>
    </dgm:pt>
    <dgm:pt modelId="{F2BFDCEF-77BC-9641-BC36-4650F419263E}" type="pres">
      <dgm:prSet presAssocID="{BD654F05-5A3A-AD43-977B-50AFAEB8CBBD}" presName="horz1" presStyleCnt="0"/>
      <dgm:spPr/>
    </dgm:pt>
    <dgm:pt modelId="{7AC58000-4A75-1C47-8B46-D69CD0D064A8}" type="pres">
      <dgm:prSet presAssocID="{BD654F05-5A3A-AD43-977B-50AFAEB8CBBD}" presName="tx1" presStyleLbl="revTx" presStyleIdx="5" presStyleCnt="9"/>
      <dgm:spPr/>
    </dgm:pt>
    <dgm:pt modelId="{271963A4-4DF5-FE48-8AD3-9BEC716D8083}" type="pres">
      <dgm:prSet presAssocID="{BD654F05-5A3A-AD43-977B-50AFAEB8CBBD}" presName="vert1" presStyleCnt="0"/>
      <dgm:spPr/>
    </dgm:pt>
    <dgm:pt modelId="{4DA4C5A9-DC01-164C-AAC4-C4084279CA80}" type="pres">
      <dgm:prSet presAssocID="{95926559-3651-6548-BC44-142C1611C040}" presName="thickLine" presStyleLbl="alignNode1" presStyleIdx="6" presStyleCnt="9"/>
      <dgm:spPr/>
    </dgm:pt>
    <dgm:pt modelId="{78928844-537C-1A49-968B-E896D40EC887}" type="pres">
      <dgm:prSet presAssocID="{95926559-3651-6548-BC44-142C1611C040}" presName="horz1" presStyleCnt="0"/>
      <dgm:spPr/>
    </dgm:pt>
    <dgm:pt modelId="{B03C0D3D-F73A-ED49-8F41-95DC98494DA0}" type="pres">
      <dgm:prSet presAssocID="{95926559-3651-6548-BC44-142C1611C040}" presName="tx1" presStyleLbl="revTx" presStyleIdx="6" presStyleCnt="9"/>
      <dgm:spPr/>
    </dgm:pt>
    <dgm:pt modelId="{C5D93FC8-549D-3047-BC3B-42886C1B26A0}" type="pres">
      <dgm:prSet presAssocID="{95926559-3651-6548-BC44-142C1611C040}" presName="vert1" presStyleCnt="0"/>
      <dgm:spPr/>
    </dgm:pt>
    <dgm:pt modelId="{51F2F715-FD34-9D4E-A088-29BDFEA53601}" type="pres">
      <dgm:prSet presAssocID="{0CD6005B-F6B5-4565-ADA8-7D22A90AB751}" presName="thickLine" presStyleLbl="alignNode1" presStyleIdx="7" presStyleCnt="9"/>
      <dgm:spPr/>
    </dgm:pt>
    <dgm:pt modelId="{BA4C904F-D03D-F14C-BD4D-C6D693320651}" type="pres">
      <dgm:prSet presAssocID="{0CD6005B-F6B5-4565-ADA8-7D22A90AB751}" presName="horz1" presStyleCnt="0"/>
      <dgm:spPr/>
    </dgm:pt>
    <dgm:pt modelId="{31D89D08-6D8A-5149-9EA3-E8F896FD0F97}" type="pres">
      <dgm:prSet presAssocID="{0CD6005B-F6B5-4565-ADA8-7D22A90AB751}" presName="tx1" presStyleLbl="revTx" presStyleIdx="7" presStyleCnt="9"/>
      <dgm:spPr/>
    </dgm:pt>
    <dgm:pt modelId="{F8A4DD36-E71F-6F44-A4FB-288D92B7EE3C}" type="pres">
      <dgm:prSet presAssocID="{0CD6005B-F6B5-4565-ADA8-7D22A90AB751}" presName="vert1" presStyleCnt="0"/>
      <dgm:spPr/>
    </dgm:pt>
    <dgm:pt modelId="{9E2E9390-9A44-A941-B217-88CFFC6EB8BD}" type="pres">
      <dgm:prSet presAssocID="{3D3BD6BA-8B32-264C-B6D9-C526BE319876}" presName="thickLine" presStyleLbl="alignNode1" presStyleIdx="8" presStyleCnt="9"/>
      <dgm:spPr/>
    </dgm:pt>
    <dgm:pt modelId="{7858324A-6096-2945-907F-BDD85C0694F4}" type="pres">
      <dgm:prSet presAssocID="{3D3BD6BA-8B32-264C-B6D9-C526BE319876}" presName="horz1" presStyleCnt="0"/>
      <dgm:spPr/>
    </dgm:pt>
    <dgm:pt modelId="{E713B1FB-C0E5-8F41-9EC9-6A13984FC023}" type="pres">
      <dgm:prSet presAssocID="{3D3BD6BA-8B32-264C-B6D9-C526BE319876}" presName="tx1" presStyleLbl="revTx" presStyleIdx="8" presStyleCnt="9"/>
      <dgm:spPr/>
    </dgm:pt>
    <dgm:pt modelId="{B508D127-C618-A746-A4CC-6B3F5D5507AC}" type="pres">
      <dgm:prSet presAssocID="{3D3BD6BA-8B32-264C-B6D9-C526BE319876}" presName="vert1" presStyleCnt="0"/>
      <dgm:spPr/>
    </dgm:pt>
  </dgm:ptLst>
  <dgm:cxnLst>
    <dgm:cxn modelId="{5915590B-BED3-4F55-BBA7-A3DFA258A6CD}" srcId="{E5B6C62B-81E8-463D-9B1C-741416C9BAC5}" destId="{BA29BC76-C8FB-4116-AD20-589F50163BB1}" srcOrd="1" destOrd="0" parTransId="{4DC6F64E-13C6-4CC4-A726-C1314C5F32BB}" sibTransId="{FBF9E4C5-5F20-4D15-AA1D-F14CF43995DD}"/>
    <dgm:cxn modelId="{AB1D031C-E4E5-5846-B5E9-C8C5CECD6D25}" type="presOf" srcId="{0308D590-C161-4E12-B758-1525695553A2}" destId="{9A2C8170-E140-3048-85C0-97DC20485B0D}" srcOrd="0" destOrd="0" presId="urn:microsoft.com/office/officeart/2008/layout/LinedList"/>
    <dgm:cxn modelId="{80A75F29-AAD9-DD46-9EAC-6538825CD801}" type="presOf" srcId="{3D3BD6BA-8B32-264C-B6D9-C526BE319876}" destId="{E713B1FB-C0E5-8F41-9EC9-6A13984FC023}" srcOrd="0" destOrd="0" presId="urn:microsoft.com/office/officeart/2008/layout/LinedList"/>
    <dgm:cxn modelId="{DA738935-15F2-EC4A-8A24-AA658B1806D5}" srcId="{E5B6C62B-81E8-463D-9B1C-741416C9BAC5}" destId="{95926559-3651-6548-BC44-142C1611C040}" srcOrd="6" destOrd="0" parTransId="{E61EBCF3-FCBC-3549-B6E5-5ECD0C216B6F}" sibTransId="{5C8BE786-5E8F-CB47-A749-C85C2CEB1C6A}"/>
    <dgm:cxn modelId="{DAD4B95B-8481-48C6-B4DB-BD755655411F}" srcId="{E5B6C62B-81E8-463D-9B1C-741416C9BAC5}" destId="{0308D590-C161-4E12-B758-1525695553A2}" srcOrd="2" destOrd="0" parTransId="{39419476-084D-4A4C-A9CE-69874249D259}" sibTransId="{01F9F1C1-8C6A-47AF-95B2-6EA5FB2E037A}"/>
    <dgm:cxn modelId="{716C3842-5AFB-4526-895F-9A462BE24C0E}" srcId="{E5B6C62B-81E8-463D-9B1C-741416C9BAC5}" destId="{49A44209-5A42-4EC8-8D54-3F1432B656B3}" srcOrd="4" destOrd="0" parTransId="{7C46BF6B-BE90-47CF-A37A-8E9DB8E41EC8}" sibTransId="{96E00C55-5225-4227-84F0-ACF138BEE79F}"/>
    <dgm:cxn modelId="{DBC0BD62-354A-BD42-A4BC-2C24431F3506}" srcId="{E5B6C62B-81E8-463D-9B1C-741416C9BAC5}" destId="{3D3BD6BA-8B32-264C-B6D9-C526BE319876}" srcOrd="8" destOrd="0" parTransId="{06A76EF8-4AC1-D247-8E0C-78488883911A}" sibTransId="{1131F828-8763-6041-90F8-8BDD7C43B028}"/>
    <dgm:cxn modelId="{54C24D44-2895-4175-85DE-60B88E91BF29}" srcId="{E5B6C62B-81E8-463D-9B1C-741416C9BAC5}" destId="{0CD6005B-F6B5-4565-ADA8-7D22A90AB751}" srcOrd="7" destOrd="0" parTransId="{E8C9B279-D019-4F95-97E1-7484C2B30314}" sibTransId="{C6FF5064-DF4A-49FB-B504-D00CF3AA2E78}"/>
    <dgm:cxn modelId="{6F7D2B47-6AA9-2B45-8706-A133E708D26F}" type="presOf" srcId="{AAE7AE32-34CD-4D5B-B7D6-85BB55AD82FB}" destId="{CED2FF6B-1543-7746-916D-2887D7DF0EA2}" srcOrd="0" destOrd="0" presId="urn:microsoft.com/office/officeart/2008/layout/LinedList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E4FD4652-D5F9-9442-9F6F-ECCD5C9C9C5C}" type="presOf" srcId="{BD654F05-5A3A-AD43-977B-50AFAEB8CBBD}" destId="{7AC58000-4A75-1C47-8B46-D69CD0D064A8}" srcOrd="0" destOrd="0" presId="urn:microsoft.com/office/officeart/2008/layout/LinedList"/>
    <dgm:cxn modelId="{92B1087A-3024-A746-A1A7-56DD6F8D8313}" type="presOf" srcId="{0CD6005B-F6B5-4565-ADA8-7D22A90AB751}" destId="{31D89D08-6D8A-5149-9EA3-E8F896FD0F97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50232181-8A84-9D43-BC14-485126B2F23C}" type="presOf" srcId="{28744FCC-73B3-4D47-8956-6F07AB6EAE30}" destId="{1A097C1C-5246-2D4B-BCB5-B47FB13E9C82}" srcOrd="0" destOrd="0" presId="urn:microsoft.com/office/officeart/2008/layout/LinedList"/>
    <dgm:cxn modelId="{D64A928D-58F0-4CDC-9967-FE38438B10E6}" srcId="{E5B6C62B-81E8-463D-9B1C-741416C9BAC5}" destId="{AAE7AE32-34CD-4D5B-B7D6-85BB55AD82FB}" srcOrd="3" destOrd="0" parTransId="{D324F8CF-CA77-4E79-9F4C-504D23FEC60A}" sibTransId="{E11440B1-7219-4D78-8508-EED7B5A5C599}"/>
    <dgm:cxn modelId="{4EE48998-943E-4A41-97F2-2CEF7C102CFB}" type="presOf" srcId="{49A44209-5A42-4EC8-8D54-3F1432B656B3}" destId="{17183145-1C91-9F4F-891B-9B3333527A52}" srcOrd="0" destOrd="0" presId="urn:microsoft.com/office/officeart/2008/layout/LinedList"/>
    <dgm:cxn modelId="{4EF7C49E-E096-FB4D-B11C-CF5088DCB86D}" type="presOf" srcId="{BA29BC76-C8FB-4116-AD20-589F50163BB1}" destId="{2004E748-7C9E-E444-99E1-D2720EECB565}" srcOrd="0" destOrd="0" presId="urn:microsoft.com/office/officeart/2008/layout/LinedList"/>
    <dgm:cxn modelId="{A43F5DBE-9D78-274C-B402-74B826778488}" srcId="{E5B6C62B-81E8-463D-9B1C-741416C9BAC5}" destId="{BD654F05-5A3A-AD43-977B-50AFAEB8CBBD}" srcOrd="5" destOrd="0" parTransId="{292BF20B-149C-9C47-A453-167FBE3ED09A}" sibTransId="{7FE3216D-A180-BC45-8898-F43AC81ECA3F}"/>
    <dgm:cxn modelId="{2882BCBF-D17E-BA48-96D4-8FC7FB324039}" type="presOf" srcId="{95926559-3651-6548-BC44-142C1611C040}" destId="{B03C0D3D-F73A-ED49-8F41-95DC98494DA0}" srcOrd="0" destOrd="0" presId="urn:microsoft.com/office/officeart/2008/layout/LinedList"/>
    <dgm:cxn modelId="{2F7EA30E-9051-9C48-ACCC-87EFDE499494}" type="presParOf" srcId="{02956F8B-8164-EB41-8AB9-AF6266033E2D}" destId="{D462E113-B255-2C48-AC66-E4834ADA7DA7}" srcOrd="0" destOrd="0" presId="urn:microsoft.com/office/officeart/2008/layout/LinedList"/>
    <dgm:cxn modelId="{C7BA7747-7C24-A74B-A1A1-64A9F28B1195}" type="presParOf" srcId="{02956F8B-8164-EB41-8AB9-AF6266033E2D}" destId="{DEF062FB-F67D-544E-8601-4FB747A618BC}" srcOrd="1" destOrd="0" presId="urn:microsoft.com/office/officeart/2008/layout/LinedList"/>
    <dgm:cxn modelId="{9B5B3D64-EA5A-C246-BF54-EDC1B1132C30}" type="presParOf" srcId="{DEF062FB-F67D-544E-8601-4FB747A618BC}" destId="{1A097C1C-5246-2D4B-BCB5-B47FB13E9C82}" srcOrd="0" destOrd="0" presId="urn:microsoft.com/office/officeart/2008/layout/LinedList"/>
    <dgm:cxn modelId="{ADF6F4D8-0E54-BD43-B333-C16532AF6AFE}" type="presParOf" srcId="{DEF062FB-F67D-544E-8601-4FB747A618BC}" destId="{02FA40C7-E7C5-F94D-8336-7930C055E06C}" srcOrd="1" destOrd="0" presId="urn:microsoft.com/office/officeart/2008/layout/LinedList"/>
    <dgm:cxn modelId="{3F06A6DD-9CFF-FB4F-AD04-B3F47020E909}" type="presParOf" srcId="{02956F8B-8164-EB41-8AB9-AF6266033E2D}" destId="{6855B220-D32A-1549-B740-17D275027C09}" srcOrd="2" destOrd="0" presId="urn:microsoft.com/office/officeart/2008/layout/LinedList"/>
    <dgm:cxn modelId="{7F2EDC9C-848E-1F4F-9C8E-FC7BDA4E064D}" type="presParOf" srcId="{02956F8B-8164-EB41-8AB9-AF6266033E2D}" destId="{CDDCB76F-77AA-F94E-8976-C3E26B0A3240}" srcOrd="3" destOrd="0" presId="urn:microsoft.com/office/officeart/2008/layout/LinedList"/>
    <dgm:cxn modelId="{94843B6D-918D-1543-9A5E-53B05F164770}" type="presParOf" srcId="{CDDCB76F-77AA-F94E-8976-C3E26B0A3240}" destId="{2004E748-7C9E-E444-99E1-D2720EECB565}" srcOrd="0" destOrd="0" presId="urn:microsoft.com/office/officeart/2008/layout/LinedList"/>
    <dgm:cxn modelId="{057E930A-214D-8F49-A774-0D5DDAA8C966}" type="presParOf" srcId="{CDDCB76F-77AA-F94E-8976-C3E26B0A3240}" destId="{290CD2AE-7712-B44D-9285-D00C1184C1AF}" srcOrd="1" destOrd="0" presId="urn:microsoft.com/office/officeart/2008/layout/LinedList"/>
    <dgm:cxn modelId="{A4764982-E0D2-7941-8991-843B2B807A65}" type="presParOf" srcId="{02956F8B-8164-EB41-8AB9-AF6266033E2D}" destId="{9327F25A-82DE-8A43-9717-ACBAA35DC4BA}" srcOrd="4" destOrd="0" presId="urn:microsoft.com/office/officeart/2008/layout/LinedList"/>
    <dgm:cxn modelId="{51C99AC4-D286-F241-AAC6-B28F239C38FD}" type="presParOf" srcId="{02956F8B-8164-EB41-8AB9-AF6266033E2D}" destId="{2268A255-FBB4-0142-9B6F-2975C5D7F5BE}" srcOrd="5" destOrd="0" presId="urn:microsoft.com/office/officeart/2008/layout/LinedList"/>
    <dgm:cxn modelId="{BA4148FA-00C3-3D40-A110-112A1110774D}" type="presParOf" srcId="{2268A255-FBB4-0142-9B6F-2975C5D7F5BE}" destId="{9A2C8170-E140-3048-85C0-97DC20485B0D}" srcOrd="0" destOrd="0" presId="urn:microsoft.com/office/officeart/2008/layout/LinedList"/>
    <dgm:cxn modelId="{9925A457-F43C-7841-A826-96CC697842A4}" type="presParOf" srcId="{2268A255-FBB4-0142-9B6F-2975C5D7F5BE}" destId="{7CBE9DFC-2B8C-A840-9EC1-0919C01D6BD5}" srcOrd="1" destOrd="0" presId="urn:microsoft.com/office/officeart/2008/layout/LinedList"/>
    <dgm:cxn modelId="{C561ADAE-FA92-3E40-94ED-AF62EA912614}" type="presParOf" srcId="{02956F8B-8164-EB41-8AB9-AF6266033E2D}" destId="{27B1E1B8-35A3-2949-B642-38038A57B9D3}" srcOrd="6" destOrd="0" presId="urn:microsoft.com/office/officeart/2008/layout/LinedList"/>
    <dgm:cxn modelId="{F2169B3D-6A4B-DE47-810E-6841AB700285}" type="presParOf" srcId="{02956F8B-8164-EB41-8AB9-AF6266033E2D}" destId="{03E25F15-9FE2-CB4E-BD92-130468CA7BEF}" srcOrd="7" destOrd="0" presId="urn:microsoft.com/office/officeart/2008/layout/LinedList"/>
    <dgm:cxn modelId="{8AADCD06-95B3-424B-BAB9-F58D0CB9DB0B}" type="presParOf" srcId="{03E25F15-9FE2-CB4E-BD92-130468CA7BEF}" destId="{CED2FF6B-1543-7746-916D-2887D7DF0EA2}" srcOrd="0" destOrd="0" presId="urn:microsoft.com/office/officeart/2008/layout/LinedList"/>
    <dgm:cxn modelId="{9BAF9413-B485-EC47-BAA2-79C8AC220CA3}" type="presParOf" srcId="{03E25F15-9FE2-CB4E-BD92-130468CA7BEF}" destId="{6CA3BC04-751A-8A44-8C23-B3B477F0661F}" srcOrd="1" destOrd="0" presId="urn:microsoft.com/office/officeart/2008/layout/LinedList"/>
    <dgm:cxn modelId="{672F9E95-B317-A447-8F9F-73A94F0068C8}" type="presParOf" srcId="{02956F8B-8164-EB41-8AB9-AF6266033E2D}" destId="{0C4309C3-3DCC-0B4A-A5BF-86309B206B81}" srcOrd="8" destOrd="0" presId="urn:microsoft.com/office/officeart/2008/layout/LinedList"/>
    <dgm:cxn modelId="{92A84CAD-5634-4B4C-A6F9-93C676507A74}" type="presParOf" srcId="{02956F8B-8164-EB41-8AB9-AF6266033E2D}" destId="{EB30CED0-7FE3-3147-96F8-9668C9458D95}" srcOrd="9" destOrd="0" presId="urn:microsoft.com/office/officeart/2008/layout/LinedList"/>
    <dgm:cxn modelId="{87687FA4-84E9-B943-8153-22BFE0385F57}" type="presParOf" srcId="{EB30CED0-7FE3-3147-96F8-9668C9458D95}" destId="{17183145-1C91-9F4F-891B-9B3333527A52}" srcOrd="0" destOrd="0" presId="urn:microsoft.com/office/officeart/2008/layout/LinedList"/>
    <dgm:cxn modelId="{4B2545CC-9846-7F4F-ACC1-AA77735D228E}" type="presParOf" srcId="{EB30CED0-7FE3-3147-96F8-9668C9458D95}" destId="{7641B49F-C97D-1641-B2B5-91D467D5DB05}" srcOrd="1" destOrd="0" presId="urn:microsoft.com/office/officeart/2008/layout/LinedList"/>
    <dgm:cxn modelId="{00A703FC-9CAD-204F-A22B-24B9833747E4}" type="presParOf" srcId="{02956F8B-8164-EB41-8AB9-AF6266033E2D}" destId="{DDB7D605-1CD0-764D-8F97-070158D09498}" srcOrd="10" destOrd="0" presId="urn:microsoft.com/office/officeart/2008/layout/LinedList"/>
    <dgm:cxn modelId="{AD78AC0F-29B2-5548-B7FC-ED36A5BC57ED}" type="presParOf" srcId="{02956F8B-8164-EB41-8AB9-AF6266033E2D}" destId="{F2BFDCEF-77BC-9641-BC36-4650F419263E}" srcOrd="11" destOrd="0" presId="urn:microsoft.com/office/officeart/2008/layout/LinedList"/>
    <dgm:cxn modelId="{B12CC678-42D8-2844-B76F-3F3980EBB605}" type="presParOf" srcId="{F2BFDCEF-77BC-9641-BC36-4650F419263E}" destId="{7AC58000-4A75-1C47-8B46-D69CD0D064A8}" srcOrd="0" destOrd="0" presId="urn:microsoft.com/office/officeart/2008/layout/LinedList"/>
    <dgm:cxn modelId="{1B13237C-9F6E-5F48-BD8D-9500F3061010}" type="presParOf" srcId="{F2BFDCEF-77BC-9641-BC36-4650F419263E}" destId="{271963A4-4DF5-FE48-8AD3-9BEC716D8083}" srcOrd="1" destOrd="0" presId="urn:microsoft.com/office/officeart/2008/layout/LinedList"/>
    <dgm:cxn modelId="{2C906B14-BA91-F34C-883E-8EAC939D9224}" type="presParOf" srcId="{02956F8B-8164-EB41-8AB9-AF6266033E2D}" destId="{4DA4C5A9-DC01-164C-AAC4-C4084279CA80}" srcOrd="12" destOrd="0" presId="urn:microsoft.com/office/officeart/2008/layout/LinedList"/>
    <dgm:cxn modelId="{1C96E948-2DFF-0742-A26A-959641C22DB8}" type="presParOf" srcId="{02956F8B-8164-EB41-8AB9-AF6266033E2D}" destId="{78928844-537C-1A49-968B-E896D40EC887}" srcOrd="13" destOrd="0" presId="urn:microsoft.com/office/officeart/2008/layout/LinedList"/>
    <dgm:cxn modelId="{E3AA4180-E1D1-6B47-AA78-5E8E051ECF77}" type="presParOf" srcId="{78928844-537C-1A49-968B-E896D40EC887}" destId="{B03C0D3D-F73A-ED49-8F41-95DC98494DA0}" srcOrd="0" destOrd="0" presId="urn:microsoft.com/office/officeart/2008/layout/LinedList"/>
    <dgm:cxn modelId="{2B150061-D68A-9B43-B386-BCEFEF2D8B9A}" type="presParOf" srcId="{78928844-537C-1A49-968B-E896D40EC887}" destId="{C5D93FC8-549D-3047-BC3B-42886C1B26A0}" srcOrd="1" destOrd="0" presId="urn:microsoft.com/office/officeart/2008/layout/LinedList"/>
    <dgm:cxn modelId="{F8977C84-D7CD-9C47-9F12-236FD52FE556}" type="presParOf" srcId="{02956F8B-8164-EB41-8AB9-AF6266033E2D}" destId="{51F2F715-FD34-9D4E-A088-29BDFEA53601}" srcOrd="14" destOrd="0" presId="urn:microsoft.com/office/officeart/2008/layout/LinedList"/>
    <dgm:cxn modelId="{0BD0C001-1F84-B845-B179-9B2C979BFCF1}" type="presParOf" srcId="{02956F8B-8164-EB41-8AB9-AF6266033E2D}" destId="{BA4C904F-D03D-F14C-BD4D-C6D693320651}" srcOrd="15" destOrd="0" presId="urn:microsoft.com/office/officeart/2008/layout/LinedList"/>
    <dgm:cxn modelId="{E65A5C44-6935-2345-96F4-C52BBF052FBB}" type="presParOf" srcId="{BA4C904F-D03D-F14C-BD4D-C6D693320651}" destId="{31D89D08-6D8A-5149-9EA3-E8F896FD0F97}" srcOrd="0" destOrd="0" presId="urn:microsoft.com/office/officeart/2008/layout/LinedList"/>
    <dgm:cxn modelId="{04A98C10-2C20-B445-8022-7E22746C2816}" type="presParOf" srcId="{BA4C904F-D03D-F14C-BD4D-C6D693320651}" destId="{F8A4DD36-E71F-6F44-A4FB-288D92B7EE3C}" srcOrd="1" destOrd="0" presId="urn:microsoft.com/office/officeart/2008/layout/LinedList"/>
    <dgm:cxn modelId="{2ED2D5E9-309C-5548-A471-FCF54113CA8C}" type="presParOf" srcId="{02956F8B-8164-EB41-8AB9-AF6266033E2D}" destId="{9E2E9390-9A44-A941-B217-88CFFC6EB8BD}" srcOrd="16" destOrd="0" presId="urn:microsoft.com/office/officeart/2008/layout/LinedList"/>
    <dgm:cxn modelId="{9906E8A6-2D14-6F42-888A-A953501B7EC3}" type="presParOf" srcId="{02956F8B-8164-EB41-8AB9-AF6266033E2D}" destId="{7858324A-6096-2945-907F-BDD85C0694F4}" srcOrd="17" destOrd="0" presId="urn:microsoft.com/office/officeart/2008/layout/LinedList"/>
    <dgm:cxn modelId="{FA94991E-DC07-5F4C-817D-8D905C9B3CEF}" type="presParOf" srcId="{7858324A-6096-2945-907F-BDD85C0694F4}" destId="{E713B1FB-C0E5-8F41-9EC9-6A13984FC023}" srcOrd="0" destOrd="0" presId="urn:microsoft.com/office/officeart/2008/layout/LinedList"/>
    <dgm:cxn modelId="{67076F04-12F3-B94A-901F-F6360080474C}" type="presParOf" srcId="{7858324A-6096-2945-907F-BDD85C0694F4}" destId="{B508D127-C618-A746-A4CC-6B3F5D5507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/>
      <dgm:spPr/>
      <dgm:t>
        <a:bodyPr/>
        <a:lstStyle/>
        <a:p>
          <a:r>
            <a:rPr lang="fr-FR"/>
            <a:t>Chapitre 1 Introduction aux patterns de conception</a:t>
          </a:r>
          <a:endParaRPr lang="en-US"/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1B01333F-E548-4AC5-8549-1739A313CEB7}">
      <dgm:prSet/>
      <dgm:spPr/>
      <dgm:t>
        <a:bodyPr/>
        <a:lstStyle/>
        <a:p>
          <a:r>
            <a:rPr lang="fr-FR"/>
            <a:t>Chapitre 2 Une étude de cas : la vente en ligne de véhicules</a:t>
          </a:r>
          <a:endParaRPr lang="en-US"/>
        </a:p>
      </dgm:t>
    </dgm:pt>
    <dgm:pt modelId="{C17C4318-7737-4617-A919-C9D3204F304C}" type="parTrans" cxnId="{7610F250-5AFE-41F9-BE17-8F5E90B6E76D}">
      <dgm:prSet/>
      <dgm:spPr/>
      <dgm:t>
        <a:bodyPr/>
        <a:lstStyle/>
        <a:p>
          <a:endParaRPr lang="fr-FR"/>
        </a:p>
      </dgm:t>
    </dgm:pt>
    <dgm:pt modelId="{3EEBF128-283E-4615-A537-F394F4875E20}" type="sibTrans" cxnId="{7610F250-5AFE-41F9-BE17-8F5E90B6E76D}">
      <dgm:prSet/>
      <dgm:spPr/>
      <dgm:t>
        <a:bodyPr/>
        <a:lstStyle/>
        <a:p>
          <a:endParaRPr lang="fr-FR"/>
        </a:p>
      </dgm:t>
    </dgm:pt>
    <dgm:pt modelId="{13E7CA7B-D5A5-4240-8435-D7D7B6911AB8}">
      <dgm:prSet/>
      <dgm:spPr/>
      <dgm:t>
        <a:bodyPr/>
        <a:lstStyle/>
        <a:p>
          <a:r>
            <a:rPr lang="fr-FR"/>
            <a:t>Chapitre 3 Introduction aux patterns de construction</a:t>
          </a:r>
          <a:endParaRPr lang="en-US"/>
        </a:p>
      </dgm:t>
    </dgm:pt>
    <dgm:pt modelId="{F8D2CC61-5C23-4DB8-982C-F3C24F066831}" type="parTrans" cxnId="{035587C8-1B51-48B2-863A-158914FB75DA}">
      <dgm:prSet/>
      <dgm:spPr/>
      <dgm:t>
        <a:bodyPr/>
        <a:lstStyle/>
        <a:p>
          <a:endParaRPr lang="fr-FR"/>
        </a:p>
      </dgm:t>
    </dgm:pt>
    <dgm:pt modelId="{4C7B9B84-C540-41F3-B8D9-F872C6D85273}" type="sibTrans" cxnId="{035587C8-1B51-48B2-863A-158914FB75DA}">
      <dgm:prSet/>
      <dgm:spPr/>
      <dgm:t>
        <a:bodyPr/>
        <a:lstStyle/>
        <a:p>
          <a:endParaRPr lang="fr-FR"/>
        </a:p>
      </dgm:t>
    </dgm:pt>
    <dgm:pt modelId="{AADE21D6-3340-43C4-9525-FFE6AB4036AF}">
      <dgm:prSet/>
      <dgm:spPr/>
      <dgm:t>
        <a:bodyPr/>
        <a:lstStyle/>
        <a:p>
          <a:r>
            <a:rPr lang="fr-FR"/>
            <a:t>Chapitre 4 Le pattern Abstract </a:t>
          </a:r>
          <a:r>
            <a:rPr lang="fr-FR" err="1"/>
            <a:t>Factory</a:t>
          </a:r>
          <a:endParaRPr lang="en-US"/>
        </a:p>
      </dgm:t>
    </dgm:pt>
    <dgm:pt modelId="{3C904419-3C68-4AD5-AC6B-8E92FF9011F8}" type="parTrans" cxnId="{F0B52977-C88D-4155-833E-488F7DAC4A49}">
      <dgm:prSet/>
      <dgm:spPr/>
      <dgm:t>
        <a:bodyPr/>
        <a:lstStyle/>
        <a:p>
          <a:endParaRPr lang="fr-FR"/>
        </a:p>
      </dgm:t>
    </dgm:pt>
    <dgm:pt modelId="{6746472D-1C72-40D3-B6C4-B5F290ED9310}" type="sibTrans" cxnId="{F0B52977-C88D-4155-833E-488F7DAC4A49}">
      <dgm:prSet/>
      <dgm:spPr/>
      <dgm:t>
        <a:bodyPr/>
        <a:lstStyle/>
        <a:p>
          <a:endParaRPr lang="fr-FR"/>
        </a:p>
      </dgm:t>
    </dgm:pt>
    <dgm:pt modelId="{75773009-E2E2-45AA-A9C1-CA016336C300}">
      <dgm:prSet/>
      <dgm:spPr/>
      <dgm:t>
        <a:bodyPr/>
        <a:lstStyle/>
        <a:p>
          <a:r>
            <a:rPr lang="fr-FR"/>
            <a:t>Chapitre 6 Le pattern </a:t>
          </a:r>
          <a:r>
            <a:rPr lang="fr-FR" err="1"/>
            <a:t>Factory</a:t>
          </a:r>
          <a:r>
            <a:rPr lang="fr-FR"/>
            <a:t> Method</a:t>
          </a:r>
          <a:endParaRPr lang="en-US"/>
        </a:p>
      </dgm:t>
    </dgm:pt>
    <dgm:pt modelId="{82D33CC9-1252-4DC6-B075-CC8BA81D83B3}" type="parTrans" cxnId="{47F4F70E-9727-4663-ACED-6CAD1B4AC4B0}">
      <dgm:prSet/>
      <dgm:spPr/>
      <dgm:t>
        <a:bodyPr/>
        <a:lstStyle/>
        <a:p>
          <a:endParaRPr lang="fr-FR"/>
        </a:p>
      </dgm:t>
    </dgm:pt>
    <dgm:pt modelId="{E909B2C1-7735-4722-9406-D44D58B16E96}" type="sibTrans" cxnId="{47F4F70E-9727-4663-ACED-6CAD1B4AC4B0}">
      <dgm:prSet/>
      <dgm:spPr/>
      <dgm:t>
        <a:bodyPr/>
        <a:lstStyle/>
        <a:p>
          <a:endParaRPr lang="fr-FR"/>
        </a:p>
      </dgm:t>
    </dgm:pt>
    <dgm:pt modelId="{9D4E7718-C69C-477A-ACC5-10C0F5E8DE59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7 </a:t>
          </a:r>
          <a:r>
            <a:rPr lang="fr-FR"/>
            <a:t>Le pattern Prototype</a:t>
          </a:r>
          <a:endParaRPr lang="en-US"/>
        </a:p>
      </dgm:t>
    </dgm:pt>
    <dgm:pt modelId="{04C4367C-8D01-485F-BEB4-F1D165C7965F}" type="parTrans" cxnId="{3187DE55-FB18-4E36-8CA2-7061A8C69F46}">
      <dgm:prSet/>
      <dgm:spPr/>
      <dgm:t>
        <a:bodyPr/>
        <a:lstStyle/>
        <a:p>
          <a:endParaRPr lang="fr-FR"/>
        </a:p>
      </dgm:t>
    </dgm:pt>
    <dgm:pt modelId="{3E7698AF-787B-4C32-BB0F-FFFFB5E4A6B9}" type="sibTrans" cxnId="{3187DE55-FB18-4E36-8CA2-7061A8C69F46}">
      <dgm:prSet/>
      <dgm:spPr/>
      <dgm:t>
        <a:bodyPr/>
        <a:lstStyle/>
        <a:p>
          <a:endParaRPr lang="fr-FR"/>
        </a:p>
      </dgm:t>
    </dgm:pt>
    <dgm:pt modelId="{C173E789-6851-42EF-9D7B-5732D1C412C1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8 </a:t>
          </a:r>
          <a:r>
            <a:rPr lang="fr-FR"/>
            <a:t>Le pattern Singleton</a:t>
          </a:r>
          <a:endParaRPr lang="en-US"/>
        </a:p>
      </dgm:t>
    </dgm:pt>
    <dgm:pt modelId="{B052EE31-A33D-4367-A171-BD3E354E3C8C}" type="parTrans" cxnId="{D9D04D72-E7C0-4420-82D9-AF50A5BCB9D4}">
      <dgm:prSet/>
      <dgm:spPr/>
      <dgm:t>
        <a:bodyPr/>
        <a:lstStyle/>
        <a:p>
          <a:endParaRPr lang="fr-FR"/>
        </a:p>
      </dgm:t>
    </dgm:pt>
    <dgm:pt modelId="{6206685C-872B-40F7-8E88-FEE3FF466B7C}" type="sibTrans" cxnId="{D9D04D72-E7C0-4420-82D9-AF50A5BCB9D4}">
      <dgm:prSet/>
      <dgm:spPr/>
      <dgm:t>
        <a:bodyPr/>
        <a:lstStyle/>
        <a:p>
          <a:endParaRPr lang="fr-FR"/>
        </a:p>
      </dgm:t>
    </dgm:pt>
    <dgm:pt modelId="{77ECB154-910D-4012-A769-4ACFEA1D0EEF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9 </a:t>
          </a:r>
          <a:r>
            <a:rPr lang="fr-FR"/>
            <a:t>Introduction aux patterns de structuration</a:t>
          </a:r>
          <a:endParaRPr lang="en-US"/>
        </a:p>
      </dgm:t>
    </dgm:pt>
    <dgm:pt modelId="{7EEFF9D5-4FC6-45CE-8236-228F2EEEF697}" type="parTrans" cxnId="{F116CEF1-8699-4576-A264-3619B93DD8E1}">
      <dgm:prSet/>
      <dgm:spPr/>
      <dgm:t>
        <a:bodyPr/>
        <a:lstStyle/>
        <a:p>
          <a:endParaRPr lang="fr-FR"/>
        </a:p>
      </dgm:t>
    </dgm:pt>
    <dgm:pt modelId="{4C063D16-F4C3-4C68-92AC-A131F18AB531}" type="sibTrans" cxnId="{F116CEF1-8699-4576-A264-3619B93DD8E1}">
      <dgm:prSet/>
      <dgm:spPr/>
      <dgm:t>
        <a:bodyPr/>
        <a:lstStyle/>
        <a:p>
          <a:endParaRPr lang="fr-FR"/>
        </a:p>
      </dgm:t>
    </dgm:pt>
    <dgm:pt modelId="{FBFF71B6-DC50-446C-9967-F562E3B1FCD7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10 </a:t>
          </a:r>
          <a:r>
            <a:rPr lang="fr-FR"/>
            <a:t>Le pattern Adapter</a:t>
          </a:r>
          <a:endParaRPr lang="en-US"/>
        </a:p>
      </dgm:t>
    </dgm:pt>
    <dgm:pt modelId="{5B947B8A-75FD-43CC-A7B6-6EBA4A8D991E}" type="parTrans" cxnId="{01E7C40E-D5E1-427F-85D3-94AC15AC6308}">
      <dgm:prSet/>
      <dgm:spPr/>
      <dgm:t>
        <a:bodyPr/>
        <a:lstStyle/>
        <a:p>
          <a:endParaRPr lang="fr-FR"/>
        </a:p>
      </dgm:t>
    </dgm:pt>
    <dgm:pt modelId="{072BDFC9-219D-4216-8537-FE9F8C404A4A}" type="sibTrans" cxnId="{01E7C40E-D5E1-427F-85D3-94AC15AC6308}">
      <dgm:prSet/>
      <dgm:spPr/>
      <dgm:t>
        <a:bodyPr/>
        <a:lstStyle/>
        <a:p>
          <a:endParaRPr lang="fr-FR"/>
        </a:p>
      </dgm:t>
    </dgm:pt>
    <dgm:pt modelId="{9DFA5642-F6AC-4ADA-A16C-667A822790F7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5 </a:t>
          </a:r>
          <a:r>
            <a:rPr lang="fr-FR"/>
            <a:t>Le pattern Builder</a:t>
          </a:r>
          <a:endParaRPr lang="en-US"/>
        </a:p>
      </dgm:t>
    </dgm:pt>
    <dgm:pt modelId="{754A95FC-47FD-4C5E-B567-7E7935A43851}" type="parTrans" cxnId="{752B085D-00AA-426B-A5CE-E5D1B35F57AC}">
      <dgm:prSet/>
      <dgm:spPr/>
    </dgm:pt>
    <dgm:pt modelId="{31B4574B-40EF-4245-91D1-C9B646518801}" type="sibTrans" cxnId="{752B085D-00AA-426B-A5CE-E5D1B35F57AC}">
      <dgm:prSet/>
      <dgm:spPr/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10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10"/>
      <dgm:spPr/>
    </dgm:pt>
    <dgm:pt modelId="{02FA40C7-E7C5-F94D-8336-7930C055E06C}" type="pres">
      <dgm:prSet presAssocID="{28744FCC-73B3-4D47-8956-6F07AB6EAE30}" presName="vert1" presStyleCnt="0"/>
      <dgm:spPr/>
    </dgm:pt>
    <dgm:pt modelId="{BBC440DD-CF66-435C-A486-8E8D7FF8C2F3}" type="pres">
      <dgm:prSet presAssocID="{1B01333F-E548-4AC5-8549-1739A313CEB7}" presName="thickLine" presStyleLbl="alignNode1" presStyleIdx="1" presStyleCnt="10"/>
      <dgm:spPr/>
    </dgm:pt>
    <dgm:pt modelId="{5CB922CF-C6E1-4FE1-A323-E7A44041CB22}" type="pres">
      <dgm:prSet presAssocID="{1B01333F-E548-4AC5-8549-1739A313CEB7}" presName="horz1" presStyleCnt="0"/>
      <dgm:spPr/>
    </dgm:pt>
    <dgm:pt modelId="{92BD4957-0866-4BD7-82CF-3BD10B455B46}" type="pres">
      <dgm:prSet presAssocID="{1B01333F-E548-4AC5-8549-1739A313CEB7}" presName="tx1" presStyleLbl="revTx" presStyleIdx="1" presStyleCnt="10"/>
      <dgm:spPr/>
    </dgm:pt>
    <dgm:pt modelId="{1883FFFB-E4F1-4879-8330-A0CDCE67125F}" type="pres">
      <dgm:prSet presAssocID="{1B01333F-E548-4AC5-8549-1739A313CEB7}" presName="vert1" presStyleCnt="0"/>
      <dgm:spPr/>
    </dgm:pt>
    <dgm:pt modelId="{F7EB8B58-3789-42C7-8E97-A5DBC101A12C}" type="pres">
      <dgm:prSet presAssocID="{13E7CA7B-D5A5-4240-8435-D7D7B6911AB8}" presName="thickLine" presStyleLbl="alignNode1" presStyleIdx="2" presStyleCnt="10"/>
      <dgm:spPr/>
    </dgm:pt>
    <dgm:pt modelId="{723BC915-DFD3-4E89-9CD3-B21114CE8456}" type="pres">
      <dgm:prSet presAssocID="{13E7CA7B-D5A5-4240-8435-D7D7B6911AB8}" presName="horz1" presStyleCnt="0"/>
      <dgm:spPr/>
    </dgm:pt>
    <dgm:pt modelId="{4494761B-51F8-4E1D-BCBD-D9BD45489172}" type="pres">
      <dgm:prSet presAssocID="{13E7CA7B-D5A5-4240-8435-D7D7B6911AB8}" presName="tx1" presStyleLbl="revTx" presStyleIdx="2" presStyleCnt="10"/>
      <dgm:spPr/>
    </dgm:pt>
    <dgm:pt modelId="{7DA2C199-89A5-47DF-8B8F-1898B57CF651}" type="pres">
      <dgm:prSet presAssocID="{13E7CA7B-D5A5-4240-8435-D7D7B6911AB8}" presName="vert1" presStyleCnt="0"/>
      <dgm:spPr/>
    </dgm:pt>
    <dgm:pt modelId="{5A3378B5-ABC3-49DC-B059-79CB5B98A5F4}" type="pres">
      <dgm:prSet presAssocID="{AADE21D6-3340-43C4-9525-FFE6AB4036AF}" presName="thickLine" presStyleLbl="alignNode1" presStyleIdx="3" presStyleCnt="10"/>
      <dgm:spPr/>
    </dgm:pt>
    <dgm:pt modelId="{B80365C4-36F9-41D8-9E01-55ACC4FB0FF4}" type="pres">
      <dgm:prSet presAssocID="{AADE21D6-3340-43C4-9525-FFE6AB4036AF}" presName="horz1" presStyleCnt="0"/>
      <dgm:spPr/>
    </dgm:pt>
    <dgm:pt modelId="{D21ABE9D-461A-4211-B63D-DAC7F97E566D}" type="pres">
      <dgm:prSet presAssocID="{AADE21D6-3340-43C4-9525-FFE6AB4036AF}" presName="tx1" presStyleLbl="revTx" presStyleIdx="3" presStyleCnt="10"/>
      <dgm:spPr/>
    </dgm:pt>
    <dgm:pt modelId="{EEA1F44E-4507-49BE-AEFF-A972B2886C9D}" type="pres">
      <dgm:prSet presAssocID="{AADE21D6-3340-43C4-9525-FFE6AB4036AF}" presName="vert1" presStyleCnt="0"/>
      <dgm:spPr/>
    </dgm:pt>
    <dgm:pt modelId="{437F8D9C-AA53-4093-AD9C-9A254C06E9E7}" type="pres">
      <dgm:prSet presAssocID="{9DFA5642-F6AC-4ADA-A16C-667A822790F7}" presName="thickLine" presStyleLbl="alignNode1" presStyleIdx="4" presStyleCnt="10"/>
      <dgm:spPr/>
    </dgm:pt>
    <dgm:pt modelId="{3E6D81ED-143E-4D7F-8C8B-ADF43B5C5A44}" type="pres">
      <dgm:prSet presAssocID="{9DFA5642-F6AC-4ADA-A16C-667A822790F7}" presName="horz1" presStyleCnt="0"/>
      <dgm:spPr/>
    </dgm:pt>
    <dgm:pt modelId="{FE957452-CB37-4FB7-B986-17894108CEC7}" type="pres">
      <dgm:prSet presAssocID="{9DFA5642-F6AC-4ADA-A16C-667A822790F7}" presName="tx1" presStyleLbl="revTx" presStyleIdx="4" presStyleCnt="10"/>
      <dgm:spPr/>
    </dgm:pt>
    <dgm:pt modelId="{03E8A601-5183-46EF-AF15-7C0F823CE249}" type="pres">
      <dgm:prSet presAssocID="{9DFA5642-F6AC-4ADA-A16C-667A822790F7}" presName="vert1" presStyleCnt="0"/>
      <dgm:spPr/>
    </dgm:pt>
    <dgm:pt modelId="{496CC0D8-E0F5-41A2-BF62-FD89EF8D73FE}" type="pres">
      <dgm:prSet presAssocID="{75773009-E2E2-45AA-A9C1-CA016336C300}" presName="thickLine" presStyleLbl="alignNode1" presStyleIdx="5" presStyleCnt="10"/>
      <dgm:spPr/>
    </dgm:pt>
    <dgm:pt modelId="{8A13843B-7491-48E7-8B19-8D087299516C}" type="pres">
      <dgm:prSet presAssocID="{75773009-E2E2-45AA-A9C1-CA016336C300}" presName="horz1" presStyleCnt="0"/>
      <dgm:spPr/>
    </dgm:pt>
    <dgm:pt modelId="{F3D61F2D-8399-4D36-B928-3064D66D56A8}" type="pres">
      <dgm:prSet presAssocID="{75773009-E2E2-45AA-A9C1-CA016336C300}" presName="tx1" presStyleLbl="revTx" presStyleIdx="5" presStyleCnt="10"/>
      <dgm:spPr/>
    </dgm:pt>
    <dgm:pt modelId="{5EC2A09E-EDEB-4B52-9A16-E9B18999694A}" type="pres">
      <dgm:prSet presAssocID="{75773009-E2E2-45AA-A9C1-CA016336C300}" presName="vert1" presStyleCnt="0"/>
      <dgm:spPr/>
    </dgm:pt>
    <dgm:pt modelId="{380057CF-3E27-46C1-8D20-96881A1C6401}" type="pres">
      <dgm:prSet presAssocID="{9D4E7718-C69C-477A-ACC5-10C0F5E8DE59}" presName="thickLine" presStyleLbl="alignNode1" presStyleIdx="6" presStyleCnt="10"/>
      <dgm:spPr/>
    </dgm:pt>
    <dgm:pt modelId="{09D7007A-2A9C-438D-96EF-3CBF49E4E895}" type="pres">
      <dgm:prSet presAssocID="{9D4E7718-C69C-477A-ACC5-10C0F5E8DE59}" presName="horz1" presStyleCnt="0"/>
      <dgm:spPr/>
    </dgm:pt>
    <dgm:pt modelId="{57D75BB2-6F47-4F48-BBA3-AFAD82897164}" type="pres">
      <dgm:prSet presAssocID="{9D4E7718-C69C-477A-ACC5-10C0F5E8DE59}" presName="tx1" presStyleLbl="revTx" presStyleIdx="6" presStyleCnt="10"/>
      <dgm:spPr/>
    </dgm:pt>
    <dgm:pt modelId="{3ABB82A9-BF49-4033-9F73-034D0132AAEC}" type="pres">
      <dgm:prSet presAssocID="{9D4E7718-C69C-477A-ACC5-10C0F5E8DE59}" presName="vert1" presStyleCnt="0"/>
      <dgm:spPr/>
    </dgm:pt>
    <dgm:pt modelId="{F50DE610-A93A-41DD-85E4-83F56D458FD3}" type="pres">
      <dgm:prSet presAssocID="{C173E789-6851-42EF-9D7B-5732D1C412C1}" presName="thickLine" presStyleLbl="alignNode1" presStyleIdx="7" presStyleCnt="10"/>
      <dgm:spPr/>
    </dgm:pt>
    <dgm:pt modelId="{20C8E071-C4F9-4C01-8FEF-17A334B4F403}" type="pres">
      <dgm:prSet presAssocID="{C173E789-6851-42EF-9D7B-5732D1C412C1}" presName="horz1" presStyleCnt="0"/>
      <dgm:spPr/>
    </dgm:pt>
    <dgm:pt modelId="{9B661B54-52AF-47BB-9529-89757206ED09}" type="pres">
      <dgm:prSet presAssocID="{C173E789-6851-42EF-9D7B-5732D1C412C1}" presName="tx1" presStyleLbl="revTx" presStyleIdx="7" presStyleCnt="10"/>
      <dgm:spPr/>
    </dgm:pt>
    <dgm:pt modelId="{14911859-9A0F-475B-BF61-2B8B5E33983B}" type="pres">
      <dgm:prSet presAssocID="{C173E789-6851-42EF-9D7B-5732D1C412C1}" presName="vert1" presStyleCnt="0"/>
      <dgm:spPr/>
    </dgm:pt>
    <dgm:pt modelId="{2F9BC57E-04AB-4478-8486-3F02B8522D6A}" type="pres">
      <dgm:prSet presAssocID="{77ECB154-910D-4012-A769-4ACFEA1D0EEF}" presName="thickLine" presStyleLbl="alignNode1" presStyleIdx="8" presStyleCnt="10"/>
      <dgm:spPr/>
    </dgm:pt>
    <dgm:pt modelId="{5707D576-DB3D-463C-8480-8AC41D0D9710}" type="pres">
      <dgm:prSet presAssocID="{77ECB154-910D-4012-A769-4ACFEA1D0EEF}" presName="horz1" presStyleCnt="0"/>
      <dgm:spPr/>
    </dgm:pt>
    <dgm:pt modelId="{4A242930-C805-4CEC-87D0-DE2A4B120023}" type="pres">
      <dgm:prSet presAssocID="{77ECB154-910D-4012-A769-4ACFEA1D0EEF}" presName="tx1" presStyleLbl="revTx" presStyleIdx="8" presStyleCnt="10"/>
      <dgm:spPr/>
    </dgm:pt>
    <dgm:pt modelId="{0631025E-A201-428D-9BDC-DCCFAB10EF11}" type="pres">
      <dgm:prSet presAssocID="{77ECB154-910D-4012-A769-4ACFEA1D0EEF}" presName="vert1" presStyleCnt="0"/>
      <dgm:spPr/>
    </dgm:pt>
    <dgm:pt modelId="{FBCE3240-1301-4383-A91A-595674868DAB}" type="pres">
      <dgm:prSet presAssocID="{FBFF71B6-DC50-446C-9967-F562E3B1FCD7}" presName="thickLine" presStyleLbl="alignNode1" presStyleIdx="9" presStyleCnt="10"/>
      <dgm:spPr/>
    </dgm:pt>
    <dgm:pt modelId="{5AB6D5D5-8DB6-4B81-A4B0-CFAADA5B725E}" type="pres">
      <dgm:prSet presAssocID="{FBFF71B6-DC50-446C-9967-F562E3B1FCD7}" presName="horz1" presStyleCnt="0"/>
      <dgm:spPr/>
    </dgm:pt>
    <dgm:pt modelId="{493CFC5D-08FF-49AE-95B6-256CB93B5E06}" type="pres">
      <dgm:prSet presAssocID="{FBFF71B6-DC50-446C-9967-F562E3B1FCD7}" presName="tx1" presStyleLbl="revTx" presStyleIdx="9" presStyleCnt="10"/>
      <dgm:spPr/>
    </dgm:pt>
    <dgm:pt modelId="{CA3B8D7A-C5AC-4631-BDD7-347AB6D2BEBC}" type="pres">
      <dgm:prSet presAssocID="{FBFF71B6-DC50-446C-9967-F562E3B1FCD7}" presName="vert1" presStyleCnt="0"/>
      <dgm:spPr/>
    </dgm:pt>
  </dgm:ptLst>
  <dgm:cxnLst>
    <dgm:cxn modelId="{1F033D08-43DE-4BE2-960E-97AEC359F27E}" type="presOf" srcId="{C173E789-6851-42EF-9D7B-5732D1C412C1}" destId="{9B661B54-52AF-47BB-9529-89757206ED09}" srcOrd="0" destOrd="0" presId="urn:microsoft.com/office/officeart/2008/layout/LinedList"/>
    <dgm:cxn modelId="{01E7C40E-D5E1-427F-85D3-94AC15AC6308}" srcId="{E5B6C62B-81E8-463D-9B1C-741416C9BAC5}" destId="{FBFF71B6-DC50-446C-9967-F562E3B1FCD7}" srcOrd="9" destOrd="0" parTransId="{5B947B8A-75FD-43CC-A7B6-6EBA4A8D991E}" sibTransId="{072BDFC9-219D-4216-8537-FE9F8C404A4A}"/>
    <dgm:cxn modelId="{47F4F70E-9727-4663-ACED-6CAD1B4AC4B0}" srcId="{E5B6C62B-81E8-463D-9B1C-741416C9BAC5}" destId="{75773009-E2E2-45AA-A9C1-CA016336C300}" srcOrd="5" destOrd="0" parTransId="{82D33CC9-1252-4DC6-B075-CC8BA81D83B3}" sibTransId="{E909B2C1-7735-4722-9406-D44D58B16E96}"/>
    <dgm:cxn modelId="{0640AF3E-CB0B-46A4-B744-35101FD056A8}" type="presOf" srcId="{FBFF71B6-DC50-446C-9967-F562E3B1FCD7}" destId="{493CFC5D-08FF-49AE-95B6-256CB93B5E06}" srcOrd="0" destOrd="0" presId="urn:microsoft.com/office/officeart/2008/layout/LinedList"/>
    <dgm:cxn modelId="{752B085D-00AA-426B-A5CE-E5D1B35F57AC}" srcId="{E5B6C62B-81E8-463D-9B1C-741416C9BAC5}" destId="{9DFA5642-F6AC-4ADA-A16C-667A822790F7}" srcOrd="4" destOrd="0" parTransId="{754A95FC-47FD-4C5E-B567-7E7935A43851}" sibTransId="{31B4574B-40EF-4245-91D1-C9B646518801}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7610F250-5AFE-41F9-BE17-8F5E90B6E76D}" srcId="{E5B6C62B-81E8-463D-9B1C-741416C9BAC5}" destId="{1B01333F-E548-4AC5-8549-1739A313CEB7}" srcOrd="1" destOrd="0" parTransId="{C17C4318-7737-4617-A919-C9D3204F304C}" sibTransId="{3EEBF128-283E-4615-A537-F394F4875E20}"/>
    <dgm:cxn modelId="{D9D04D72-E7C0-4420-82D9-AF50A5BCB9D4}" srcId="{E5B6C62B-81E8-463D-9B1C-741416C9BAC5}" destId="{C173E789-6851-42EF-9D7B-5732D1C412C1}" srcOrd="7" destOrd="0" parTransId="{B052EE31-A33D-4367-A171-BD3E354E3C8C}" sibTransId="{6206685C-872B-40F7-8E88-FEE3FF466B7C}"/>
    <dgm:cxn modelId="{89A1A974-57DE-4909-A7B0-E35E7E29B7FC}" type="presOf" srcId="{1B01333F-E548-4AC5-8549-1739A313CEB7}" destId="{92BD4957-0866-4BD7-82CF-3BD10B455B46}" srcOrd="0" destOrd="0" presId="urn:microsoft.com/office/officeart/2008/layout/LinedList"/>
    <dgm:cxn modelId="{3187DE55-FB18-4E36-8CA2-7061A8C69F46}" srcId="{E5B6C62B-81E8-463D-9B1C-741416C9BAC5}" destId="{9D4E7718-C69C-477A-ACC5-10C0F5E8DE59}" srcOrd="6" destOrd="0" parTransId="{04C4367C-8D01-485F-BEB4-F1D165C7965F}" sibTransId="{3E7698AF-787B-4C32-BB0F-FFFFB5E4A6B9}"/>
    <dgm:cxn modelId="{F0B52977-C88D-4155-833E-488F7DAC4A49}" srcId="{E5B6C62B-81E8-463D-9B1C-741416C9BAC5}" destId="{AADE21D6-3340-43C4-9525-FFE6AB4036AF}" srcOrd="3" destOrd="0" parTransId="{3C904419-3C68-4AD5-AC6B-8E92FF9011F8}" sibTransId="{6746472D-1C72-40D3-B6C4-B5F290ED9310}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C48A088F-4D0A-4A93-A7CC-4FE33CC85017}" type="presOf" srcId="{75773009-E2E2-45AA-A9C1-CA016336C300}" destId="{F3D61F2D-8399-4D36-B928-3064D66D56A8}" srcOrd="0" destOrd="0" presId="urn:microsoft.com/office/officeart/2008/layout/LinedList"/>
    <dgm:cxn modelId="{765B7DA9-2091-4AB7-B4F3-E5362F1F118A}" type="presOf" srcId="{9D4E7718-C69C-477A-ACC5-10C0F5E8DE59}" destId="{57D75BB2-6F47-4F48-BBA3-AFAD82897164}" srcOrd="0" destOrd="0" presId="urn:microsoft.com/office/officeart/2008/layout/LinedList"/>
    <dgm:cxn modelId="{1A09F7AC-8D72-4E37-8324-A1290D3C42FB}" type="presOf" srcId="{13E7CA7B-D5A5-4240-8435-D7D7B6911AB8}" destId="{4494761B-51F8-4E1D-BCBD-D9BD45489172}" srcOrd="0" destOrd="0" presId="urn:microsoft.com/office/officeart/2008/layout/LinedList"/>
    <dgm:cxn modelId="{035587C8-1B51-48B2-863A-158914FB75DA}" srcId="{E5B6C62B-81E8-463D-9B1C-741416C9BAC5}" destId="{13E7CA7B-D5A5-4240-8435-D7D7B6911AB8}" srcOrd="2" destOrd="0" parTransId="{F8D2CC61-5C23-4DB8-982C-F3C24F066831}" sibTransId="{4C7B9B84-C540-41F3-B8D9-F872C6D85273}"/>
    <dgm:cxn modelId="{C58C71D9-2195-41F7-89A6-0B3F5CD881B5}" type="presOf" srcId="{9DFA5642-F6AC-4ADA-A16C-667A822790F7}" destId="{FE957452-CB37-4FB7-B986-17894108CEC7}" srcOrd="0" destOrd="0" presId="urn:microsoft.com/office/officeart/2008/layout/LinedList"/>
    <dgm:cxn modelId="{422CFEEE-16E7-477E-86E5-4F7B9E96CB14}" type="presOf" srcId="{28744FCC-73B3-4D47-8956-6F07AB6EAE30}" destId="{1A097C1C-5246-2D4B-BCB5-B47FB13E9C82}" srcOrd="0" destOrd="0" presId="urn:microsoft.com/office/officeart/2008/layout/LinedList"/>
    <dgm:cxn modelId="{F116CEF1-8699-4576-A264-3619B93DD8E1}" srcId="{E5B6C62B-81E8-463D-9B1C-741416C9BAC5}" destId="{77ECB154-910D-4012-A769-4ACFEA1D0EEF}" srcOrd="8" destOrd="0" parTransId="{7EEFF9D5-4FC6-45CE-8236-228F2EEEF697}" sibTransId="{4C063D16-F4C3-4C68-92AC-A131F18AB531}"/>
    <dgm:cxn modelId="{39F4D3F1-D52E-496D-8A5F-9BD1C98417D4}" type="presOf" srcId="{AADE21D6-3340-43C4-9525-FFE6AB4036AF}" destId="{D21ABE9D-461A-4211-B63D-DAC7F97E566D}" srcOrd="0" destOrd="0" presId="urn:microsoft.com/office/officeart/2008/layout/LinedList"/>
    <dgm:cxn modelId="{2DF4CBF3-C299-4398-98EA-FFCA277DA662}" type="presOf" srcId="{77ECB154-910D-4012-A769-4ACFEA1D0EEF}" destId="{4A242930-C805-4CEC-87D0-DE2A4B120023}" srcOrd="0" destOrd="0" presId="urn:microsoft.com/office/officeart/2008/layout/LinedList"/>
    <dgm:cxn modelId="{3E4D2D40-040C-46AF-941D-667E1A1F8A6C}" type="presParOf" srcId="{02956F8B-8164-EB41-8AB9-AF6266033E2D}" destId="{D462E113-B255-2C48-AC66-E4834ADA7DA7}" srcOrd="0" destOrd="0" presId="urn:microsoft.com/office/officeart/2008/layout/LinedList"/>
    <dgm:cxn modelId="{C151E78F-E416-4436-97E5-5588E7FC0A43}" type="presParOf" srcId="{02956F8B-8164-EB41-8AB9-AF6266033E2D}" destId="{DEF062FB-F67D-544E-8601-4FB747A618BC}" srcOrd="1" destOrd="0" presId="urn:microsoft.com/office/officeart/2008/layout/LinedList"/>
    <dgm:cxn modelId="{40171203-D2E2-4092-96BE-136A853DA306}" type="presParOf" srcId="{DEF062FB-F67D-544E-8601-4FB747A618BC}" destId="{1A097C1C-5246-2D4B-BCB5-B47FB13E9C82}" srcOrd="0" destOrd="0" presId="urn:microsoft.com/office/officeart/2008/layout/LinedList"/>
    <dgm:cxn modelId="{CA04AAEF-1587-4115-86DE-67841C1CD509}" type="presParOf" srcId="{DEF062FB-F67D-544E-8601-4FB747A618BC}" destId="{02FA40C7-E7C5-F94D-8336-7930C055E06C}" srcOrd="1" destOrd="0" presId="urn:microsoft.com/office/officeart/2008/layout/LinedList"/>
    <dgm:cxn modelId="{E2DFECF6-CA40-4D9B-8B62-62B0A189B465}" type="presParOf" srcId="{02956F8B-8164-EB41-8AB9-AF6266033E2D}" destId="{BBC440DD-CF66-435C-A486-8E8D7FF8C2F3}" srcOrd="2" destOrd="0" presId="urn:microsoft.com/office/officeart/2008/layout/LinedList"/>
    <dgm:cxn modelId="{88A5989F-AE49-4BC9-9916-87A36C35C432}" type="presParOf" srcId="{02956F8B-8164-EB41-8AB9-AF6266033E2D}" destId="{5CB922CF-C6E1-4FE1-A323-E7A44041CB22}" srcOrd="3" destOrd="0" presId="urn:microsoft.com/office/officeart/2008/layout/LinedList"/>
    <dgm:cxn modelId="{01A58119-A3C5-4246-83BB-0F6E24D6D90A}" type="presParOf" srcId="{5CB922CF-C6E1-4FE1-A323-E7A44041CB22}" destId="{92BD4957-0866-4BD7-82CF-3BD10B455B46}" srcOrd="0" destOrd="0" presId="urn:microsoft.com/office/officeart/2008/layout/LinedList"/>
    <dgm:cxn modelId="{F62DD31F-A7CB-45A7-A16A-0ADB1B1E0148}" type="presParOf" srcId="{5CB922CF-C6E1-4FE1-A323-E7A44041CB22}" destId="{1883FFFB-E4F1-4879-8330-A0CDCE67125F}" srcOrd="1" destOrd="0" presId="urn:microsoft.com/office/officeart/2008/layout/LinedList"/>
    <dgm:cxn modelId="{776150D5-5389-4454-863C-81E233833792}" type="presParOf" srcId="{02956F8B-8164-EB41-8AB9-AF6266033E2D}" destId="{F7EB8B58-3789-42C7-8E97-A5DBC101A12C}" srcOrd="4" destOrd="0" presId="urn:microsoft.com/office/officeart/2008/layout/LinedList"/>
    <dgm:cxn modelId="{FCD9C783-70C8-49CB-8AD3-7E55021B8D92}" type="presParOf" srcId="{02956F8B-8164-EB41-8AB9-AF6266033E2D}" destId="{723BC915-DFD3-4E89-9CD3-B21114CE8456}" srcOrd="5" destOrd="0" presId="urn:microsoft.com/office/officeart/2008/layout/LinedList"/>
    <dgm:cxn modelId="{816C5379-24D4-451F-AC02-783AAEF1FF0F}" type="presParOf" srcId="{723BC915-DFD3-4E89-9CD3-B21114CE8456}" destId="{4494761B-51F8-4E1D-BCBD-D9BD45489172}" srcOrd="0" destOrd="0" presId="urn:microsoft.com/office/officeart/2008/layout/LinedList"/>
    <dgm:cxn modelId="{33AF516B-4A26-4330-8F9C-6E604EB4181F}" type="presParOf" srcId="{723BC915-DFD3-4E89-9CD3-B21114CE8456}" destId="{7DA2C199-89A5-47DF-8B8F-1898B57CF651}" srcOrd="1" destOrd="0" presId="urn:microsoft.com/office/officeart/2008/layout/LinedList"/>
    <dgm:cxn modelId="{74423039-3826-4269-89FD-AE2050EED44E}" type="presParOf" srcId="{02956F8B-8164-EB41-8AB9-AF6266033E2D}" destId="{5A3378B5-ABC3-49DC-B059-79CB5B98A5F4}" srcOrd="6" destOrd="0" presId="urn:microsoft.com/office/officeart/2008/layout/LinedList"/>
    <dgm:cxn modelId="{67EDC3E9-F5B9-45C7-B81D-086B3E0A5DD3}" type="presParOf" srcId="{02956F8B-8164-EB41-8AB9-AF6266033E2D}" destId="{B80365C4-36F9-41D8-9E01-55ACC4FB0FF4}" srcOrd="7" destOrd="0" presId="urn:microsoft.com/office/officeart/2008/layout/LinedList"/>
    <dgm:cxn modelId="{1F73B74B-CE6C-4927-A306-5B60EBD0438E}" type="presParOf" srcId="{B80365C4-36F9-41D8-9E01-55ACC4FB0FF4}" destId="{D21ABE9D-461A-4211-B63D-DAC7F97E566D}" srcOrd="0" destOrd="0" presId="urn:microsoft.com/office/officeart/2008/layout/LinedList"/>
    <dgm:cxn modelId="{2593A748-A060-4F46-BFF3-303EFC5EC2E8}" type="presParOf" srcId="{B80365C4-36F9-41D8-9E01-55ACC4FB0FF4}" destId="{EEA1F44E-4507-49BE-AEFF-A972B2886C9D}" srcOrd="1" destOrd="0" presId="urn:microsoft.com/office/officeart/2008/layout/LinedList"/>
    <dgm:cxn modelId="{258D47AA-6D6B-4BF5-8856-8CCB946A57BB}" type="presParOf" srcId="{02956F8B-8164-EB41-8AB9-AF6266033E2D}" destId="{437F8D9C-AA53-4093-AD9C-9A254C06E9E7}" srcOrd="8" destOrd="0" presId="urn:microsoft.com/office/officeart/2008/layout/LinedList"/>
    <dgm:cxn modelId="{43DC111B-5590-4CA0-9E47-AAF2FE149708}" type="presParOf" srcId="{02956F8B-8164-EB41-8AB9-AF6266033E2D}" destId="{3E6D81ED-143E-4D7F-8C8B-ADF43B5C5A44}" srcOrd="9" destOrd="0" presId="urn:microsoft.com/office/officeart/2008/layout/LinedList"/>
    <dgm:cxn modelId="{2FE3C89B-9DC5-44DF-8301-9CE32C829976}" type="presParOf" srcId="{3E6D81ED-143E-4D7F-8C8B-ADF43B5C5A44}" destId="{FE957452-CB37-4FB7-B986-17894108CEC7}" srcOrd="0" destOrd="0" presId="urn:microsoft.com/office/officeart/2008/layout/LinedList"/>
    <dgm:cxn modelId="{167F19F3-8D8E-47CA-8896-582944BB3224}" type="presParOf" srcId="{3E6D81ED-143E-4D7F-8C8B-ADF43B5C5A44}" destId="{03E8A601-5183-46EF-AF15-7C0F823CE249}" srcOrd="1" destOrd="0" presId="urn:microsoft.com/office/officeart/2008/layout/LinedList"/>
    <dgm:cxn modelId="{B70584DB-1337-438D-A3AA-996D76F6AB63}" type="presParOf" srcId="{02956F8B-8164-EB41-8AB9-AF6266033E2D}" destId="{496CC0D8-E0F5-41A2-BF62-FD89EF8D73FE}" srcOrd="10" destOrd="0" presId="urn:microsoft.com/office/officeart/2008/layout/LinedList"/>
    <dgm:cxn modelId="{13B9D59D-81FD-4293-B8C4-06CEA5844289}" type="presParOf" srcId="{02956F8B-8164-EB41-8AB9-AF6266033E2D}" destId="{8A13843B-7491-48E7-8B19-8D087299516C}" srcOrd="11" destOrd="0" presId="urn:microsoft.com/office/officeart/2008/layout/LinedList"/>
    <dgm:cxn modelId="{278B78AC-9915-4600-A4CA-FBF1B786D147}" type="presParOf" srcId="{8A13843B-7491-48E7-8B19-8D087299516C}" destId="{F3D61F2D-8399-4D36-B928-3064D66D56A8}" srcOrd="0" destOrd="0" presId="urn:microsoft.com/office/officeart/2008/layout/LinedList"/>
    <dgm:cxn modelId="{FD73A7BD-3C49-42E2-8513-BFD6014BF49F}" type="presParOf" srcId="{8A13843B-7491-48E7-8B19-8D087299516C}" destId="{5EC2A09E-EDEB-4B52-9A16-E9B18999694A}" srcOrd="1" destOrd="0" presId="urn:microsoft.com/office/officeart/2008/layout/LinedList"/>
    <dgm:cxn modelId="{AFB54B96-90DC-4C0B-AE5E-48E51A8905AC}" type="presParOf" srcId="{02956F8B-8164-EB41-8AB9-AF6266033E2D}" destId="{380057CF-3E27-46C1-8D20-96881A1C6401}" srcOrd="12" destOrd="0" presId="urn:microsoft.com/office/officeart/2008/layout/LinedList"/>
    <dgm:cxn modelId="{9C37203D-34B9-4469-91D3-F2261F1CFF91}" type="presParOf" srcId="{02956F8B-8164-EB41-8AB9-AF6266033E2D}" destId="{09D7007A-2A9C-438D-96EF-3CBF49E4E895}" srcOrd="13" destOrd="0" presId="urn:microsoft.com/office/officeart/2008/layout/LinedList"/>
    <dgm:cxn modelId="{C630D944-449E-45FE-BBD0-D5EC06C273B6}" type="presParOf" srcId="{09D7007A-2A9C-438D-96EF-3CBF49E4E895}" destId="{57D75BB2-6F47-4F48-BBA3-AFAD82897164}" srcOrd="0" destOrd="0" presId="urn:microsoft.com/office/officeart/2008/layout/LinedList"/>
    <dgm:cxn modelId="{39A2907B-6792-4F63-9AC7-05135C403EF7}" type="presParOf" srcId="{09D7007A-2A9C-438D-96EF-3CBF49E4E895}" destId="{3ABB82A9-BF49-4033-9F73-034D0132AAEC}" srcOrd="1" destOrd="0" presId="urn:microsoft.com/office/officeart/2008/layout/LinedList"/>
    <dgm:cxn modelId="{E4435ED8-DF3B-44A1-943B-3224CD18D211}" type="presParOf" srcId="{02956F8B-8164-EB41-8AB9-AF6266033E2D}" destId="{F50DE610-A93A-41DD-85E4-83F56D458FD3}" srcOrd="14" destOrd="0" presId="urn:microsoft.com/office/officeart/2008/layout/LinedList"/>
    <dgm:cxn modelId="{ED22B218-F76C-41A2-A3DF-5148B7F2CBE5}" type="presParOf" srcId="{02956F8B-8164-EB41-8AB9-AF6266033E2D}" destId="{20C8E071-C4F9-4C01-8FEF-17A334B4F403}" srcOrd="15" destOrd="0" presId="urn:microsoft.com/office/officeart/2008/layout/LinedList"/>
    <dgm:cxn modelId="{E026A99F-480B-483A-9C60-FA10BDE07440}" type="presParOf" srcId="{20C8E071-C4F9-4C01-8FEF-17A334B4F403}" destId="{9B661B54-52AF-47BB-9529-89757206ED09}" srcOrd="0" destOrd="0" presId="urn:microsoft.com/office/officeart/2008/layout/LinedList"/>
    <dgm:cxn modelId="{268C1960-1DD3-4817-9EF2-25BCE9967BB2}" type="presParOf" srcId="{20C8E071-C4F9-4C01-8FEF-17A334B4F403}" destId="{14911859-9A0F-475B-BF61-2B8B5E33983B}" srcOrd="1" destOrd="0" presId="urn:microsoft.com/office/officeart/2008/layout/LinedList"/>
    <dgm:cxn modelId="{D3668D05-582B-4CE1-9AE9-BA22E87ED1B6}" type="presParOf" srcId="{02956F8B-8164-EB41-8AB9-AF6266033E2D}" destId="{2F9BC57E-04AB-4478-8486-3F02B8522D6A}" srcOrd="16" destOrd="0" presId="urn:microsoft.com/office/officeart/2008/layout/LinedList"/>
    <dgm:cxn modelId="{92F57D7B-6606-4275-A3F0-F670997FF63C}" type="presParOf" srcId="{02956F8B-8164-EB41-8AB9-AF6266033E2D}" destId="{5707D576-DB3D-463C-8480-8AC41D0D9710}" srcOrd="17" destOrd="0" presId="urn:microsoft.com/office/officeart/2008/layout/LinedList"/>
    <dgm:cxn modelId="{47BA8FFC-41C1-41ED-A5A8-5C47C254CB93}" type="presParOf" srcId="{5707D576-DB3D-463C-8480-8AC41D0D9710}" destId="{4A242930-C805-4CEC-87D0-DE2A4B120023}" srcOrd="0" destOrd="0" presId="urn:microsoft.com/office/officeart/2008/layout/LinedList"/>
    <dgm:cxn modelId="{19FD20D6-0032-4256-B735-06C3ADB77B26}" type="presParOf" srcId="{5707D576-DB3D-463C-8480-8AC41D0D9710}" destId="{0631025E-A201-428D-9BDC-DCCFAB10EF11}" srcOrd="1" destOrd="0" presId="urn:microsoft.com/office/officeart/2008/layout/LinedList"/>
    <dgm:cxn modelId="{DA0C1231-26FF-4B3B-8839-8A54F3207A01}" type="presParOf" srcId="{02956F8B-8164-EB41-8AB9-AF6266033E2D}" destId="{FBCE3240-1301-4383-A91A-595674868DAB}" srcOrd="18" destOrd="0" presId="urn:microsoft.com/office/officeart/2008/layout/LinedList"/>
    <dgm:cxn modelId="{78348432-0536-4967-8BE3-A97961EF95E7}" type="presParOf" srcId="{02956F8B-8164-EB41-8AB9-AF6266033E2D}" destId="{5AB6D5D5-8DB6-4B81-A4B0-CFAADA5B725E}" srcOrd="19" destOrd="0" presId="urn:microsoft.com/office/officeart/2008/layout/LinedList"/>
    <dgm:cxn modelId="{40478CAE-4604-48FF-B565-79C7F7AD3425}" type="presParOf" srcId="{5AB6D5D5-8DB6-4B81-A4B0-CFAADA5B725E}" destId="{493CFC5D-08FF-49AE-95B6-256CB93B5E06}" srcOrd="0" destOrd="0" presId="urn:microsoft.com/office/officeart/2008/layout/LinedList"/>
    <dgm:cxn modelId="{381FE2C8-2D29-40E3-B4D6-96E6797AB205}" type="presParOf" srcId="{5AB6D5D5-8DB6-4B81-A4B0-CFAADA5B725E}" destId="{CA3B8D7A-C5AC-4631-BDD7-347AB6D2BE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11 Le pattern Bridge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1B01333F-E548-4AC5-8549-1739A313CEB7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12 Le pattern Composite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17C4318-7737-4617-A919-C9D3204F304C}" type="parTrans" cxnId="{7610F250-5AFE-41F9-BE17-8F5E90B6E76D}">
      <dgm:prSet/>
      <dgm:spPr/>
      <dgm:t>
        <a:bodyPr/>
        <a:lstStyle/>
        <a:p>
          <a:endParaRPr lang="fr-FR"/>
        </a:p>
      </dgm:t>
    </dgm:pt>
    <dgm:pt modelId="{3EEBF128-283E-4615-A537-F394F4875E20}" type="sibTrans" cxnId="{7610F250-5AFE-41F9-BE17-8F5E90B6E76D}">
      <dgm:prSet/>
      <dgm:spPr/>
      <dgm:t>
        <a:bodyPr/>
        <a:lstStyle/>
        <a:p>
          <a:endParaRPr lang="fr-FR"/>
        </a:p>
      </dgm:t>
    </dgm:pt>
    <dgm:pt modelId="{A3900A66-B801-4754-A464-ACD2D60C79F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13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Decorator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B1A8FD0-9FB4-4F33-847F-F7ABB00A212C}" type="parTrans" cxnId="{A517B54D-9BB6-475A-9ED4-D54464AE5525}">
      <dgm:prSet/>
      <dgm:spPr/>
      <dgm:t>
        <a:bodyPr/>
        <a:lstStyle/>
        <a:p>
          <a:endParaRPr lang="fr-FR"/>
        </a:p>
      </dgm:t>
    </dgm:pt>
    <dgm:pt modelId="{DC7B1D55-0053-4FFE-9ADC-5B96A36D41E8}" type="sibTrans" cxnId="{A517B54D-9BB6-475A-9ED4-D54464AE5525}">
      <dgm:prSet/>
      <dgm:spPr/>
      <dgm:t>
        <a:bodyPr/>
        <a:lstStyle/>
        <a:p>
          <a:endParaRPr lang="fr-FR"/>
        </a:p>
      </dgm:t>
    </dgm:pt>
    <dgm:pt modelId="{9386A605-C0E5-46EB-AB70-C5F1FFC3240C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14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Facade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2DD2DDB8-6905-442C-B272-CD4DFDE92AA4}" type="parTrans" cxnId="{0CB50D4D-C278-486E-9F8B-03A16D589850}">
      <dgm:prSet/>
      <dgm:spPr/>
      <dgm:t>
        <a:bodyPr/>
        <a:lstStyle/>
        <a:p>
          <a:endParaRPr lang="fr-FR"/>
        </a:p>
      </dgm:t>
    </dgm:pt>
    <dgm:pt modelId="{9E09508F-68C4-43C0-A373-293650F18E15}" type="sibTrans" cxnId="{0CB50D4D-C278-486E-9F8B-03A16D589850}">
      <dgm:prSet/>
      <dgm:spPr/>
      <dgm:t>
        <a:bodyPr/>
        <a:lstStyle/>
        <a:p>
          <a:endParaRPr lang="fr-FR"/>
        </a:p>
      </dgm:t>
    </dgm:pt>
    <dgm:pt modelId="{F37171D1-8E9B-43EF-9555-B164A827EBEE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16 Le pattern Proxy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30F85B03-A577-4503-B721-1DDA82959329}" type="parTrans" cxnId="{11B08E11-3D4A-411C-8225-C4E84A27B92B}">
      <dgm:prSet/>
      <dgm:spPr/>
      <dgm:t>
        <a:bodyPr/>
        <a:lstStyle/>
        <a:p>
          <a:endParaRPr lang="fr-FR"/>
        </a:p>
      </dgm:t>
    </dgm:pt>
    <dgm:pt modelId="{4CBDFEAD-2C3C-40B6-B026-A627A082DDB4}" type="sibTrans" cxnId="{11B08E11-3D4A-411C-8225-C4E84A27B92B}">
      <dgm:prSet/>
      <dgm:spPr/>
      <dgm:t>
        <a:bodyPr/>
        <a:lstStyle/>
        <a:p>
          <a:endParaRPr lang="fr-FR"/>
        </a:p>
      </dgm:t>
    </dgm:pt>
    <dgm:pt modelId="{F137D75C-7CFA-4C6B-9E75-8C27BCD92A4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17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Introduction aux patterns de comportement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400AD045-587F-4023-BD91-C9BD0B7DBCB9}" type="parTrans" cxnId="{52BC0D8E-596F-4F33-A387-C18C655E556C}">
      <dgm:prSet/>
      <dgm:spPr/>
      <dgm:t>
        <a:bodyPr/>
        <a:lstStyle/>
        <a:p>
          <a:endParaRPr lang="fr-FR"/>
        </a:p>
      </dgm:t>
    </dgm:pt>
    <dgm:pt modelId="{FF3CADE7-EFB9-42CB-BD89-689AC1E01C63}" type="sibTrans" cxnId="{52BC0D8E-596F-4F33-A387-C18C655E556C}">
      <dgm:prSet/>
      <dgm:spPr/>
      <dgm:t>
        <a:bodyPr/>
        <a:lstStyle/>
        <a:p>
          <a:endParaRPr lang="fr-FR"/>
        </a:p>
      </dgm:t>
    </dgm:pt>
    <dgm:pt modelId="{872B619E-D1FA-4F70-8C2A-8A836545BA29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18 Le pattern Chain of Responsibility</a:t>
          </a:r>
        </a:p>
      </dgm:t>
    </dgm:pt>
    <dgm:pt modelId="{9535B15A-D61C-4CE5-A19B-E419E1AE1171}" type="parTrans" cxnId="{0D39E181-D275-4295-BE6A-DAE2472BD4D7}">
      <dgm:prSet/>
      <dgm:spPr/>
      <dgm:t>
        <a:bodyPr/>
        <a:lstStyle/>
        <a:p>
          <a:endParaRPr lang="fr-FR"/>
        </a:p>
      </dgm:t>
    </dgm:pt>
    <dgm:pt modelId="{E46C5C72-8030-49F1-AACA-F82883F36CF5}" type="sibTrans" cxnId="{0D39E181-D275-4295-BE6A-DAE2472BD4D7}">
      <dgm:prSet/>
      <dgm:spPr/>
      <dgm:t>
        <a:bodyPr/>
        <a:lstStyle/>
        <a:p>
          <a:endParaRPr lang="fr-FR"/>
        </a:p>
      </dgm:t>
    </dgm:pt>
    <dgm:pt modelId="{911ACAEE-3178-4E94-A31D-11129EDDF97D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15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Flyweight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14EE9CC-E954-4343-AAF0-94924CFD2F59}" type="parTrans" cxnId="{89F95624-9FB1-4BA0-91D0-3BEA618DF53C}">
      <dgm:prSet/>
      <dgm:spPr/>
    </dgm:pt>
    <dgm:pt modelId="{73866DF5-CF43-4B04-9EB0-D808025B39F7}" type="sibTrans" cxnId="{89F95624-9FB1-4BA0-91D0-3BEA618DF53C}">
      <dgm:prSet/>
      <dgm:spPr/>
    </dgm:pt>
    <dgm:pt modelId="{93FA64DA-6051-4564-ABC3-8159865F0F9D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19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Command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F1232770-A002-44EA-AC3D-D0D1734030FC}" type="parTrans" cxnId="{4B1850E1-AF0A-4E50-ABAC-774B62539020}">
      <dgm:prSet/>
      <dgm:spPr/>
    </dgm:pt>
    <dgm:pt modelId="{71F6B6DD-6629-4DC8-824A-C4A85784048F}" type="sibTrans" cxnId="{4B1850E1-AF0A-4E50-ABAC-774B62539020}">
      <dgm:prSet/>
      <dgm:spPr/>
    </dgm:pt>
    <dgm:pt modelId="{D0766678-B9EA-41E2-95ED-B01891ED92F2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20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Interpreter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978EC34-7A0A-4539-A083-6129CD82434C}" type="parTrans" cxnId="{8BAF0EC6-5D25-44C8-977B-1A3F833D19AF}">
      <dgm:prSet/>
      <dgm:spPr/>
    </dgm:pt>
    <dgm:pt modelId="{FB386CFA-43DA-4F78-821D-DD5F347F9E84}" type="sibTrans" cxnId="{8BAF0EC6-5D25-44C8-977B-1A3F833D19AF}">
      <dgm:prSet/>
      <dgm:spPr/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10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10"/>
      <dgm:spPr/>
    </dgm:pt>
    <dgm:pt modelId="{02FA40C7-E7C5-F94D-8336-7930C055E06C}" type="pres">
      <dgm:prSet presAssocID="{28744FCC-73B3-4D47-8956-6F07AB6EAE30}" presName="vert1" presStyleCnt="0"/>
      <dgm:spPr/>
    </dgm:pt>
    <dgm:pt modelId="{BBC440DD-CF66-435C-A486-8E8D7FF8C2F3}" type="pres">
      <dgm:prSet presAssocID="{1B01333F-E548-4AC5-8549-1739A313CEB7}" presName="thickLine" presStyleLbl="alignNode1" presStyleIdx="1" presStyleCnt="10"/>
      <dgm:spPr/>
    </dgm:pt>
    <dgm:pt modelId="{5CB922CF-C6E1-4FE1-A323-E7A44041CB22}" type="pres">
      <dgm:prSet presAssocID="{1B01333F-E548-4AC5-8549-1739A313CEB7}" presName="horz1" presStyleCnt="0"/>
      <dgm:spPr/>
    </dgm:pt>
    <dgm:pt modelId="{92BD4957-0866-4BD7-82CF-3BD10B455B46}" type="pres">
      <dgm:prSet presAssocID="{1B01333F-E548-4AC5-8549-1739A313CEB7}" presName="tx1" presStyleLbl="revTx" presStyleIdx="1" presStyleCnt="10"/>
      <dgm:spPr/>
    </dgm:pt>
    <dgm:pt modelId="{1883FFFB-E4F1-4879-8330-A0CDCE67125F}" type="pres">
      <dgm:prSet presAssocID="{1B01333F-E548-4AC5-8549-1739A313CEB7}" presName="vert1" presStyleCnt="0"/>
      <dgm:spPr/>
    </dgm:pt>
    <dgm:pt modelId="{75EF279D-3468-41C0-96BD-E8D1407B7C29}" type="pres">
      <dgm:prSet presAssocID="{A3900A66-B801-4754-A464-ACD2D60C79F0}" presName="thickLine" presStyleLbl="alignNode1" presStyleIdx="2" presStyleCnt="10"/>
      <dgm:spPr/>
    </dgm:pt>
    <dgm:pt modelId="{B5BB7827-6E63-4C52-959C-84A3C18237CB}" type="pres">
      <dgm:prSet presAssocID="{A3900A66-B801-4754-A464-ACD2D60C79F0}" presName="horz1" presStyleCnt="0"/>
      <dgm:spPr/>
    </dgm:pt>
    <dgm:pt modelId="{619B8D76-35EF-4D3C-BF55-F13CBCCC3EF0}" type="pres">
      <dgm:prSet presAssocID="{A3900A66-B801-4754-A464-ACD2D60C79F0}" presName="tx1" presStyleLbl="revTx" presStyleIdx="2" presStyleCnt="10"/>
      <dgm:spPr/>
    </dgm:pt>
    <dgm:pt modelId="{A7C29090-8832-496C-AC56-F59CFB241814}" type="pres">
      <dgm:prSet presAssocID="{A3900A66-B801-4754-A464-ACD2D60C79F0}" presName="vert1" presStyleCnt="0"/>
      <dgm:spPr/>
    </dgm:pt>
    <dgm:pt modelId="{5B680293-371B-4548-B906-8A8BEE039175}" type="pres">
      <dgm:prSet presAssocID="{9386A605-C0E5-46EB-AB70-C5F1FFC3240C}" presName="thickLine" presStyleLbl="alignNode1" presStyleIdx="3" presStyleCnt="10"/>
      <dgm:spPr/>
    </dgm:pt>
    <dgm:pt modelId="{09225DBC-E1D2-4F05-ADB9-79C35EB7FC42}" type="pres">
      <dgm:prSet presAssocID="{9386A605-C0E5-46EB-AB70-C5F1FFC3240C}" presName="horz1" presStyleCnt="0"/>
      <dgm:spPr/>
    </dgm:pt>
    <dgm:pt modelId="{F5143653-9928-41BD-80B4-6AB419719A3F}" type="pres">
      <dgm:prSet presAssocID="{9386A605-C0E5-46EB-AB70-C5F1FFC3240C}" presName="tx1" presStyleLbl="revTx" presStyleIdx="3" presStyleCnt="10"/>
      <dgm:spPr/>
    </dgm:pt>
    <dgm:pt modelId="{582E20DB-9DE7-4C61-9ADD-7E0D2B506C97}" type="pres">
      <dgm:prSet presAssocID="{9386A605-C0E5-46EB-AB70-C5F1FFC3240C}" presName="vert1" presStyleCnt="0"/>
      <dgm:spPr/>
    </dgm:pt>
    <dgm:pt modelId="{A2A8072F-99F8-407D-87F8-59CB4540D358}" type="pres">
      <dgm:prSet presAssocID="{911ACAEE-3178-4E94-A31D-11129EDDF97D}" presName="thickLine" presStyleLbl="alignNode1" presStyleIdx="4" presStyleCnt="10"/>
      <dgm:spPr/>
    </dgm:pt>
    <dgm:pt modelId="{7D1391B6-2724-4E68-9878-1A62F8214DEB}" type="pres">
      <dgm:prSet presAssocID="{911ACAEE-3178-4E94-A31D-11129EDDF97D}" presName="horz1" presStyleCnt="0"/>
      <dgm:spPr/>
    </dgm:pt>
    <dgm:pt modelId="{A96D0200-7872-4CDD-AECA-0F50D3CD9DB2}" type="pres">
      <dgm:prSet presAssocID="{911ACAEE-3178-4E94-A31D-11129EDDF97D}" presName="tx1" presStyleLbl="revTx" presStyleIdx="4" presStyleCnt="10"/>
      <dgm:spPr/>
    </dgm:pt>
    <dgm:pt modelId="{CF1DED6D-B508-4A67-BE64-3404578AF50D}" type="pres">
      <dgm:prSet presAssocID="{911ACAEE-3178-4E94-A31D-11129EDDF97D}" presName="vert1" presStyleCnt="0"/>
      <dgm:spPr/>
    </dgm:pt>
    <dgm:pt modelId="{E3CE4952-C29D-4C43-A51D-D6D7C793CC56}" type="pres">
      <dgm:prSet presAssocID="{F37171D1-8E9B-43EF-9555-B164A827EBEE}" presName="thickLine" presStyleLbl="alignNode1" presStyleIdx="5" presStyleCnt="10"/>
      <dgm:spPr/>
    </dgm:pt>
    <dgm:pt modelId="{2C055BEE-38D9-49BA-8767-68F5258E406B}" type="pres">
      <dgm:prSet presAssocID="{F37171D1-8E9B-43EF-9555-B164A827EBEE}" presName="horz1" presStyleCnt="0"/>
      <dgm:spPr/>
    </dgm:pt>
    <dgm:pt modelId="{1564EB4E-8139-4569-99B0-CC758AC92D11}" type="pres">
      <dgm:prSet presAssocID="{F37171D1-8E9B-43EF-9555-B164A827EBEE}" presName="tx1" presStyleLbl="revTx" presStyleIdx="5" presStyleCnt="10"/>
      <dgm:spPr/>
    </dgm:pt>
    <dgm:pt modelId="{79A0DE58-9004-4F89-A40F-5CB68316D1D2}" type="pres">
      <dgm:prSet presAssocID="{F37171D1-8E9B-43EF-9555-B164A827EBEE}" presName="vert1" presStyleCnt="0"/>
      <dgm:spPr/>
    </dgm:pt>
    <dgm:pt modelId="{726D6E48-5ABD-4217-A425-725A634F91D4}" type="pres">
      <dgm:prSet presAssocID="{F137D75C-7CFA-4C6B-9E75-8C27BCD92A40}" presName="thickLine" presStyleLbl="alignNode1" presStyleIdx="6" presStyleCnt="10"/>
      <dgm:spPr/>
    </dgm:pt>
    <dgm:pt modelId="{9B9F9B34-0F98-4940-8DC6-49251CA954EC}" type="pres">
      <dgm:prSet presAssocID="{F137D75C-7CFA-4C6B-9E75-8C27BCD92A40}" presName="horz1" presStyleCnt="0"/>
      <dgm:spPr/>
    </dgm:pt>
    <dgm:pt modelId="{E23228D8-3D6C-4207-8714-A7B1A4BDFB18}" type="pres">
      <dgm:prSet presAssocID="{F137D75C-7CFA-4C6B-9E75-8C27BCD92A40}" presName="tx1" presStyleLbl="revTx" presStyleIdx="6" presStyleCnt="10"/>
      <dgm:spPr/>
    </dgm:pt>
    <dgm:pt modelId="{C032CFCA-D6B7-4ACC-856F-8D1EA03BBE73}" type="pres">
      <dgm:prSet presAssocID="{F137D75C-7CFA-4C6B-9E75-8C27BCD92A40}" presName="vert1" presStyleCnt="0"/>
      <dgm:spPr/>
    </dgm:pt>
    <dgm:pt modelId="{06BC5123-8DBF-414B-9C93-35C43E8B1D0C}" type="pres">
      <dgm:prSet presAssocID="{872B619E-D1FA-4F70-8C2A-8A836545BA29}" presName="thickLine" presStyleLbl="alignNode1" presStyleIdx="7" presStyleCnt="10"/>
      <dgm:spPr/>
    </dgm:pt>
    <dgm:pt modelId="{DA3F9B30-8829-48B4-A1F3-0F6C7AB5FCF7}" type="pres">
      <dgm:prSet presAssocID="{872B619E-D1FA-4F70-8C2A-8A836545BA29}" presName="horz1" presStyleCnt="0"/>
      <dgm:spPr/>
    </dgm:pt>
    <dgm:pt modelId="{50FDA925-F76A-467D-BB36-C8E452C4B14D}" type="pres">
      <dgm:prSet presAssocID="{872B619E-D1FA-4F70-8C2A-8A836545BA29}" presName="tx1" presStyleLbl="revTx" presStyleIdx="7" presStyleCnt="10"/>
      <dgm:spPr/>
    </dgm:pt>
    <dgm:pt modelId="{FDD5E99C-A7F8-49B2-B95B-C006CE4ADC00}" type="pres">
      <dgm:prSet presAssocID="{872B619E-D1FA-4F70-8C2A-8A836545BA29}" presName="vert1" presStyleCnt="0"/>
      <dgm:spPr/>
    </dgm:pt>
    <dgm:pt modelId="{70EB8B66-E9D7-46A8-B58C-14A20C20021A}" type="pres">
      <dgm:prSet presAssocID="{93FA64DA-6051-4564-ABC3-8159865F0F9D}" presName="thickLine" presStyleLbl="alignNode1" presStyleIdx="8" presStyleCnt="10"/>
      <dgm:spPr/>
    </dgm:pt>
    <dgm:pt modelId="{35CCC7D1-93C1-4CB9-A636-45CC8226211D}" type="pres">
      <dgm:prSet presAssocID="{93FA64DA-6051-4564-ABC3-8159865F0F9D}" presName="horz1" presStyleCnt="0"/>
      <dgm:spPr/>
    </dgm:pt>
    <dgm:pt modelId="{6E125E1E-D390-4135-BA46-4E60BB39D81D}" type="pres">
      <dgm:prSet presAssocID="{93FA64DA-6051-4564-ABC3-8159865F0F9D}" presName="tx1" presStyleLbl="revTx" presStyleIdx="8" presStyleCnt="10"/>
      <dgm:spPr/>
    </dgm:pt>
    <dgm:pt modelId="{0CACBDE5-7A64-4D6F-B05C-E059F6654386}" type="pres">
      <dgm:prSet presAssocID="{93FA64DA-6051-4564-ABC3-8159865F0F9D}" presName="vert1" presStyleCnt="0"/>
      <dgm:spPr/>
    </dgm:pt>
    <dgm:pt modelId="{4E851449-3906-48B8-99F9-16053860F7E8}" type="pres">
      <dgm:prSet presAssocID="{D0766678-B9EA-41E2-95ED-B01891ED92F2}" presName="thickLine" presStyleLbl="alignNode1" presStyleIdx="9" presStyleCnt="10"/>
      <dgm:spPr/>
    </dgm:pt>
    <dgm:pt modelId="{C39CA3E4-74DB-4114-ADD2-EEB70ECA7C99}" type="pres">
      <dgm:prSet presAssocID="{D0766678-B9EA-41E2-95ED-B01891ED92F2}" presName="horz1" presStyleCnt="0"/>
      <dgm:spPr/>
    </dgm:pt>
    <dgm:pt modelId="{D5E3B69D-1DD0-416D-BC83-20735260F489}" type="pres">
      <dgm:prSet presAssocID="{D0766678-B9EA-41E2-95ED-B01891ED92F2}" presName="tx1" presStyleLbl="revTx" presStyleIdx="9" presStyleCnt="10"/>
      <dgm:spPr/>
    </dgm:pt>
    <dgm:pt modelId="{45A4109B-56A2-4D55-82A0-D3F3F9B16EC5}" type="pres">
      <dgm:prSet presAssocID="{D0766678-B9EA-41E2-95ED-B01891ED92F2}" presName="vert1" presStyleCnt="0"/>
      <dgm:spPr/>
    </dgm:pt>
  </dgm:ptLst>
  <dgm:cxnLst>
    <dgm:cxn modelId="{EC72410B-8765-434F-9584-4E8D2CCA1FA6}" type="presOf" srcId="{872B619E-D1FA-4F70-8C2A-8A836545BA29}" destId="{50FDA925-F76A-467D-BB36-C8E452C4B14D}" srcOrd="0" destOrd="0" presId="urn:microsoft.com/office/officeart/2008/layout/LinedList"/>
    <dgm:cxn modelId="{11B08E11-3D4A-411C-8225-C4E84A27B92B}" srcId="{E5B6C62B-81E8-463D-9B1C-741416C9BAC5}" destId="{F37171D1-8E9B-43EF-9555-B164A827EBEE}" srcOrd="5" destOrd="0" parTransId="{30F85B03-A577-4503-B721-1DDA82959329}" sibTransId="{4CBDFEAD-2C3C-40B6-B026-A627A082DDB4}"/>
    <dgm:cxn modelId="{89F95624-9FB1-4BA0-91D0-3BEA618DF53C}" srcId="{E5B6C62B-81E8-463D-9B1C-741416C9BAC5}" destId="{911ACAEE-3178-4E94-A31D-11129EDDF97D}" srcOrd="4" destOrd="0" parTransId="{D14EE9CC-E954-4343-AAF0-94924CFD2F59}" sibTransId="{73866DF5-CF43-4B04-9EB0-D808025B39F7}"/>
    <dgm:cxn modelId="{7269A626-324B-4F65-9EB8-D1A6C177F65B}" type="presOf" srcId="{D0766678-B9EA-41E2-95ED-B01891ED92F2}" destId="{D5E3B69D-1DD0-416D-BC83-20735260F489}" srcOrd="0" destOrd="0" presId="urn:microsoft.com/office/officeart/2008/layout/LinedList"/>
    <dgm:cxn modelId="{C2F30D66-F6D9-4F45-B67A-0E427DA04AAA}" type="presOf" srcId="{F37171D1-8E9B-43EF-9555-B164A827EBEE}" destId="{1564EB4E-8139-4569-99B0-CC758AC92D11}" srcOrd="0" destOrd="0" presId="urn:microsoft.com/office/officeart/2008/layout/LinedList"/>
    <dgm:cxn modelId="{A4781C47-4F26-4E5B-9F1A-32514CE1E170}" type="presOf" srcId="{9386A605-C0E5-46EB-AB70-C5F1FFC3240C}" destId="{F5143653-9928-41BD-80B4-6AB419719A3F}" srcOrd="0" destOrd="0" presId="urn:microsoft.com/office/officeart/2008/layout/LinedList"/>
    <dgm:cxn modelId="{0CB50D4D-C278-486E-9F8B-03A16D589850}" srcId="{E5B6C62B-81E8-463D-9B1C-741416C9BAC5}" destId="{9386A605-C0E5-46EB-AB70-C5F1FFC3240C}" srcOrd="3" destOrd="0" parTransId="{2DD2DDB8-6905-442C-B272-CD4DFDE92AA4}" sibTransId="{9E09508F-68C4-43C0-A373-293650F18E15}"/>
    <dgm:cxn modelId="{A517B54D-9BB6-475A-9ED4-D54464AE5525}" srcId="{E5B6C62B-81E8-463D-9B1C-741416C9BAC5}" destId="{A3900A66-B801-4754-A464-ACD2D60C79F0}" srcOrd="2" destOrd="0" parTransId="{CB1A8FD0-9FB4-4F33-847F-F7ABB00A212C}" sibTransId="{DC7B1D55-0053-4FFE-9ADC-5B96A36D41E8}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7610F250-5AFE-41F9-BE17-8F5E90B6E76D}" srcId="{E5B6C62B-81E8-463D-9B1C-741416C9BAC5}" destId="{1B01333F-E548-4AC5-8549-1739A313CEB7}" srcOrd="1" destOrd="0" parTransId="{C17C4318-7737-4617-A919-C9D3204F304C}" sibTransId="{3EEBF128-283E-4615-A537-F394F4875E20}"/>
    <dgm:cxn modelId="{89A1A974-57DE-4909-A7B0-E35E7E29B7FC}" type="presOf" srcId="{1B01333F-E548-4AC5-8549-1739A313CEB7}" destId="{92BD4957-0866-4BD7-82CF-3BD10B455B46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0D39E181-D275-4295-BE6A-DAE2472BD4D7}" srcId="{E5B6C62B-81E8-463D-9B1C-741416C9BAC5}" destId="{872B619E-D1FA-4F70-8C2A-8A836545BA29}" srcOrd="7" destOrd="0" parTransId="{9535B15A-D61C-4CE5-A19B-E419E1AE1171}" sibTransId="{E46C5C72-8030-49F1-AACA-F82883F36CF5}"/>
    <dgm:cxn modelId="{52BC0D8E-596F-4F33-A387-C18C655E556C}" srcId="{E5B6C62B-81E8-463D-9B1C-741416C9BAC5}" destId="{F137D75C-7CFA-4C6B-9E75-8C27BCD92A40}" srcOrd="6" destOrd="0" parTransId="{400AD045-587F-4023-BD91-C9BD0B7DBCB9}" sibTransId="{FF3CADE7-EFB9-42CB-BD89-689AC1E01C63}"/>
    <dgm:cxn modelId="{5E7924A9-772F-4430-A6F8-747DC222D2F8}" type="presOf" srcId="{93FA64DA-6051-4564-ABC3-8159865F0F9D}" destId="{6E125E1E-D390-4135-BA46-4E60BB39D81D}" srcOrd="0" destOrd="0" presId="urn:microsoft.com/office/officeart/2008/layout/LinedList"/>
    <dgm:cxn modelId="{8FBD53BA-DBD7-47A0-A2A0-69E7899482BB}" type="presOf" srcId="{911ACAEE-3178-4E94-A31D-11129EDDF97D}" destId="{A96D0200-7872-4CDD-AECA-0F50D3CD9DB2}" srcOrd="0" destOrd="0" presId="urn:microsoft.com/office/officeart/2008/layout/LinedList"/>
    <dgm:cxn modelId="{8BAF0EC6-5D25-44C8-977B-1A3F833D19AF}" srcId="{E5B6C62B-81E8-463D-9B1C-741416C9BAC5}" destId="{D0766678-B9EA-41E2-95ED-B01891ED92F2}" srcOrd="9" destOrd="0" parTransId="{D978EC34-7A0A-4539-A083-6129CD82434C}" sibTransId="{FB386CFA-43DA-4F78-821D-DD5F347F9E84}"/>
    <dgm:cxn modelId="{148AC6C6-8716-429F-A0D2-560C84EF325D}" type="presOf" srcId="{A3900A66-B801-4754-A464-ACD2D60C79F0}" destId="{619B8D76-35EF-4D3C-BF55-F13CBCCC3EF0}" srcOrd="0" destOrd="0" presId="urn:microsoft.com/office/officeart/2008/layout/LinedList"/>
    <dgm:cxn modelId="{4B1850E1-AF0A-4E50-ABAC-774B62539020}" srcId="{E5B6C62B-81E8-463D-9B1C-741416C9BAC5}" destId="{93FA64DA-6051-4564-ABC3-8159865F0F9D}" srcOrd="8" destOrd="0" parTransId="{F1232770-A002-44EA-AC3D-D0D1734030FC}" sibTransId="{71F6B6DD-6629-4DC8-824A-C4A85784048F}"/>
    <dgm:cxn modelId="{422CFEEE-16E7-477E-86E5-4F7B9E96CB14}" type="presOf" srcId="{28744FCC-73B3-4D47-8956-6F07AB6EAE30}" destId="{1A097C1C-5246-2D4B-BCB5-B47FB13E9C82}" srcOrd="0" destOrd="0" presId="urn:microsoft.com/office/officeart/2008/layout/LinedList"/>
    <dgm:cxn modelId="{9E59DDF0-D9B2-4AA3-86B0-D35ACB31E187}" type="presOf" srcId="{F137D75C-7CFA-4C6B-9E75-8C27BCD92A40}" destId="{E23228D8-3D6C-4207-8714-A7B1A4BDFB18}" srcOrd="0" destOrd="0" presId="urn:microsoft.com/office/officeart/2008/layout/LinedList"/>
    <dgm:cxn modelId="{3E4D2D40-040C-46AF-941D-667E1A1F8A6C}" type="presParOf" srcId="{02956F8B-8164-EB41-8AB9-AF6266033E2D}" destId="{D462E113-B255-2C48-AC66-E4834ADA7DA7}" srcOrd="0" destOrd="0" presId="urn:microsoft.com/office/officeart/2008/layout/LinedList"/>
    <dgm:cxn modelId="{C151E78F-E416-4436-97E5-5588E7FC0A43}" type="presParOf" srcId="{02956F8B-8164-EB41-8AB9-AF6266033E2D}" destId="{DEF062FB-F67D-544E-8601-4FB747A618BC}" srcOrd="1" destOrd="0" presId="urn:microsoft.com/office/officeart/2008/layout/LinedList"/>
    <dgm:cxn modelId="{40171203-D2E2-4092-96BE-136A853DA306}" type="presParOf" srcId="{DEF062FB-F67D-544E-8601-4FB747A618BC}" destId="{1A097C1C-5246-2D4B-BCB5-B47FB13E9C82}" srcOrd="0" destOrd="0" presId="urn:microsoft.com/office/officeart/2008/layout/LinedList"/>
    <dgm:cxn modelId="{CA04AAEF-1587-4115-86DE-67841C1CD509}" type="presParOf" srcId="{DEF062FB-F67D-544E-8601-4FB747A618BC}" destId="{02FA40C7-E7C5-F94D-8336-7930C055E06C}" srcOrd="1" destOrd="0" presId="urn:microsoft.com/office/officeart/2008/layout/LinedList"/>
    <dgm:cxn modelId="{E2DFECF6-CA40-4D9B-8B62-62B0A189B465}" type="presParOf" srcId="{02956F8B-8164-EB41-8AB9-AF6266033E2D}" destId="{BBC440DD-CF66-435C-A486-8E8D7FF8C2F3}" srcOrd="2" destOrd="0" presId="urn:microsoft.com/office/officeart/2008/layout/LinedList"/>
    <dgm:cxn modelId="{88A5989F-AE49-4BC9-9916-87A36C35C432}" type="presParOf" srcId="{02956F8B-8164-EB41-8AB9-AF6266033E2D}" destId="{5CB922CF-C6E1-4FE1-A323-E7A44041CB22}" srcOrd="3" destOrd="0" presId="urn:microsoft.com/office/officeart/2008/layout/LinedList"/>
    <dgm:cxn modelId="{01A58119-A3C5-4246-83BB-0F6E24D6D90A}" type="presParOf" srcId="{5CB922CF-C6E1-4FE1-A323-E7A44041CB22}" destId="{92BD4957-0866-4BD7-82CF-3BD10B455B46}" srcOrd="0" destOrd="0" presId="urn:microsoft.com/office/officeart/2008/layout/LinedList"/>
    <dgm:cxn modelId="{F62DD31F-A7CB-45A7-A16A-0ADB1B1E0148}" type="presParOf" srcId="{5CB922CF-C6E1-4FE1-A323-E7A44041CB22}" destId="{1883FFFB-E4F1-4879-8330-A0CDCE67125F}" srcOrd="1" destOrd="0" presId="urn:microsoft.com/office/officeart/2008/layout/LinedList"/>
    <dgm:cxn modelId="{B5642501-FF69-42BE-AA9E-56EA19BDC12B}" type="presParOf" srcId="{02956F8B-8164-EB41-8AB9-AF6266033E2D}" destId="{75EF279D-3468-41C0-96BD-E8D1407B7C29}" srcOrd="4" destOrd="0" presId="urn:microsoft.com/office/officeart/2008/layout/LinedList"/>
    <dgm:cxn modelId="{F1ACAF30-8597-4386-AFC1-6DDD7ED409F9}" type="presParOf" srcId="{02956F8B-8164-EB41-8AB9-AF6266033E2D}" destId="{B5BB7827-6E63-4C52-959C-84A3C18237CB}" srcOrd="5" destOrd="0" presId="urn:microsoft.com/office/officeart/2008/layout/LinedList"/>
    <dgm:cxn modelId="{0643D85A-1EC4-455C-8425-196F8DD0A247}" type="presParOf" srcId="{B5BB7827-6E63-4C52-959C-84A3C18237CB}" destId="{619B8D76-35EF-4D3C-BF55-F13CBCCC3EF0}" srcOrd="0" destOrd="0" presId="urn:microsoft.com/office/officeart/2008/layout/LinedList"/>
    <dgm:cxn modelId="{89E916C0-AFF8-4F75-A77B-A5600312A210}" type="presParOf" srcId="{B5BB7827-6E63-4C52-959C-84A3C18237CB}" destId="{A7C29090-8832-496C-AC56-F59CFB241814}" srcOrd="1" destOrd="0" presId="urn:microsoft.com/office/officeart/2008/layout/LinedList"/>
    <dgm:cxn modelId="{D1E8A0DD-24EE-4C42-8116-853DD109FB85}" type="presParOf" srcId="{02956F8B-8164-EB41-8AB9-AF6266033E2D}" destId="{5B680293-371B-4548-B906-8A8BEE039175}" srcOrd="6" destOrd="0" presId="urn:microsoft.com/office/officeart/2008/layout/LinedList"/>
    <dgm:cxn modelId="{746C8034-5D06-4C9A-8533-6C1666B2E454}" type="presParOf" srcId="{02956F8B-8164-EB41-8AB9-AF6266033E2D}" destId="{09225DBC-E1D2-4F05-ADB9-79C35EB7FC42}" srcOrd="7" destOrd="0" presId="urn:microsoft.com/office/officeart/2008/layout/LinedList"/>
    <dgm:cxn modelId="{AA34D3F4-D990-421A-AC12-AA6D8D285E05}" type="presParOf" srcId="{09225DBC-E1D2-4F05-ADB9-79C35EB7FC42}" destId="{F5143653-9928-41BD-80B4-6AB419719A3F}" srcOrd="0" destOrd="0" presId="urn:microsoft.com/office/officeart/2008/layout/LinedList"/>
    <dgm:cxn modelId="{0892DAA0-54E8-451B-89E6-D0B1A303089F}" type="presParOf" srcId="{09225DBC-E1D2-4F05-ADB9-79C35EB7FC42}" destId="{582E20DB-9DE7-4C61-9ADD-7E0D2B506C97}" srcOrd="1" destOrd="0" presId="urn:microsoft.com/office/officeart/2008/layout/LinedList"/>
    <dgm:cxn modelId="{C7D5FC89-C9C1-4CF5-8BF1-C179803F37F2}" type="presParOf" srcId="{02956F8B-8164-EB41-8AB9-AF6266033E2D}" destId="{A2A8072F-99F8-407D-87F8-59CB4540D358}" srcOrd="8" destOrd="0" presId="urn:microsoft.com/office/officeart/2008/layout/LinedList"/>
    <dgm:cxn modelId="{9C0789F0-DE64-4B9D-8749-FCF2A85C1FFA}" type="presParOf" srcId="{02956F8B-8164-EB41-8AB9-AF6266033E2D}" destId="{7D1391B6-2724-4E68-9878-1A62F8214DEB}" srcOrd="9" destOrd="0" presId="urn:microsoft.com/office/officeart/2008/layout/LinedList"/>
    <dgm:cxn modelId="{7FBC05BB-293B-4B1D-AFC3-104338A6802A}" type="presParOf" srcId="{7D1391B6-2724-4E68-9878-1A62F8214DEB}" destId="{A96D0200-7872-4CDD-AECA-0F50D3CD9DB2}" srcOrd="0" destOrd="0" presId="urn:microsoft.com/office/officeart/2008/layout/LinedList"/>
    <dgm:cxn modelId="{DF15C988-78E8-4646-938B-4AD4D45048F8}" type="presParOf" srcId="{7D1391B6-2724-4E68-9878-1A62F8214DEB}" destId="{CF1DED6D-B508-4A67-BE64-3404578AF50D}" srcOrd="1" destOrd="0" presId="urn:microsoft.com/office/officeart/2008/layout/LinedList"/>
    <dgm:cxn modelId="{51FD49B4-A424-4088-9F0B-244BD2AC9FD1}" type="presParOf" srcId="{02956F8B-8164-EB41-8AB9-AF6266033E2D}" destId="{E3CE4952-C29D-4C43-A51D-D6D7C793CC56}" srcOrd="10" destOrd="0" presId="urn:microsoft.com/office/officeart/2008/layout/LinedList"/>
    <dgm:cxn modelId="{CE915028-8E90-4921-BE48-D16B6C3C2566}" type="presParOf" srcId="{02956F8B-8164-EB41-8AB9-AF6266033E2D}" destId="{2C055BEE-38D9-49BA-8767-68F5258E406B}" srcOrd="11" destOrd="0" presId="urn:microsoft.com/office/officeart/2008/layout/LinedList"/>
    <dgm:cxn modelId="{D9F8BD2B-C6E6-41A5-A191-8862C6F1BD96}" type="presParOf" srcId="{2C055BEE-38D9-49BA-8767-68F5258E406B}" destId="{1564EB4E-8139-4569-99B0-CC758AC92D11}" srcOrd="0" destOrd="0" presId="urn:microsoft.com/office/officeart/2008/layout/LinedList"/>
    <dgm:cxn modelId="{623E5714-EE97-48EA-8B19-F30B4C484D9C}" type="presParOf" srcId="{2C055BEE-38D9-49BA-8767-68F5258E406B}" destId="{79A0DE58-9004-4F89-A40F-5CB68316D1D2}" srcOrd="1" destOrd="0" presId="urn:microsoft.com/office/officeart/2008/layout/LinedList"/>
    <dgm:cxn modelId="{B071C492-E804-4FD3-B3DF-4183BDCAF283}" type="presParOf" srcId="{02956F8B-8164-EB41-8AB9-AF6266033E2D}" destId="{726D6E48-5ABD-4217-A425-725A634F91D4}" srcOrd="12" destOrd="0" presId="urn:microsoft.com/office/officeart/2008/layout/LinedList"/>
    <dgm:cxn modelId="{92A119FC-A272-4721-B89E-54EDA497466B}" type="presParOf" srcId="{02956F8B-8164-EB41-8AB9-AF6266033E2D}" destId="{9B9F9B34-0F98-4940-8DC6-49251CA954EC}" srcOrd="13" destOrd="0" presId="urn:microsoft.com/office/officeart/2008/layout/LinedList"/>
    <dgm:cxn modelId="{6AE5EAC8-0799-4236-8CE8-8F49F51F0182}" type="presParOf" srcId="{9B9F9B34-0F98-4940-8DC6-49251CA954EC}" destId="{E23228D8-3D6C-4207-8714-A7B1A4BDFB18}" srcOrd="0" destOrd="0" presId="urn:microsoft.com/office/officeart/2008/layout/LinedList"/>
    <dgm:cxn modelId="{087B21C4-BDF7-4879-90C6-55B692B7D025}" type="presParOf" srcId="{9B9F9B34-0F98-4940-8DC6-49251CA954EC}" destId="{C032CFCA-D6B7-4ACC-856F-8D1EA03BBE73}" srcOrd="1" destOrd="0" presId="urn:microsoft.com/office/officeart/2008/layout/LinedList"/>
    <dgm:cxn modelId="{C3FC71EF-8E7D-4F9A-9A34-585F2AF14D42}" type="presParOf" srcId="{02956F8B-8164-EB41-8AB9-AF6266033E2D}" destId="{06BC5123-8DBF-414B-9C93-35C43E8B1D0C}" srcOrd="14" destOrd="0" presId="urn:microsoft.com/office/officeart/2008/layout/LinedList"/>
    <dgm:cxn modelId="{B573382D-405C-4BDE-B659-DDADCB2D2D55}" type="presParOf" srcId="{02956F8B-8164-EB41-8AB9-AF6266033E2D}" destId="{DA3F9B30-8829-48B4-A1F3-0F6C7AB5FCF7}" srcOrd="15" destOrd="0" presId="urn:microsoft.com/office/officeart/2008/layout/LinedList"/>
    <dgm:cxn modelId="{153C311A-44CF-4C2B-911D-305842DEF157}" type="presParOf" srcId="{DA3F9B30-8829-48B4-A1F3-0F6C7AB5FCF7}" destId="{50FDA925-F76A-467D-BB36-C8E452C4B14D}" srcOrd="0" destOrd="0" presId="urn:microsoft.com/office/officeart/2008/layout/LinedList"/>
    <dgm:cxn modelId="{DCF96E09-65B9-44D8-AA82-18F4387EC3FB}" type="presParOf" srcId="{DA3F9B30-8829-48B4-A1F3-0F6C7AB5FCF7}" destId="{FDD5E99C-A7F8-49B2-B95B-C006CE4ADC00}" srcOrd="1" destOrd="0" presId="urn:microsoft.com/office/officeart/2008/layout/LinedList"/>
    <dgm:cxn modelId="{D148A0D2-378C-4710-868D-63B7060B653D}" type="presParOf" srcId="{02956F8B-8164-EB41-8AB9-AF6266033E2D}" destId="{70EB8B66-E9D7-46A8-B58C-14A20C20021A}" srcOrd="16" destOrd="0" presId="urn:microsoft.com/office/officeart/2008/layout/LinedList"/>
    <dgm:cxn modelId="{1F164C3D-5ED4-408A-B841-21332241E7EA}" type="presParOf" srcId="{02956F8B-8164-EB41-8AB9-AF6266033E2D}" destId="{35CCC7D1-93C1-4CB9-A636-45CC8226211D}" srcOrd="17" destOrd="0" presId="urn:microsoft.com/office/officeart/2008/layout/LinedList"/>
    <dgm:cxn modelId="{41916EF2-4412-4BE3-95F0-B7278001A60F}" type="presParOf" srcId="{35CCC7D1-93C1-4CB9-A636-45CC8226211D}" destId="{6E125E1E-D390-4135-BA46-4E60BB39D81D}" srcOrd="0" destOrd="0" presId="urn:microsoft.com/office/officeart/2008/layout/LinedList"/>
    <dgm:cxn modelId="{F7580276-DF77-48FA-8686-50C0D113FC57}" type="presParOf" srcId="{35CCC7D1-93C1-4CB9-A636-45CC8226211D}" destId="{0CACBDE5-7A64-4D6F-B05C-E059F6654386}" srcOrd="1" destOrd="0" presId="urn:microsoft.com/office/officeart/2008/layout/LinedList"/>
    <dgm:cxn modelId="{54FC2E63-76E3-477D-AD44-370229A31754}" type="presParOf" srcId="{02956F8B-8164-EB41-8AB9-AF6266033E2D}" destId="{4E851449-3906-48B8-99F9-16053860F7E8}" srcOrd="18" destOrd="0" presId="urn:microsoft.com/office/officeart/2008/layout/LinedList"/>
    <dgm:cxn modelId="{C52102BC-908A-4B73-A181-7D61B148E90C}" type="presParOf" srcId="{02956F8B-8164-EB41-8AB9-AF6266033E2D}" destId="{C39CA3E4-74DB-4114-ADD2-EEB70ECA7C99}" srcOrd="19" destOrd="0" presId="urn:microsoft.com/office/officeart/2008/layout/LinedList"/>
    <dgm:cxn modelId="{0BD46F02-F39E-46DB-837B-7BFD0586B09B}" type="presParOf" srcId="{C39CA3E4-74DB-4114-ADD2-EEB70ECA7C99}" destId="{D5E3B69D-1DD0-416D-BC83-20735260F489}" srcOrd="0" destOrd="0" presId="urn:microsoft.com/office/officeart/2008/layout/LinedList"/>
    <dgm:cxn modelId="{F85D31E2-414A-46E8-B559-0F0A1CFE8691}" type="presParOf" srcId="{C39CA3E4-74DB-4114-ADD2-EEB70ECA7C99}" destId="{45A4109B-56A2-4D55-82A0-D3F3F9B16E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21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Iterator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1B01333F-E548-4AC5-8549-1739A313CEB7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22 Le pattern Mediator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17C4318-7737-4617-A919-C9D3204F304C}" type="parTrans" cxnId="{7610F250-5AFE-41F9-BE17-8F5E90B6E76D}">
      <dgm:prSet/>
      <dgm:spPr/>
      <dgm:t>
        <a:bodyPr/>
        <a:lstStyle/>
        <a:p>
          <a:endParaRPr lang="fr-FR"/>
        </a:p>
      </dgm:t>
    </dgm:pt>
    <dgm:pt modelId="{3EEBF128-283E-4615-A537-F394F4875E20}" type="sibTrans" cxnId="{7610F250-5AFE-41F9-BE17-8F5E90B6E76D}">
      <dgm:prSet/>
      <dgm:spPr/>
      <dgm:t>
        <a:bodyPr/>
        <a:lstStyle/>
        <a:p>
          <a:endParaRPr lang="fr-FR"/>
        </a:p>
      </dgm:t>
    </dgm:pt>
    <dgm:pt modelId="{F137D75C-7CFA-4C6B-9E75-8C27BCD92A4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27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Template Method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400AD045-587F-4023-BD91-C9BD0B7DBCB9}" type="parTrans" cxnId="{52BC0D8E-596F-4F33-A387-C18C655E556C}">
      <dgm:prSet/>
      <dgm:spPr/>
      <dgm:t>
        <a:bodyPr/>
        <a:lstStyle/>
        <a:p>
          <a:endParaRPr lang="fr-FR"/>
        </a:p>
      </dgm:t>
    </dgm:pt>
    <dgm:pt modelId="{FF3CADE7-EFB9-42CB-BD89-689AC1E01C63}" type="sibTrans" cxnId="{52BC0D8E-596F-4F33-A387-C18C655E556C}">
      <dgm:prSet/>
      <dgm:spPr/>
      <dgm:t>
        <a:bodyPr/>
        <a:lstStyle/>
        <a:p>
          <a:endParaRPr lang="fr-FR"/>
        </a:p>
      </dgm:t>
    </dgm:pt>
    <dgm:pt modelId="{872B619E-D1FA-4F70-8C2A-8A836545BA29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28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Visitor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9535B15A-D61C-4CE5-A19B-E419E1AE1171}" type="parTrans" cxnId="{0D39E181-D275-4295-BE6A-DAE2472BD4D7}">
      <dgm:prSet/>
      <dgm:spPr/>
      <dgm:t>
        <a:bodyPr/>
        <a:lstStyle/>
        <a:p>
          <a:endParaRPr lang="fr-FR"/>
        </a:p>
      </dgm:t>
    </dgm:pt>
    <dgm:pt modelId="{E46C5C72-8030-49F1-AACA-F82883F36CF5}" type="sibTrans" cxnId="{0D39E181-D275-4295-BE6A-DAE2472BD4D7}">
      <dgm:prSet/>
      <dgm:spPr/>
      <dgm:t>
        <a:bodyPr/>
        <a:lstStyle/>
        <a:p>
          <a:endParaRPr lang="fr-FR"/>
        </a:p>
      </dgm:t>
    </dgm:pt>
    <dgm:pt modelId="{911ACAEE-3178-4E94-A31D-11129EDDF97D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25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State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14EE9CC-E954-4343-AAF0-94924CFD2F59}" type="parTrans" cxnId="{89F95624-9FB1-4BA0-91D0-3BEA618DF53C}">
      <dgm:prSet/>
      <dgm:spPr/>
      <dgm:t>
        <a:bodyPr/>
        <a:lstStyle/>
        <a:p>
          <a:endParaRPr lang="en-GB"/>
        </a:p>
      </dgm:t>
    </dgm:pt>
    <dgm:pt modelId="{73866DF5-CF43-4B04-9EB0-D808025B39F7}" type="sibTrans" cxnId="{89F95624-9FB1-4BA0-91D0-3BEA618DF53C}">
      <dgm:prSet/>
      <dgm:spPr/>
      <dgm:t>
        <a:bodyPr/>
        <a:lstStyle/>
        <a:p>
          <a:endParaRPr lang="en-GB"/>
        </a:p>
      </dgm:t>
    </dgm:pt>
    <dgm:pt modelId="{D0766678-B9EA-41E2-95ED-B01891ED92F2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30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composite MVC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978EC34-7A0A-4539-A083-6129CD82434C}" type="parTrans" cxnId="{8BAF0EC6-5D25-44C8-977B-1A3F833D19AF}">
      <dgm:prSet/>
      <dgm:spPr/>
      <dgm:t>
        <a:bodyPr/>
        <a:lstStyle/>
        <a:p>
          <a:endParaRPr lang="en-GB"/>
        </a:p>
      </dgm:t>
    </dgm:pt>
    <dgm:pt modelId="{FB386CFA-43DA-4F78-821D-DD5F347F9E84}" type="sibTrans" cxnId="{8BAF0EC6-5D25-44C8-977B-1A3F833D19AF}">
      <dgm:prSet/>
      <dgm:spPr/>
      <dgm:t>
        <a:bodyPr/>
        <a:lstStyle/>
        <a:p>
          <a:endParaRPr lang="en-GB"/>
        </a:p>
      </dgm:t>
    </dgm:pt>
    <dgm:pt modelId="{9B89581D-D8E8-4627-A7C2-77D3D64367E9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23 Le pattern Memento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E213CBD7-54C9-4859-A072-5FE9AC67912C}" type="parTrans" cxnId="{EF550925-2D04-4275-B1D3-E9B85AA0DB1F}">
      <dgm:prSet/>
      <dgm:spPr/>
      <dgm:t>
        <a:bodyPr/>
        <a:lstStyle/>
        <a:p>
          <a:endParaRPr lang="en-GB"/>
        </a:p>
      </dgm:t>
    </dgm:pt>
    <dgm:pt modelId="{2A23FFD5-5F36-4817-A40D-948D26159EBD}" type="sibTrans" cxnId="{EF550925-2D04-4275-B1D3-E9B85AA0DB1F}">
      <dgm:prSet/>
      <dgm:spPr/>
      <dgm:t>
        <a:bodyPr/>
        <a:lstStyle/>
        <a:p>
          <a:endParaRPr lang="en-GB"/>
        </a:p>
      </dgm:t>
    </dgm:pt>
    <dgm:pt modelId="{6B959641-9E5F-4E9E-BB77-32DD84A29601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24 Le pattern Observer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DDAC90A-0272-4C11-9C76-22D46CB1ABCA}" type="parTrans" cxnId="{29426084-DC79-43DE-A0CA-D6C6FE341D46}">
      <dgm:prSet/>
      <dgm:spPr/>
      <dgm:t>
        <a:bodyPr/>
        <a:lstStyle/>
        <a:p>
          <a:endParaRPr lang="en-GB"/>
        </a:p>
      </dgm:t>
    </dgm:pt>
    <dgm:pt modelId="{19AA1E67-FC86-4E13-92D9-9203D01BB9D6}" type="sibTrans" cxnId="{29426084-DC79-43DE-A0CA-D6C6FE341D46}">
      <dgm:prSet/>
      <dgm:spPr/>
      <dgm:t>
        <a:bodyPr/>
        <a:lstStyle/>
        <a:p>
          <a:endParaRPr lang="en-GB"/>
        </a:p>
      </dgm:t>
    </dgm:pt>
    <dgm:pt modelId="{4B3F0369-3C84-4C4B-BCB2-087D413156E6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26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Strategy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AB42081-66B7-4CB5-9289-BC31EA401367}" type="parTrans" cxnId="{A5457122-65B6-4A10-8490-7609FD770DC7}">
      <dgm:prSet/>
      <dgm:spPr/>
      <dgm:t>
        <a:bodyPr/>
        <a:lstStyle/>
        <a:p>
          <a:endParaRPr lang="en-GB"/>
        </a:p>
      </dgm:t>
    </dgm:pt>
    <dgm:pt modelId="{002ED874-0AC8-4FA9-A3F5-2DFF59B905A4}" type="sibTrans" cxnId="{A5457122-65B6-4A10-8490-7609FD770DC7}">
      <dgm:prSet/>
      <dgm:spPr/>
      <dgm:t>
        <a:bodyPr/>
        <a:lstStyle/>
        <a:p>
          <a:endParaRPr lang="en-GB"/>
        </a:p>
      </dgm:t>
    </dgm:pt>
    <dgm:pt modelId="{6E6277B6-D931-45A2-8379-A1DEDE59522C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29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Compositions et variations de patterns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B86F1156-601C-4845-A710-36D864DFC4DC}" type="parTrans" cxnId="{D57911DB-D53A-49DF-AD7C-2F0F05001741}">
      <dgm:prSet/>
      <dgm:spPr/>
      <dgm:t>
        <a:bodyPr/>
        <a:lstStyle/>
        <a:p>
          <a:endParaRPr lang="en-GB"/>
        </a:p>
      </dgm:t>
    </dgm:pt>
    <dgm:pt modelId="{6E09028A-EC18-49F2-B00F-F3E54152B0C6}" type="sibTrans" cxnId="{D57911DB-D53A-49DF-AD7C-2F0F05001741}">
      <dgm:prSet/>
      <dgm:spPr/>
      <dgm:t>
        <a:bodyPr/>
        <a:lstStyle/>
        <a:p>
          <a:endParaRPr lang="en-GB"/>
        </a:p>
      </dgm:t>
    </dgm:pt>
    <dgm:pt modelId="{F5FC7CE1-F2C6-4418-861A-7880AFF11C13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31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Exercices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5E897493-3AB7-48DB-A8A0-95EDEA93ED37}" type="parTrans" cxnId="{F06DC783-90C6-4F5C-B0CF-D702DE085AE1}">
      <dgm:prSet/>
      <dgm:spPr/>
      <dgm:t>
        <a:bodyPr/>
        <a:lstStyle/>
        <a:p>
          <a:endParaRPr lang="en-GB"/>
        </a:p>
      </dgm:t>
    </dgm:pt>
    <dgm:pt modelId="{6DC64C7B-B3B8-428F-B52E-EE3B60A61CBD}" type="sibTrans" cxnId="{F06DC783-90C6-4F5C-B0CF-D702DE085AE1}">
      <dgm:prSet/>
      <dgm:spPr/>
      <dgm:t>
        <a:bodyPr/>
        <a:lstStyle/>
        <a:p>
          <a:endParaRPr lang="en-GB"/>
        </a:p>
      </dgm:t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11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11"/>
      <dgm:spPr/>
    </dgm:pt>
    <dgm:pt modelId="{02FA40C7-E7C5-F94D-8336-7930C055E06C}" type="pres">
      <dgm:prSet presAssocID="{28744FCC-73B3-4D47-8956-6F07AB6EAE30}" presName="vert1" presStyleCnt="0"/>
      <dgm:spPr/>
    </dgm:pt>
    <dgm:pt modelId="{BBC440DD-CF66-435C-A486-8E8D7FF8C2F3}" type="pres">
      <dgm:prSet presAssocID="{1B01333F-E548-4AC5-8549-1739A313CEB7}" presName="thickLine" presStyleLbl="alignNode1" presStyleIdx="1" presStyleCnt="11"/>
      <dgm:spPr/>
    </dgm:pt>
    <dgm:pt modelId="{5CB922CF-C6E1-4FE1-A323-E7A44041CB22}" type="pres">
      <dgm:prSet presAssocID="{1B01333F-E548-4AC5-8549-1739A313CEB7}" presName="horz1" presStyleCnt="0"/>
      <dgm:spPr/>
    </dgm:pt>
    <dgm:pt modelId="{92BD4957-0866-4BD7-82CF-3BD10B455B46}" type="pres">
      <dgm:prSet presAssocID="{1B01333F-E548-4AC5-8549-1739A313CEB7}" presName="tx1" presStyleLbl="revTx" presStyleIdx="1" presStyleCnt="11"/>
      <dgm:spPr/>
    </dgm:pt>
    <dgm:pt modelId="{1883FFFB-E4F1-4879-8330-A0CDCE67125F}" type="pres">
      <dgm:prSet presAssocID="{1B01333F-E548-4AC5-8549-1739A313CEB7}" presName="vert1" presStyleCnt="0"/>
      <dgm:spPr/>
    </dgm:pt>
    <dgm:pt modelId="{E04D6A27-1101-468C-A994-0B2CEDE05194}" type="pres">
      <dgm:prSet presAssocID="{9B89581D-D8E8-4627-A7C2-77D3D64367E9}" presName="thickLine" presStyleLbl="alignNode1" presStyleIdx="2" presStyleCnt="11"/>
      <dgm:spPr/>
    </dgm:pt>
    <dgm:pt modelId="{6805BFE5-B8F6-435F-B907-1078AC0B5A51}" type="pres">
      <dgm:prSet presAssocID="{9B89581D-D8E8-4627-A7C2-77D3D64367E9}" presName="horz1" presStyleCnt="0"/>
      <dgm:spPr/>
    </dgm:pt>
    <dgm:pt modelId="{0F6FC157-D4F9-4052-AB2A-8039B3336120}" type="pres">
      <dgm:prSet presAssocID="{9B89581D-D8E8-4627-A7C2-77D3D64367E9}" presName="tx1" presStyleLbl="revTx" presStyleIdx="2" presStyleCnt="11"/>
      <dgm:spPr/>
    </dgm:pt>
    <dgm:pt modelId="{8B323533-29D0-499B-BE37-7D5BB2B1D17D}" type="pres">
      <dgm:prSet presAssocID="{9B89581D-D8E8-4627-A7C2-77D3D64367E9}" presName="vert1" presStyleCnt="0"/>
      <dgm:spPr/>
    </dgm:pt>
    <dgm:pt modelId="{681B20B2-E0DD-41AE-97B4-A46549464311}" type="pres">
      <dgm:prSet presAssocID="{6B959641-9E5F-4E9E-BB77-32DD84A29601}" presName="thickLine" presStyleLbl="alignNode1" presStyleIdx="3" presStyleCnt="11"/>
      <dgm:spPr/>
    </dgm:pt>
    <dgm:pt modelId="{53F9ED4B-CD09-4190-BB6C-13D74A2FFB7C}" type="pres">
      <dgm:prSet presAssocID="{6B959641-9E5F-4E9E-BB77-32DD84A29601}" presName="horz1" presStyleCnt="0"/>
      <dgm:spPr/>
    </dgm:pt>
    <dgm:pt modelId="{70F31ADB-FEB1-4C22-858E-8ACB0597E998}" type="pres">
      <dgm:prSet presAssocID="{6B959641-9E5F-4E9E-BB77-32DD84A29601}" presName="tx1" presStyleLbl="revTx" presStyleIdx="3" presStyleCnt="11"/>
      <dgm:spPr/>
    </dgm:pt>
    <dgm:pt modelId="{E91C7709-0654-4D39-9436-CB7DF0BC764E}" type="pres">
      <dgm:prSet presAssocID="{6B959641-9E5F-4E9E-BB77-32DD84A29601}" presName="vert1" presStyleCnt="0"/>
      <dgm:spPr/>
    </dgm:pt>
    <dgm:pt modelId="{A2A8072F-99F8-407D-87F8-59CB4540D358}" type="pres">
      <dgm:prSet presAssocID="{911ACAEE-3178-4E94-A31D-11129EDDF97D}" presName="thickLine" presStyleLbl="alignNode1" presStyleIdx="4" presStyleCnt="11"/>
      <dgm:spPr/>
    </dgm:pt>
    <dgm:pt modelId="{7D1391B6-2724-4E68-9878-1A62F8214DEB}" type="pres">
      <dgm:prSet presAssocID="{911ACAEE-3178-4E94-A31D-11129EDDF97D}" presName="horz1" presStyleCnt="0"/>
      <dgm:spPr/>
    </dgm:pt>
    <dgm:pt modelId="{A96D0200-7872-4CDD-AECA-0F50D3CD9DB2}" type="pres">
      <dgm:prSet presAssocID="{911ACAEE-3178-4E94-A31D-11129EDDF97D}" presName="tx1" presStyleLbl="revTx" presStyleIdx="4" presStyleCnt="11"/>
      <dgm:spPr/>
    </dgm:pt>
    <dgm:pt modelId="{CF1DED6D-B508-4A67-BE64-3404578AF50D}" type="pres">
      <dgm:prSet presAssocID="{911ACAEE-3178-4E94-A31D-11129EDDF97D}" presName="vert1" presStyleCnt="0"/>
      <dgm:spPr/>
    </dgm:pt>
    <dgm:pt modelId="{C481B92B-4699-49F3-9D1D-7F027EA52FBC}" type="pres">
      <dgm:prSet presAssocID="{4B3F0369-3C84-4C4B-BCB2-087D413156E6}" presName="thickLine" presStyleLbl="alignNode1" presStyleIdx="5" presStyleCnt="11"/>
      <dgm:spPr/>
    </dgm:pt>
    <dgm:pt modelId="{A6D92E80-69BA-4BD8-8F3C-06A1F4FDD20F}" type="pres">
      <dgm:prSet presAssocID="{4B3F0369-3C84-4C4B-BCB2-087D413156E6}" presName="horz1" presStyleCnt="0"/>
      <dgm:spPr/>
    </dgm:pt>
    <dgm:pt modelId="{32167057-C2C6-485D-B5EE-DFC92E764964}" type="pres">
      <dgm:prSet presAssocID="{4B3F0369-3C84-4C4B-BCB2-087D413156E6}" presName="tx1" presStyleLbl="revTx" presStyleIdx="5" presStyleCnt="11"/>
      <dgm:spPr/>
    </dgm:pt>
    <dgm:pt modelId="{76932455-EACA-4DE8-B581-DE655D829B46}" type="pres">
      <dgm:prSet presAssocID="{4B3F0369-3C84-4C4B-BCB2-087D413156E6}" presName="vert1" presStyleCnt="0"/>
      <dgm:spPr/>
    </dgm:pt>
    <dgm:pt modelId="{726D6E48-5ABD-4217-A425-725A634F91D4}" type="pres">
      <dgm:prSet presAssocID="{F137D75C-7CFA-4C6B-9E75-8C27BCD92A40}" presName="thickLine" presStyleLbl="alignNode1" presStyleIdx="6" presStyleCnt="11"/>
      <dgm:spPr/>
    </dgm:pt>
    <dgm:pt modelId="{9B9F9B34-0F98-4940-8DC6-49251CA954EC}" type="pres">
      <dgm:prSet presAssocID="{F137D75C-7CFA-4C6B-9E75-8C27BCD92A40}" presName="horz1" presStyleCnt="0"/>
      <dgm:spPr/>
    </dgm:pt>
    <dgm:pt modelId="{E23228D8-3D6C-4207-8714-A7B1A4BDFB18}" type="pres">
      <dgm:prSet presAssocID="{F137D75C-7CFA-4C6B-9E75-8C27BCD92A40}" presName="tx1" presStyleLbl="revTx" presStyleIdx="6" presStyleCnt="11"/>
      <dgm:spPr/>
    </dgm:pt>
    <dgm:pt modelId="{C032CFCA-D6B7-4ACC-856F-8D1EA03BBE73}" type="pres">
      <dgm:prSet presAssocID="{F137D75C-7CFA-4C6B-9E75-8C27BCD92A40}" presName="vert1" presStyleCnt="0"/>
      <dgm:spPr/>
    </dgm:pt>
    <dgm:pt modelId="{06BC5123-8DBF-414B-9C93-35C43E8B1D0C}" type="pres">
      <dgm:prSet presAssocID="{872B619E-D1FA-4F70-8C2A-8A836545BA29}" presName="thickLine" presStyleLbl="alignNode1" presStyleIdx="7" presStyleCnt="11"/>
      <dgm:spPr/>
    </dgm:pt>
    <dgm:pt modelId="{DA3F9B30-8829-48B4-A1F3-0F6C7AB5FCF7}" type="pres">
      <dgm:prSet presAssocID="{872B619E-D1FA-4F70-8C2A-8A836545BA29}" presName="horz1" presStyleCnt="0"/>
      <dgm:spPr/>
    </dgm:pt>
    <dgm:pt modelId="{50FDA925-F76A-467D-BB36-C8E452C4B14D}" type="pres">
      <dgm:prSet presAssocID="{872B619E-D1FA-4F70-8C2A-8A836545BA29}" presName="tx1" presStyleLbl="revTx" presStyleIdx="7" presStyleCnt="11"/>
      <dgm:spPr/>
    </dgm:pt>
    <dgm:pt modelId="{FDD5E99C-A7F8-49B2-B95B-C006CE4ADC00}" type="pres">
      <dgm:prSet presAssocID="{872B619E-D1FA-4F70-8C2A-8A836545BA29}" presName="vert1" presStyleCnt="0"/>
      <dgm:spPr/>
    </dgm:pt>
    <dgm:pt modelId="{1BF80029-CC99-41B6-B4CC-95FE159B2059}" type="pres">
      <dgm:prSet presAssocID="{6E6277B6-D931-45A2-8379-A1DEDE59522C}" presName="thickLine" presStyleLbl="alignNode1" presStyleIdx="8" presStyleCnt="11"/>
      <dgm:spPr/>
    </dgm:pt>
    <dgm:pt modelId="{F534FC22-E660-4B0F-BB4C-DBED6BF18EDC}" type="pres">
      <dgm:prSet presAssocID="{6E6277B6-D931-45A2-8379-A1DEDE59522C}" presName="horz1" presStyleCnt="0"/>
      <dgm:spPr/>
    </dgm:pt>
    <dgm:pt modelId="{F9795696-3263-46FF-B15C-8D403C3E034F}" type="pres">
      <dgm:prSet presAssocID="{6E6277B6-D931-45A2-8379-A1DEDE59522C}" presName="tx1" presStyleLbl="revTx" presStyleIdx="8" presStyleCnt="11"/>
      <dgm:spPr/>
    </dgm:pt>
    <dgm:pt modelId="{77A9A2CB-7AB8-4FD2-8BC9-7BFEC6C3BD99}" type="pres">
      <dgm:prSet presAssocID="{6E6277B6-D931-45A2-8379-A1DEDE59522C}" presName="vert1" presStyleCnt="0"/>
      <dgm:spPr/>
    </dgm:pt>
    <dgm:pt modelId="{4E851449-3906-48B8-99F9-16053860F7E8}" type="pres">
      <dgm:prSet presAssocID="{D0766678-B9EA-41E2-95ED-B01891ED92F2}" presName="thickLine" presStyleLbl="alignNode1" presStyleIdx="9" presStyleCnt="11"/>
      <dgm:spPr/>
    </dgm:pt>
    <dgm:pt modelId="{C39CA3E4-74DB-4114-ADD2-EEB70ECA7C99}" type="pres">
      <dgm:prSet presAssocID="{D0766678-B9EA-41E2-95ED-B01891ED92F2}" presName="horz1" presStyleCnt="0"/>
      <dgm:spPr/>
    </dgm:pt>
    <dgm:pt modelId="{D5E3B69D-1DD0-416D-BC83-20735260F489}" type="pres">
      <dgm:prSet presAssocID="{D0766678-B9EA-41E2-95ED-B01891ED92F2}" presName="tx1" presStyleLbl="revTx" presStyleIdx="9" presStyleCnt="11"/>
      <dgm:spPr/>
    </dgm:pt>
    <dgm:pt modelId="{45A4109B-56A2-4D55-82A0-D3F3F9B16EC5}" type="pres">
      <dgm:prSet presAssocID="{D0766678-B9EA-41E2-95ED-B01891ED92F2}" presName="vert1" presStyleCnt="0"/>
      <dgm:spPr/>
    </dgm:pt>
    <dgm:pt modelId="{DC908A5E-2271-46FD-9C69-FA0F47C887A2}" type="pres">
      <dgm:prSet presAssocID="{F5FC7CE1-F2C6-4418-861A-7880AFF11C13}" presName="thickLine" presStyleLbl="alignNode1" presStyleIdx="10" presStyleCnt="11"/>
      <dgm:spPr/>
    </dgm:pt>
    <dgm:pt modelId="{33623921-7D4C-4D80-92CF-9EEF12B8714B}" type="pres">
      <dgm:prSet presAssocID="{F5FC7CE1-F2C6-4418-861A-7880AFF11C13}" presName="horz1" presStyleCnt="0"/>
      <dgm:spPr/>
    </dgm:pt>
    <dgm:pt modelId="{F25D8DE5-934D-49A2-B3BF-FE88FC767E98}" type="pres">
      <dgm:prSet presAssocID="{F5FC7CE1-F2C6-4418-861A-7880AFF11C13}" presName="tx1" presStyleLbl="revTx" presStyleIdx="10" presStyleCnt="11"/>
      <dgm:spPr/>
    </dgm:pt>
    <dgm:pt modelId="{9DE72662-3116-4ADC-A4A5-3CAA9BB3F3FE}" type="pres">
      <dgm:prSet presAssocID="{F5FC7CE1-F2C6-4418-861A-7880AFF11C13}" presName="vert1" presStyleCnt="0"/>
      <dgm:spPr/>
    </dgm:pt>
  </dgm:ptLst>
  <dgm:cxnLst>
    <dgm:cxn modelId="{EC72410B-8765-434F-9584-4E8D2CCA1FA6}" type="presOf" srcId="{872B619E-D1FA-4F70-8C2A-8A836545BA29}" destId="{50FDA925-F76A-467D-BB36-C8E452C4B14D}" srcOrd="0" destOrd="0" presId="urn:microsoft.com/office/officeart/2008/layout/LinedList"/>
    <dgm:cxn modelId="{A5457122-65B6-4A10-8490-7609FD770DC7}" srcId="{E5B6C62B-81E8-463D-9B1C-741416C9BAC5}" destId="{4B3F0369-3C84-4C4B-BCB2-087D413156E6}" srcOrd="5" destOrd="0" parTransId="{CAB42081-66B7-4CB5-9289-BC31EA401367}" sibTransId="{002ED874-0AC8-4FA9-A3F5-2DFF59B905A4}"/>
    <dgm:cxn modelId="{89F95624-9FB1-4BA0-91D0-3BEA618DF53C}" srcId="{E5B6C62B-81E8-463D-9B1C-741416C9BAC5}" destId="{911ACAEE-3178-4E94-A31D-11129EDDF97D}" srcOrd="4" destOrd="0" parTransId="{D14EE9CC-E954-4343-AAF0-94924CFD2F59}" sibTransId="{73866DF5-CF43-4B04-9EB0-D808025B39F7}"/>
    <dgm:cxn modelId="{EF550925-2D04-4275-B1D3-E9B85AA0DB1F}" srcId="{E5B6C62B-81E8-463D-9B1C-741416C9BAC5}" destId="{9B89581D-D8E8-4627-A7C2-77D3D64367E9}" srcOrd="2" destOrd="0" parTransId="{E213CBD7-54C9-4859-A072-5FE9AC67912C}" sibTransId="{2A23FFD5-5F36-4817-A40D-948D26159EBD}"/>
    <dgm:cxn modelId="{7269A626-324B-4F65-9EB8-D1A6C177F65B}" type="presOf" srcId="{D0766678-B9EA-41E2-95ED-B01891ED92F2}" destId="{D5E3B69D-1DD0-416D-BC83-20735260F489}" srcOrd="0" destOrd="0" presId="urn:microsoft.com/office/officeart/2008/layout/LinedList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E61F344F-9378-4153-A750-89DA3CA76566}" type="presOf" srcId="{6B959641-9E5F-4E9E-BB77-32DD84A29601}" destId="{70F31ADB-FEB1-4C22-858E-8ACB0597E998}" srcOrd="0" destOrd="0" presId="urn:microsoft.com/office/officeart/2008/layout/LinedList"/>
    <dgm:cxn modelId="{7610F250-5AFE-41F9-BE17-8F5E90B6E76D}" srcId="{E5B6C62B-81E8-463D-9B1C-741416C9BAC5}" destId="{1B01333F-E548-4AC5-8549-1739A313CEB7}" srcOrd="1" destOrd="0" parTransId="{C17C4318-7737-4617-A919-C9D3204F304C}" sibTransId="{3EEBF128-283E-4615-A537-F394F4875E20}"/>
    <dgm:cxn modelId="{B5E16B54-E851-46BB-88BB-E5C7ADB91594}" type="presOf" srcId="{6E6277B6-D931-45A2-8379-A1DEDE59522C}" destId="{F9795696-3263-46FF-B15C-8D403C3E034F}" srcOrd="0" destOrd="0" presId="urn:microsoft.com/office/officeart/2008/layout/LinedList"/>
    <dgm:cxn modelId="{89A1A974-57DE-4909-A7B0-E35E7E29B7FC}" type="presOf" srcId="{1B01333F-E548-4AC5-8549-1739A313CEB7}" destId="{92BD4957-0866-4BD7-82CF-3BD10B455B46}" srcOrd="0" destOrd="0" presId="urn:microsoft.com/office/officeart/2008/layout/LinedList"/>
    <dgm:cxn modelId="{DFDA2E7F-E5A5-45BB-AE26-1290C04FD7CF}" type="presOf" srcId="{9B89581D-D8E8-4627-A7C2-77D3D64367E9}" destId="{0F6FC157-D4F9-4052-AB2A-8039B3336120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0D39E181-D275-4295-BE6A-DAE2472BD4D7}" srcId="{E5B6C62B-81E8-463D-9B1C-741416C9BAC5}" destId="{872B619E-D1FA-4F70-8C2A-8A836545BA29}" srcOrd="7" destOrd="0" parTransId="{9535B15A-D61C-4CE5-A19B-E419E1AE1171}" sibTransId="{E46C5C72-8030-49F1-AACA-F82883F36CF5}"/>
    <dgm:cxn modelId="{F06DC783-90C6-4F5C-B0CF-D702DE085AE1}" srcId="{E5B6C62B-81E8-463D-9B1C-741416C9BAC5}" destId="{F5FC7CE1-F2C6-4418-861A-7880AFF11C13}" srcOrd="10" destOrd="0" parTransId="{5E897493-3AB7-48DB-A8A0-95EDEA93ED37}" sibTransId="{6DC64C7B-B3B8-428F-B52E-EE3B60A61CBD}"/>
    <dgm:cxn modelId="{29426084-DC79-43DE-A0CA-D6C6FE341D46}" srcId="{E5B6C62B-81E8-463D-9B1C-741416C9BAC5}" destId="{6B959641-9E5F-4E9E-BB77-32DD84A29601}" srcOrd="3" destOrd="0" parTransId="{CDDAC90A-0272-4C11-9C76-22D46CB1ABCA}" sibTransId="{19AA1E67-FC86-4E13-92D9-9203D01BB9D6}"/>
    <dgm:cxn modelId="{52BC0D8E-596F-4F33-A387-C18C655E556C}" srcId="{E5B6C62B-81E8-463D-9B1C-741416C9BAC5}" destId="{F137D75C-7CFA-4C6B-9E75-8C27BCD92A40}" srcOrd="6" destOrd="0" parTransId="{400AD045-587F-4023-BD91-C9BD0B7DBCB9}" sibTransId="{FF3CADE7-EFB9-42CB-BD89-689AC1E01C63}"/>
    <dgm:cxn modelId="{8FBD53BA-DBD7-47A0-A2A0-69E7899482BB}" type="presOf" srcId="{911ACAEE-3178-4E94-A31D-11129EDDF97D}" destId="{A96D0200-7872-4CDD-AECA-0F50D3CD9DB2}" srcOrd="0" destOrd="0" presId="urn:microsoft.com/office/officeart/2008/layout/LinedList"/>
    <dgm:cxn modelId="{8BAF0EC6-5D25-44C8-977B-1A3F833D19AF}" srcId="{E5B6C62B-81E8-463D-9B1C-741416C9BAC5}" destId="{D0766678-B9EA-41E2-95ED-B01891ED92F2}" srcOrd="9" destOrd="0" parTransId="{D978EC34-7A0A-4539-A083-6129CD82434C}" sibTransId="{FB386CFA-43DA-4F78-821D-DD5F347F9E84}"/>
    <dgm:cxn modelId="{D57911DB-D53A-49DF-AD7C-2F0F05001741}" srcId="{E5B6C62B-81E8-463D-9B1C-741416C9BAC5}" destId="{6E6277B6-D931-45A2-8379-A1DEDE59522C}" srcOrd="8" destOrd="0" parTransId="{B86F1156-601C-4845-A710-36D864DFC4DC}" sibTransId="{6E09028A-EC18-49F2-B00F-F3E54152B0C6}"/>
    <dgm:cxn modelId="{422CFEEE-16E7-477E-86E5-4F7B9E96CB14}" type="presOf" srcId="{28744FCC-73B3-4D47-8956-6F07AB6EAE30}" destId="{1A097C1C-5246-2D4B-BCB5-B47FB13E9C82}" srcOrd="0" destOrd="0" presId="urn:microsoft.com/office/officeart/2008/layout/LinedList"/>
    <dgm:cxn modelId="{9E59DDF0-D9B2-4AA3-86B0-D35ACB31E187}" type="presOf" srcId="{F137D75C-7CFA-4C6B-9E75-8C27BCD92A40}" destId="{E23228D8-3D6C-4207-8714-A7B1A4BDFB18}" srcOrd="0" destOrd="0" presId="urn:microsoft.com/office/officeart/2008/layout/LinedList"/>
    <dgm:cxn modelId="{5E9E68F4-5203-4189-857A-F1DB31CB9D41}" type="presOf" srcId="{F5FC7CE1-F2C6-4418-861A-7880AFF11C13}" destId="{F25D8DE5-934D-49A2-B3BF-FE88FC767E98}" srcOrd="0" destOrd="0" presId="urn:microsoft.com/office/officeart/2008/layout/LinedList"/>
    <dgm:cxn modelId="{6B3FC7F7-B087-463A-870D-0FE09B2E6235}" type="presOf" srcId="{4B3F0369-3C84-4C4B-BCB2-087D413156E6}" destId="{32167057-C2C6-485D-B5EE-DFC92E764964}" srcOrd="0" destOrd="0" presId="urn:microsoft.com/office/officeart/2008/layout/LinedList"/>
    <dgm:cxn modelId="{3E4D2D40-040C-46AF-941D-667E1A1F8A6C}" type="presParOf" srcId="{02956F8B-8164-EB41-8AB9-AF6266033E2D}" destId="{D462E113-B255-2C48-AC66-E4834ADA7DA7}" srcOrd="0" destOrd="0" presId="urn:microsoft.com/office/officeart/2008/layout/LinedList"/>
    <dgm:cxn modelId="{C151E78F-E416-4436-97E5-5588E7FC0A43}" type="presParOf" srcId="{02956F8B-8164-EB41-8AB9-AF6266033E2D}" destId="{DEF062FB-F67D-544E-8601-4FB747A618BC}" srcOrd="1" destOrd="0" presId="urn:microsoft.com/office/officeart/2008/layout/LinedList"/>
    <dgm:cxn modelId="{40171203-D2E2-4092-96BE-136A853DA306}" type="presParOf" srcId="{DEF062FB-F67D-544E-8601-4FB747A618BC}" destId="{1A097C1C-5246-2D4B-BCB5-B47FB13E9C82}" srcOrd="0" destOrd="0" presId="urn:microsoft.com/office/officeart/2008/layout/LinedList"/>
    <dgm:cxn modelId="{CA04AAEF-1587-4115-86DE-67841C1CD509}" type="presParOf" srcId="{DEF062FB-F67D-544E-8601-4FB747A618BC}" destId="{02FA40C7-E7C5-F94D-8336-7930C055E06C}" srcOrd="1" destOrd="0" presId="urn:microsoft.com/office/officeart/2008/layout/LinedList"/>
    <dgm:cxn modelId="{E2DFECF6-CA40-4D9B-8B62-62B0A189B465}" type="presParOf" srcId="{02956F8B-8164-EB41-8AB9-AF6266033E2D}" destId="{BBC440DD-CF66-435C-A486-8E8D7FF8C2F3}" srcOrd="2" destOrd="0" presId="urn:microsoft.com/office/officeart/2008/layout/LinedList"/>
    <dgm:cxn modelId="{88A5989F-AE49-4BC9-9916-87A36C35C432}" type="presParOf" srcId="{02956F8B-8164-EB41-8AB9-AF6266033E2D}" destId="{5CB922CF-C6E1-4FE1-A323-E7A44041CB22}" srcOrd="3" destOrd="0" presId="urn:microsoft.com/office/officeart/2008/layout/LinedList"/>
    <dgm:cxn modelId="{01A58119-A3C5-4246-83BB-0F6E24D6D90A}" type="presParOf" srcId="{5CB922CF-C6E1-4FE1-A323-E7A44041CB22}" destId="{92BD4957-0866-4BD7-82CF-3BD10B455B46}" srcOrd="0" destOrd="0" presId="urn:microsoft.com/office/officeart/2008/layout/LinedList"/>
    <dgm:cxn modelId="{F62DD31F-A7CB-45A7-A16A-0ADB1B1E0148}" type="presParOf" srcId="{5CB922CF-C6E1-4FE1-A323-E7A44041CB22}" destId="{1883FFFB-E4F1-4879-8330-A0CDCE67125F}" srcOrd="1" destOrd="0" presId="urn:microsoft.com/office/officeart/2008/layout/LinedList"/>
    <dgm:cxn modelId="{3FACF312-27FF-45F6-8E13-525FF1579139}" type="presParOf" srcId="{02956F8B-8164-EB41-8AB9-AF6266033E2D}" destId="{E04D6A27-1101-468C-A994-0B2CEDE05194}" srcOrd="4" destOrd="0" presId="urn:microsoft.com/office/officeart/2008/layout/LinedList"/>
    <dgm:cxn modelId="{43C564B7-66F0-43F7-B59C-B40C1F10983C}" type="presParOf" srcId="{02956F8B-8164-EB41-8AB9-AF6266033E2D}" destId="{6805BFE5-B8F6-435F-B907-1078AC0B5A51}" srcOrd="5" destOrd="0" presId="urn:microsoft.com/office/officeart/2008/layout/LinedList"/>
    <dgm:cxn modelId="{46E08DE0-452F-47F1-BF96-AB05A85894F1}" type="presParOf" srcId="{6805BFE5-B8F6-435F-B907-1078AC0B5A51}" destId="{0F6FC157-D4F9-4052-AB2A-8039B3336120}" srcOrd="0" destOrd="0" presId="urn:microsoft.com/office/officeart/2008/layout/LinedList"/>
    <dgm:cxn modelId="{FBB6F99E-F1CA-44BD-B987-2A87B6D44D45}" type="presParOf" srcId="{6805BFE5-B8F6-435F-B907-1078AC0B5A51}" destId="{8B323533-29D0-499B-BE37-7D5BB2B1D17D}" srcOrd="1" destOrd="0" presId="urn:microsoft.com/office/officeart/2008/layout/LinedList"/>
    <dgm:cxn modelId="{E3B4C7B5-C8B2-4BED-A177-35940300352D}" type="presParOf" srcId="{02956F8B-8164-EB41-8AB9-AF6266033E2D}" destId="{681B20B2-E0DD-41AE-97B4-A46549464311}" srcOrd="6" destOrd="0" presId="urn:microsoft.com/office/officeart/2008/layout/LinedList"/>
    <dgm:cxn modelId="{0A28E7E3-72B2-4021-9131-23489FF8D0B4}" type="presParOf" srcId="{02956F8B-8164-EB41-8AB9-AF6266033E2D}" destId="{53F9ED4B-CD09-4190-BB6C-13D74A2FFB7C}" srcOrd="7" destOrd="0" presId="urn:microsoft.com/office/officeart/2008/layout/LinedList"/>
    <dgm:cxn modelId="{10BC23DA-CE7B-420F-9453-62F1FC9519B3}" type="presParOf" srcId="{53F9ED4B-CD09-4190-BB6C-13D74A2FFB7C}" destId="{70F31ADB-FEB1-4C22-858E-8ACB0597E998}" srcOrd="0" destOrd="0" presId="urn:microsoft.com/office/officeart/2008/layout/LinedList"/>
    <dgm:cxn modelId="{5EE19D11-88EE-40FB-8D99-F17929D2ED53}" type="presParOf" srcId="{53F9ED4B-CD09-4190-BB6C-13D74A2FFB7C}" destId="{E91C7709-0654-4D39-9436-CB7DF0BC764E}" srcOrd="1" destOrd="0" presId="urn:microsoft.com/office/officeart/2008/layout/LinedList"/>
    <dgm:cxn modelId="{C7D5FC89-C9C1-4CF5-8BF1-C179803F37F2}" type="presParOf" srcId="{02956F8B-8164-EB41-8AB9-AF6266033E2D}" destId="{A2A8072F-99F8-407D-87F8-59CB4540D358}" srcOrd="8" destOrd="0" presId="urn:microsoft.com/office/officeart/2008/layout/LinedList"/>
    <dgm:cxn modelId="{9C0789F0-DE64-4B9D-8749-FCF2A85C1FFA}" type="presParOf" srcId="{02956F8B-8164-EB41-8AB9-AF6266033E2D}" destId="{7D1391B6-2724-4E68-9878-1A62F8214DEB}" srcOrd="9" destOrd="0" presId="urn:microsoft.com/office/officeart/2008/layout/LinedList"/>
    <dgm:cxn modelId="{7FBC05BB-293B-4B1D-AFC3-104338A6802A}" type="presParOf" srcId="{7D1391B6-2724-4E68-9878-1A62F8214DEB}" destId="{A96D0200-7872-4CDD-AECA-0F50D3CD9DB2}" srcOrd="0" destOrd="0" presId="urn:microsoft.com/office/officeart/2008/layout/LinedList"/>
    <dgm:cxn modelId="{DF15C988-78E8-4646-938B-4AD4D45048F8}" type="presParOf" srcId="{7D1391B6-2724-4E68-9878-1A62F8214DEB}" destId="{CF1DED6D-B508-4A67-BE64-3404578AF50D}" srcOrd="1" destOrd="0" presId="urn:microsoft.com/office/officeart/2008/layout/LinedList"/>
    <dgm:cxn modelId="{F1EB314C-14E3-4671-ABC8-FFA8EA2FF300}" type="presParOf" srcId="{02956F8B-8164-EB41-8AB9-AF6266033E2D}" destId="{C481B92B-4699-49F3-9D1D-7F027EA52FBC}" srcOrd="10" destOrd="0" presId="urn:microsoft.com/office/officeart/2008/layout/LinedList"/>
    <dgm:cxn modelId="{6503F050-6080-492E-B52E-ACF31B26B62F}" type="presParOf" srcId="{02956F8B-8164-EB41-8AB9-AF6266033E2D}" destId="{A6D92E80-69BA-4BD8-8F3C-06A1F4FDD20F}" srcOrd="11" destOrd="0" presId="urn:microsoft.com/office/officeart/2008/layout/LinedList"/>
    <dgm:cxn modelId="{2307F4C2-8700-4F52-9865-D67AE4619445}" type="presParOf" srcId="{A6D92E80-69BA-4BD8-8F3C-06A1F4FDD20F}" destId="{32167057-C2C6-485D-B5EE-DFC92E764964}" srcOrd="0" destOrd="0" presId="urn:microsoft.com/office/officeart/2008/layout/LinedList"/>
    <dgm:cxn modelId="{1679BC52-EF65-4AF8-80B7-47C578AB8787}" type="presParOf" srcId="{A6D92E80-69BA-4BD8-8F3C-06A1F4FDD20F}" destId="{76932455-EACA-4DE8-B581-DE655D829B46}" srcOrd="1" destOrd="0" presId="urn:microsoft.com/office/officeart/2008/layout/LinedList"/>
    <dgm:cxn modelId="{B071C492-E804-4FD3-B3DF-4183BDCAF283}" type="presParOf" srcId="{02956F8B-8164-EB41-8AB9-AF6266033E2D}" destId="{726D6E48-5ABD-4217-A425-725A634F91D4}" srcOrd="12" destOrd="0" presId="urn:microsoft.com/office/officeart/2008/layout/LinedList"/>
    <dgm:cxn modelId="{92A119FC-A272-4721-B89E-54EDA497466B}" type="presParOf" srcId="{02956F8B-8164-EB41-8AB9-AF6266033E2D}" destId="{9B9F9B34-0F98-4940-8DC6-49251CA954EC}" srcOrd="13" destOrd="0" presId="urn:microsoft.com/office/officeart/2008/layout/LinedList"/>
    <dgm:cxn modelId="{6AE5EAC8-0799-4236-8CE8-8F49F51F0182}" type="presParOf" srcId="{9B9F9B34-0F98-4940-8DC6-49251CA954EC}" destId="{E23228D8-3D6C-4207-8714-A7B1A4BDFB18}" srcOrd="0" destOrd="0" presId="urn:microsoft.com/office/officeart/2008/layout/LinedList"/>
    <dgm:cxn modelId="{087B21C4-BDF7-4879-90C6-55B692B7D025}" type="presParOf" srcId="{9B9F9B34-0F98-4940-8DC6-49251CA954EC}" destId="{C032CFCA-D6B7-4ACC-856F-8D1EA03BBE73}" srcOrd="1" destOrd="0" presId="urn:microsoft.com/office/officeart/2008/layout/LinedList"/>
    <dgm:cxn modelId="{C3FC71EF-8E7D-4F9A-9A34-585F2AF14D42}" type="presParOf" srcId="{02956F8B-8164-EB41-8AB9-AF6266033E2D}" destId="{06BC5123-8DBF-414B-9C93-35C43E8B1D0C}" srcOrd="14" destOrd="0" presId="urn:microsoft.com/office/officeart/2008/layout/LinedList"/>
    <dgm:cxn modelId="{B573382D-405C-4BDE-B659-DDADCB2D2D55}" type="presParOf" srcId="{02956F8B-8164-EB41-8AB9-AF6266033E2D}" destId="{DA3F9B30-8829-48B4-A1F3-0F6C7AB5FCF7}" srcOrd="15" destOrd="0" presId="urn:microsoft.com/office/officeart/2008/layout/LinedList"/>
    <dgm:cxn modelId="{153C311A-44CF-4C2B-911D-305842DEF157}" type="presParOf" srcId="{DA3F9B30-8829-48B4-A1F3-0F6C7AB5FCF7}" destId="{50FDA925-F76A-467D-BB36-C8E452C4B14D}" srcOrd="0" destOrd="0" presId="urn:microsoft.com/office/officeart/2008/layout/LinedList"/>
    <dgm:cxn modelId="{DCF96E09-65B9-44D8-AA82-18F4387EC3FB}" type="presParOf" srcId="{DA3F9B30-8829-48B4-A1F3-0F6C7AB5FCF7}" destId="{FDD5E99C-A7F8-49B2-B95B-C006CE4ADC00}" srcOrd="1" destOrd="0" presId="urn:microsoft.com/office/officeart/2008/layout/LinedList"/>
    <dgm:cxn modelId="{42B77BC6-814A-43DD-9AF6-93628DFDB2D6}" type="presParOf" srcId="{02956F8B-8164-EB41-8AB9-AF6266033E2D}" destId="{1BF80029-CC99-41B6-B4CC-95FE159B2059}" srcOrd="16" destOrd="0" presId="urn:microsoft.com/office/officeart/2008/layout/LinedList"/>
    <dgm:cxn modelId="{9F7402E9-30B3-46B6-B95F-38DE0105C218}" type="presParOf" srcId="{02956F8B-8164-EB41-8AB9-AF6266033E2D}" destId="{F534FC22-E660-4B0F-BB4C-DBED6BF18EDC}" srcOrd="17" destOrd="0" presId="urn:microsoft.com/office/officeart/2008/layout/LinedList"/>
    <dgm:cxn modelId="{36A4F559-AAC2-4391-BB14-3F2155F1A218}" type="presParOf" srcId="{F534FC22-E660-4B0F-BB4C-DBED6BF18EDC}" destId="{F9795696-3263-46FF-B15C-8D403C3E034F}" srcOrd="0" destOrd="0" presId="urn:microsoft.com/office/officeart/2008/layout/LinedList"/>
    <dgm:cxn modelId="{4780D1CE-B66E-43FF-AB74-D94924CA2407}" type="presParOf" srcId="{F534FC22-E660-4B0F-BB4C-DBED6BF18EDC}" destId="{77A9A2CB-7AB8-4FD2-8BC9-7BFEC6C3BD99}" srcOrd="1" destOrd="0" presId="urn:microsoft.com/office/officeart/2008/layout/LinedList"/>
    <dgm:cxn modelId="{54FC2E63-76E3-477D-AD44-370229A31754}" type="presParOf" srcId="{02956F8B-8164-EB41-8AB9-AF6266033E2D}" destId="{4E851449-3906-48B8-99F9-16053860F7E8}" srcOrd="18" destOrd="0" presId="urn:microsoft.com/office/officeart/2008/layout/LinedList"/>
    <dgm:cxn modelId="{C52102BC-908A-4B73-A181-7D61B148E90C}" type="presParOf" srcId="{02956F8B-8164-EB41-8AB9-AF6266033E2D}" destId="{C39CA3E4-74DB-4114-ADD2-EEB70ECA7C99}" srcOrd="19" destOrd="0" presId="urn:microsoft.com/office/officeart/2008/layout/LinedList"/>
    <dgm:cxn modelId="{0BD46F02-F39E-46DB-837B-7BFD0586B09B}" type="presParOf" srcId="{C39CA3E4-74DB-4114-ADD2-EEB70ECA7C99}" destId="{D5E3B69D-1DD0-416D-BC83-20735260F489}" srcOrd="0" destOrd="0" presId="urn:microsoft.com/office/officeart/2008/layout/LinedList"/>
    <dgm:cxn modelId="{F85D31E2-414A-46E8-B559-0F0A1CFE8691}" type="presParOf" srcId="{C39CA3E4-74DB-4114-ADD2-EEB70ECA7C99}" destId="{45A4109B-56A2-4D55-82A0-D3F3F9B16EC5}" srcOrd="1" destOrd="0" presId="urn:microsoft.com/office/officeart/2008/layout/LinedList"/>
    <dgm:cxn modelId="{70EE02D5-A04F-489D-8560-F544855FDEE5}" type="presParOf" srcId="{02956F8B-8164-EB41-8AB9-AF6266033E2D}" destId="{DC908A5E-2271-46FD-9C69-FA0F47C887A2}" srcOrd="20" destOrd="0" presId="urn:microsoft.com/office/officeart/2008/layout/LinedList"/>
    <dgm:cxn modelId="{4E714429-AE17-4007-AE1E-95C0F2743761}" type="presParOf" srcId="{02956F8B-8164-EB41-8AB9-AF6266033E2D}" destId="{33623921-7D4C-4D80-92CF-9EEF12B8714B}" srcOrd="21" destOrd="0" presId="urn:microsoft.com/office/officeart/2008/layout/LinedList"/>
    <dgm:cxn modelId="{A605CE99-D252-4C65-B2B5-4C81342FE421}" type="presParOf" srcId="{33623921-7D4C-4D80-92CF-9EEF12B8714B}" destId="{F25D8DE5-934D-49A2-B3BF-FE88FC767E98}" srcOrd="0" destOrd="0" presId="urn:microsoft.com/office/officeart/2008/layout/LinedList"/>
    <dgm:cxn modelId="{408065CE-880E-4887-92CA-67698182E2C0}" type="presParOf" srcId="{33623921-7D4C-4D80-92CF-9EEF12B8714B}" destId="{9DE72662-3116-4ADC-A4A5-3CAA9BB3F3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1 Titre</a:t>
          </a:r>
          <a:endParaRPr lang="en-US" sz="2700" kern="1200"/>
        </a:p>
      </dsp:txBody>
      <dsp:txXfrm>
        <a:off x="0" y="642"/>
        <a:ext cx="6832212" cy="584832"/>
      </dsp:txXfrm>
    </dsp:sp>
    <dsp:sp modelId="{6855B220-D32A-1549-B740-17D275027C09}">
      <dsp:nvSpPr>
        <dsp:cNvPr id="0" name=""/>
        <dsp:cNvSpPr/>
      </dsp:nvSpPr>
      <dsp:spPr>
        <a:xfrm>
          <a:off x="0" y="58547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65422"/>
                <a:satOff val="186"/>
                <a:lumOff val="441"/>
                <a:alphaOff val="0"/>
                <a:tint val="96000"/>
                <a:lumMod val="104000"/>
              </a:schemeClr>
            </a:gs>
            <a:gs pos="100000">
              <a:schemeClr val="accent2">
                <a:hueOff val="-165422"/>
                <a:satOff val="186"/>
                <a:lumOff val="44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65422"/>
              <a:satOff val="186"/>
              <a:lumOff val="4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04E748-7C9E-E444-99E1-D2720EECB565}">
      <dsp:nvSpPr>
        <dsp:cNvPr id="0" name=""/>
        <dsp:cNvSpPr/>
      </dsp:nvSpPr>
      <dsp:spPr>
        <a:xfrm>
          <a:off x="0" y="585475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2 Titre</a:t>
          </a:r>
          <a:endParaRPr lang="en-US" sz="2700" kern="1200"/>
        </a:p>
      </dsp:txBody>
      <dsp:txXfrm>
        <a:off x="0" y="585475"/>
        <a:ext cx="6832212" cy="584832"/>
      </dsp:txXfrm>
    </dsp:sp>
    <dsp:sp modelId="{9327F25A-82DE-8A43-9717-ACBAA35DC4BA}">
      <dsp:nvSpPr>
        <dsp:cNvPr id="0" name=""/>
        <dsp:cNvSpPr/>
      </dsp:nvSpPr>
      <dsp:spPr>
        <a:xfrm>
          <a:off x="0" y="117030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330843"/>
                <a:satOff val="373"/>
                <a:lumOff val="882"/>
                <a:alphaOff val="0"/>
                <a:tint val="96000"/>
                <a:lumMod val="104000"/>
              </a:schemeClr>
            </a:gs>
            <a:gs pos="100000">
              <a:schemeClr val="accent2">
                <a:hueOff val="-330843"/>
                <a:satOff val="373"/>
                <a:lumOff val="88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2C8170-E140-3048-85C0-97DC20485B0D}">
      <dsp:nvSpPr>
        <dsp:cNvPr id="0" name=""/>
        <dsp:cNvSpPr/>
      </dsp:nvSpPr>
      <dsp:spPr>
        <a:xfrm>
          <a:off x="0" y="1170307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3 Titre</a:t>
          </a:r>
          <a:endParaRPr lang="en-US" sz="2700" kern="1200"/>
        </a:p>
      </dsp:txBody>
      <dsp:txXfrm>
        <a:off x="0" y="1170307"/>
        <a:ext cx="6832212" cy="584832"/>
      </dsp:txXfrm>
    </dsp:sp>
    <dsp:sp modelId="{27B1E1B8-35A3-2949-B642-38038A57B9D3}">
      <dsp:nvSpPr>
        <dsp:cNvPr id="0" name=""/>
        <dsp:cNvSpPr/>
      </dsp:nvSpPr>
      <dsp:spPr>
        <a:xfrm>
          <a:off x="0" y="17551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96265"/>
                <a:satOff val="559"/>
                <a:lumOff val="1324"/>
                <a:alphaOff val="0"/>
                <a:tint val="96000"/>
                <a:lumMod val="104000"/>
              </a:schemeClr>
            </a:gs>
            <a:gs pos="100000">
              <a:schemeClr val="accent2">
                <a:hueOff val="-496265"/>
                <a:satOff val="559"/>
                <a:lumOff val="132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96265"/>
              <a:satOff val="559"/>
              <a:lumOff val="132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2FF6B-1543-7746-916D-2887D7DF0EA2}">
      <dsp:nvSpPr>
        <dsp:cNvPr id="0" name=""/>
        <dsp:cNvSpPr/>
      </dsp:nvSpPr>
      <dsp:spPr>
        <a:xfrm>
          <a:off x="0" y="1755140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4 Titre</a:t>
          </a:r>
          <a:endParaRPr lang="en-US" sz="2700" kern="1200"/>
        </a:p>
      </dsp:txBody>
      <dsp:txXfrm>
        <a:off x="0" y="1755140"/>
        <a:ext cx="6832212" cy="584832"/>
      </dsp:txXfrm>
    </dsp:sp>
    <dsp:sp modelId="{0C4309C3-3DCC-0B4A-A5BF-86309B206B81}">
      <dsp:nvSpPr>
        <dsp:cNvPr id="0" name=""/>
        <dsp:cNvSpPr/>
      </dsp:nvSpPr>
      <dsp:spPr>
        <a:xfrm>
          <a:off x="0" y="233997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6000"/>
                <a:lumMod val="104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183145-1C91-9F4F-891B-9B3333527A52}">
      <dsp:nvSpPr>
        <dsp:cNvPr id="0" name=""/>
        <dsp:cNvSpPr/>
      </dsp:nvSpPr>
      <dsp:spPr>
        <a:xfrm>
          <a:off x="0" y="2339973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5 Titre</a:t>
          </a:r>
          <a:endParaRPr lang="en-US" sz="2700" kern="1200"/>
        </a:p>
      </dsp:txBody>
      <dsp:txXfrm>
        <a:off x="0" y="2339973"/>
        <a:ext cx="6832212" cy="584832"/>
      </dsp:txXfrm>
    </dsp:sp>
    <dsp:sp modelId="{DDB7D605-1CD0-764D-8F97-070158D09498}">
      <dsp:nvSpPr>
        <dsp:cNvPr id="0" name=""/>
        <dsp:cNvSpPr/>
      </dsp:nvSpPr>
      <dsp:spPr>
        <a:xfrm>
          <a:off x="0" y="292480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827108"/>
                <a:satOff val="932"/>
                <a:lumOff val="2206"/>
                <a:alphaOff val="0"/>
                <a:tint val="96000"/>
                <a:lumMod val="104000"/>
              </a:schemeClr>
            </a:gs>
            <a:gs pos="100000">
              <a:schemeClr val="accent2">
                <a:hueOff val="-827108"/>
                <a:satOff val="932"/>
                <a:lumOff val="220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27108"/>
              <a:satOff val="932"/>
              <a:lumOff val="22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C58000-4A75-1C47-8B46-D69CD0D064A8}">
      <dsp:nvSpPr>
        <dsp:cNvPr id="0" name=""/>
        <dsp:cNvSpPr/>
      </dsp:nvSpPr>
      <dsp:spPr>
        <a:xfrm>
          <a:off x="0" y="2924805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6 Titre</a:t>
          </a:r>
          <a:endParaRPr lang="en-US" sz="2700" kern="1200"/>
        </a:p>
      </dsp:txBody>
      <dsp:txXfrm>
        <a:off x="0" y="2924805"/>
        <a:ext cx="6832212" cy="584832"/>
      </dsp:txXfrm>
    </dsp:sp>
    <dsp:sp modelId="{4DA4C5A9-DC01-164C-AAC4-C4084279CA80}">
      <dsp:nvSpPr>
        <dsp:cNvPr id="0" name=""/>
        <dsp:cNvSpPr/>
      </dsp:nvSpPr>
      <dsp:spPr>
        <a:xfrm>
          <a:off x="0" y="35096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992530"/>
                <a:satOff val="1119"/>
                <a:lumOff val="2647"/>
                <a:alphaOff val="0"/>
                <a:tint val="96000"/>
                <a:lumMod val="104000"/>
              </a:schemeClr>
            </a:gs>
            <a:gs pos="100000">
              <a:schemeClr val="accent2">
                <a:hueOff val="-992530"/>
                <a:satOff val="1119"/>
                <a:lumOff val="264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3C0D3D-F73A-ED49-8F41-95DC98494DA0}">
      <dsp:nvSpPr>
        <dsp:cNvPr id="0" name=""/>
        <dsp:cNvSpPr/>
      </dsp:nvSpPr>
      <dsp:spPr>
        <a:xfrm>
          <a:off x="0" y="3509638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7 Titre</a:t>
          </a:r>
          <a:endParaRPr lang="en-US" sz="2700" kern="1200"/>
        </a:p>
      </dsp:txBody>
      <dsp:txXfrm>
        <a:off x="0" y="3509638"/>
        <a:ext cx="6832212" cy="584832"/>
      </dsp:txXfrm>
    </dsp:sp>
    <dsp:sp modelId="{51F2F715-FD34-9D4E-A088-29BDFEA53601}">
      <dsp:nvSpPr>
        <dsp:cNvPr id="0" name=""/>
        <dsp:cNvSpPr/>
      </dsp:nvSpPr>
      <dsp:spPr>
        <a:xfrm>
          <a:off x="0" y="409447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57951"/>
                <a:satOff val="1305"/>
                <a:lumOff val="3089"/>
                <a:alphaOff val="0"/>
                <a:tint val="96000"/>
                <a:lumMod val="104000"/>
              </a:schemeClr>
            </a:gs>
            <a:gs pos="100000">
              <a:schemeClr val="accent2">
                <a:hueOff val="-1157951"/>
                <a:satOff val="1305"/>
                <a:lumOff val="308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57951"/>
              <a:satOff val="1305"/>
              <a:lumOff val="308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89D08-6D8A-5149-9EA3-E8F896FD0F97}">
      <dsp:nvSpPr>
        <dsp:cNvPr id="0" name=""/>
        <dsp:cNvSpPr/>
      </dsp:nvSpPr>
      <dsp:spPr>
        <a:xfrm>
          <a:off x="0" y="4094471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8 Titre</a:t>
          </a:r>
          <a:endParaRPr lang="en-US" sz="2700" kern="1200"/>
        </a:p>
      </dsp:txBody>
      <dsp:txXfrm>
        <a:off x="0" y="4094471"/>
        <a:ext cx="6832212" cy="584832"/>
      </dsp:txXfrm>
    </dsp:sp>
    <dsp:sp modelId="{9E2E9390-9A44-A941-B217-88CFFC6EB8BD}">
      <dsp:nvSpPr>
        <dsp:cNvPr id="0" name=""/>
        <dsp:cNvSpPr/>
      </dsp:nvSpPr>
      <dsp:spPr>
        <a:xfrm>
          <a:off x="0" y="467930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13B1FB-C0E5-8F41-9EC9-6A13984FC023}">
      <dsp:nvSpPr>
        <dsp:cNvPr id="0" name=""/>
        <dsp:cNvSpPr/>
      </dsp:nvSpPr>
      <dsp:spPr>
        <a:xfrm>
          <a:off x="0" y="4679303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9 Titre</a:t>
          </a:r>
          <a:endParaRPr lang="en-US" sz="2700" kern="1200"/>
        </a:p>
      </dsp:txBody>
      <dsp:txXfrm>
        <a:off x="0" y="4679303"/>
        <a:ext cx="6832212" cy="584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1 Introduction aux patterns de conception</a:t>
          </a:r>
          <a:endParaRPr lang="en-US" sz="1700" kern="1200"/>
        </a:p>
      </dsp:txBody>
      <dsp:txXfrm>
        <a:off x="0" y="642"/>
        <a:ext cx="6832212" cy="526349"/>
      </dsp:txXfrm>
    </dsp:sp>
    <dsp:sp modelId="{BBC440DD-CF66-435C-A486-8E8D7FF8C2F3}">
      <dsp:nvSpPr>
        <dsp:cNvPr id="0" name=""/>
        <dsp:cNvSpPr/>
      </dsp:nvSpPr>
      <dsp:spPr>
        <a:xfrm>
          <a:off x="0" y="52699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47041"/>
                <a:satOff val="166"/>
                <a:lumOff val="392"/>
                <a:alphaOff val="0"/>
                <a:tint val="96000"/>
                <a:lumMod val="104000"/>
              </a:schemeClr>
            </a:gs>
            <a:gs pos="100000">
              <a:schemeClr val="accent2">
                <a:hueOff val="-147041"/>
                <a:satOff val="166"/>
                <a:lumOff val="3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7041"/>
              <a:satOff val="166"/>
              <a:lumOff val="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BD4957-0866-4BD7-82CF-3BD10B455B46}">
      <dsp:nvSpPr>
        <dsp:cNvPr id="0" name=""/>
        <dsp:cNvSpPr/>
      </dsp:nvSpPr>
      <dsp:spPr>
        <a:xfrm>
          <a:off x="0" y="52699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2 Une étude de cas : la vente en ligne de véhicules</a:t>
          </a:r>
          <a:endParaRPr lang="en-US" sz="1700" kern="1200"/>
        </a:p>
      </dsp:txBody>
      <dsp:txXfrm>
        <a:off x="0" y="526992"/>
        <a:ext cx="6832212" cy="526349"/>
      </dsp:txXfrm>
    </dsp:sp>
    <dsp:sp modelId="{F7EB8B58-3789-42C7-8E97-A5DBC101A12C}">
      <dsp:nvSpPr>
        <dsp:cNvPr id="0" name=""/>
        <dsp:cNvSpPr/>
      </dsp:nvSpPr>
      <dsp:spPr>
        <a:xfrm>
          <a:off x="0" y="105334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294083"/>
                <a:satOff val="332"/>
                <a:lumOff val="784"/>
                <a:alphaOff val="0"/>
                <a:tint val="96000"/>
                <a:lumMod val="104000"/>
              </a:schemeClr>
            </a:gs>
            <a:gs pos="100000">
              <a:schemeClr val="accent2">
                <a:hueOff val="-294083"/>
                <a:satOff val="332"/>
                <a:lumOff val="7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94083"/>
              <a:satOff val="332"/>
              <a:lumOff val="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4761B-51F8-4E1D-BCBD-D9BD45489172}">
      <dsp:nvSpPr>
        <dsp:cNvPr id="0" name=""/>
        <dsp:cNvSpPr/>
      </dsp:nvSpPr>
      <dsp:spPr>
        <a:xfrm>
          <a:off x="0" y="1053341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3 Introduction aux patterns de construction</a:t>
          </a:r>
          <a:endParaRPr lang="en-US" sz="1700" kern="1200"/>
        </a:p>
      </dsp:txBody>
      <dsp:txXfrm>
        <a:off x="0" y="1053341"/>
        <a:ext cx="6832212" cy="526349"/>
      </dsp:txXfrm>
    </dsp:sp>
    <dsp:sp modelId="{5A3378B5-ABC3-49DC-B059-79CB5B98A5F4}">
      <dsp:nvSpPr>
        <dsp:cNvPr id="0" name=""/>
        <dsp:cNvSpPr/>
      </dsp:nvSpPr>
      <dsp:spPr>
        <a:xfrm>
          <a:off x="0" y="157969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41124"/>
                <a:satOff val="497"/>
                <a:lumOff val="1177"/>
                <a:alphaOff val="0"/>
                <a:tint val="96000"/>
                <a:lumMod val="104000"/>
              </a:schemeClr>
            </a:gs>
            <a:gs pos="100000">
              <a:schemeClr val="accent2">
                <a:hueOff val="-441124"/>
                <a:satOff val="497"/>
                <a:lumOff val="117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1ABE9D-461A-4211-B63D-DAC7F97E566D}">
      <dsp:nvSpPr>
        <dsp:cNvPr id="0" name=""/>
        <dsp:cNvSpPr/>
      </dsp:nvSpPr>
      <dsp:spPr>
        <a:xfrm>
          <a:off x="0" y="157969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4 Le pattern Abstract </a:t>
          </a:r>
          <a:r>
            <a:rPr lang="fr-FR" sz="1700" kern="1200" err="1"/>
            <a:t>Factory</a:t>
          </a:r>
          <a:endParaRPr lang="en-US" sz="1700" kern="1200"/>
        </a:p>
      </dsp:txBody>
      <dsp:txXfrm>
        <a:off x="0" y="1579690"/>
        <a:ext cx="6832212" cy="526349"/>
      </dsp:txXfrm>
    </dsp:sp>
    <dsp:sp modelId="{437F8D9C-AA53-4093-AD9C-9A254C06E9E7}">
      <dsp:nvSpPr>
        <dsp:cNvPr id="0" name=""/>
        <dsp:cNvSpPr/>
      </dsp:nvSpPr>
      <dsp:spPr>
        <a:xfrm>
          <a:off x="0" y="21060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588166"/>
                <a:satOff val="663"/>
                <a:lumOff val="1569"/>
                <a:alphaOff val="0"/>
                <a:tint val="96000"/>
                <a:lumMod val="104000"/>
              </a:schemeClr>
            </a:gs>
            <a:gs pos="100000">
              <a:schemeClr val="accent2">
                <a:hueOff val="-588166"/>
                <a:satOff val="663"/>
                <a:lumOff val="156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88166"/>
              <a:satOff val="663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957452-CB37-4FB7-B986-17894108CEC7}">
      <dsp:nvSpPr>
        <dsp:cNvPr id="0" name=""/>
        <dsp:cNvSpPr/>
      </dsp:nvSpPr>
      <dsp:spPr>
        <a:xfrm>
          <a:off x="0" y="210604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5 </a:t>
          </a:r>
          <a:r>
            <a:rPr lang="fr-FR" sz="1700" kern="1200"/>
            <a:t>Le pattern Builder</a:t>
          </a:r>
          <a:endParaRPr lang="en-US" sz="1700" kern="1200"/>
        </a:p>
      </dsp:txBody>
      <dsp:txXfrm>
        <a:off x="0" y="2106040"/>
        <a:ext cx="6832212" cy="526349"/>
      </dsp:txXfrm>
    </dsp:sp>
    <dsp:sp modelId="{496CC0D8-E0F5-41A2-BF62-FD89EF8D73FE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735207"/>
                <a:satOff val="829"/>
                <a:lumOff val="1961"/>
                <a:alphaOff val="0"/>
                <a:tint val="96000"/>
                <a:lumMod val="104000"/>
              </a:schemeClr>
            </a:gs>
            <a:gs pos="100000">
              <a:schemeClr val="accent2">
                <a:hueOff val="-735207"/>
                <a:satOff val="829"/>
                <a:lumOff val="196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35207"/>
              <a:satOff val="829"/>
              <a:lumOff val="196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D61F2D-8399-4D36-B928-3064D66D56A8}">
      <dsp:nvSpPr>
        <dsp:cNvPr id="0" name=""/>
        <dsp:cNvSpPr/>
      </dsp:nvSpPr>
      <dsp:spPr>
        <a:xfrm>
          <a:off x="0" y="2632389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6 Le pattern </a:t>
          </a:r>
          <a:r>
            <a:rPr lang="fr-FR" sz="1700" kern="1200" err="1"/>
            <a:t>Factory</a:t>
          </a:r>
          <a:r>
            <a:rPr lang="fr-FR" sz="1700" kern="1200"/>
            <a:t> Method</a:t>
          </a:r>
          <a:endParaRPr lang="en-US" sz="1700" kern="1200"/>
        </a:p>
      </dsp:txBody>
      <dsp:txXfrm>
        <a:off x="0" y="2632389"/>
        <a:ext cx="6832212" cy="526349"/>
      </dsp:txXfrm>
    </dsp:sp>
    <dsp:sp modelId="{380057CF-3E27-46C1-8D20-96881A1C6401}">
      <dsp:nvSpPr>
        <dsp:cNvPr id="0" name=""/>
        <dsp:cNvSpPr/>
      </dsp:nvSpPr>
      <dsp:spPr>
        <a:xfrm>
          <a:off x="0" y="31587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882249"/>
                <a:satOff val="995"/>
                <a:lumOff val="2353"/>
                <a:alphaOff val="0"/>
                <a:tint val="96000"/>
                <a:lumMod val="104000"/>
              </a:schemeClr>
            </a:gs>
            <a:gs pos="100000">
              <a:schemeClr val="accent2">
                <a:hueOff val="-882249"/>
                <a:satOff val="995"/>
                <a:lumOff val="2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D75BB2-6F47-4F48-BBA3-AFAD82897164}">
      <dsp:nvSpPr>
        <dsp:cNvPr id="0" name=""/>
        <dsp:cNvSpPr/>
      </dsp:nvSpPr>
      <dsp:spPr>
        <a:xfrm>
          <a:off x="0" y="315873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7 </a:t>
          </a:r>
          <a:r>
            <a:rPr lang="fr-FR" sz="1700" kern="1200"/>
            <a:t>Le pattern Prototype</a:t>
          </a:r>
          <a:endParaRPr lang="en-US" sz="1700" kern="1200"/>
        </a:p>
      </dsp:txBody>
      <dsp:txXfrm>
        <a:off x="0" y="3158738"/>
        <a:ext cx="6832212" cy="526349"/>
      </dsp:txXfrm>
    </dsp:sp>
    <dsp:sp modelId="{F50DE610-A93A-41DD-85E4-83F56D458FD3}">
      <dsp:nvSpPr>
        <dsp:cNvPr id="0" name=""/>
        <dsp:cNvSpPr/>
      </dsp:nvSpPr>
      <dsp:spPr>
        <a:xfrm>
          <a:off x="0" y="368508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029290"/>
                <a:satOff val="1160"/>
                <a:lumOff val="2746"/>
                <a:alphaOff val="0"/>
                <a:tint val="96000"/>
                <a:lumMod val="104000"/>
              </a:schemeClr>
            </a:gs>
            <a:gs pos="100000">
              <a:schemeClr val="accent2">
                <a:hueOff val="-1029290"/>
                <a:satOff val="1160"/>
                <a:lumOff val="274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29290"/>
              <a:satOff val="1160"/>
              <a:lumOff val="27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661B54-52AF-47BB-9529-89757206ED09}">
      <dsp:nvSpPr>
        <dsp:cNvPr id="0" name=""/>
        <dsp:cNvSpPr/>
      </dsp:nvSpPr>
      <dsp:spPr>
        <a:xfrm>
          <a:off x="0" y="368508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8 </a:t>
          </a:r>
          <a:r>
            <a:rPr lang="fr-FR" sz="1700" kern="1200"/>
            <a:t>Le pattern Singleton</a:t>
          </a:r>
          <a:endParaRPr lang="en-US" sz="1700" kern="1200"/>
        </a:p>
      </dsp:txBody>
      <dsp:txXfrm>
        <a:off x="0" y="3685088"/>
        <a:ext cx="6832212" cy="526349"/>
      </dsp:txXfrm>
    </dsp:sp>
    <dsp:sp modelId="{2F9BC57E-04AB-4478-8486-3F02B8522D6A}">
      <dsp:nvSpPr>
        <dsp:cNvPr id="0" name=""/>
        <dsp:cNvSpPr/>
      </dsp:nvSpPr>
      <dsp:spPr>
        <a:xfrm>
          <a:off x="0" y="421143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76331"/>
                <a:satOff val="1326"/>
                <a:lumOff val="3138"/>
                <a:alphaOff val="0"/>
                <a:tint val="96000"/>
                <a:lumMod val="104000"/>
              </a:schemeClr>
            </a:gs>
            <a:gs pos="100000">
              <a:schemeClr val="accent2">
                <a:hueOff val="-1176331"/>
                <a:satOff val="1326"/>
                <a:lumOff val="313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76331"/>
              <a:satOff val="1326"/>
              <a:lumOff val="313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42930-C805-4CEC-87D0-DE2A4B120023}">
      <dsp:nvSpPr>
        <dsp:cNvPr id="0" name=""/>
        <dsp:cNvSpPr/>
      </dsp:nvSpPr>
      <dsp:spPr>
        <a:xfrm>
          <a:off x="0" y="4211437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9 </a:t>
          </a:r>
          <a:r>
            <a:rPr lang="fr-FR" sz="1700" kern="1200"/>
            <a:t>Introduction aux patterns de structuration</a:t>
          </a:r>
          <a:endParaRPr lang="en-US" sz="1700" kern="1200"/>
        </a:p>
      </dsp:txBody>
      <dsp:txXfrm>
        <a:off x="0" y="4211437"/>
        <a:ext cx="6832212" cy="526349"/>
      </dsp:txXfrm>
    </dsp:sp>
    <dsp:sp modelId="{FBCE3240-1301-4383-A91A-595674868DAB}">
      <dsp:nvSpPr>
        <dsp:cNvPr id="0" name=""/>
        <dsp:cNvSpPr/>
      </dsp:nvSpPr>
      <dsp:spPr>
        <a:xfrm>
          <a:off x="0" y="473778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3CFC5D-08FF-49AE-95B6-256CB93B5E06}">
      <dsp:nvSpPr>
        <dsp:cNvPr id="0" name=""/>
        <dsp:cNvSpPr/>
      </dsp:nvSpPr>
      <dsp:spPr>
        <a:xfrm>
          <a:off x="0" y="4737786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10 </a:t>
          </a:r>
          <a:r>
            <a:rPr lang="fr-FR" sz="1700" kern="1200"/>
            <a:t>Le pattern Adapter</a:t>
          </a:r>
          <a:endParaRPr lang="en-US" sz="1700" kern="1200"/>
        </a:p>
      </dsp:txBody>
      <dsp:txXfrm>
        <a:off x="0" y="4737786"/>
        <a:ext cx="6832212" cy="526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11 Le pattern Bridge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642"/>
        <a:ext cx="6832212" cy="526349"/>
      </dsp:txXfrm>
    </dsp:sp>
    <dsp:sp modelId="{BBC440DD-CF66-435C-A486-8E8D7FF8C2F3}">
      <dsp:nvSpPr>
        <dsp:cNvPr id="0" name=""/>
        <dsp:cNvSpPr/>
      </dsp:nvSpPr>
      <dsp:spPr>
        <a:xfrm>
          <a:off x="0" y="52699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47041"/>
                <a:satOff val="166"/>
                <a:lumOff val="392"/>
                <a:alphaOff val="0"/>
                <a:tint val="96000"/>
                <a:lumMod val="104000"/>
              </a:schemeClr>
            </a:gs>
            <a:gs pos="100000">
              <a:schemeClr val="accent2">
                <a:hueOff val="-147041"/>
                <a:satOff val="166"/>
                <a:lumOff val="3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7041"/>
              <a:satOff val="166"/>
              <a:lumOff val="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BD4957-0866-4BD7-82CF-3BD10B455B46}">
      <dsp:nvSpPr>
        <dsp:cNvPr id="0" name=""/>
        <dsp:cNvSpPr/>
      </dsp:nvSpPr>
      <dsp:spPr>
        <a:xfrm>
          <a:off x="0" y="52699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12 Le pattern Composite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526992"/>
        <a:ext cx="6832212" cy="526349"/>
      </dsp:txXfrm>
    </dsp:sp>
    <dsp:sp modelId="{75EF279D-3468-41C0-96BD-E8D1407B7C29}">
      <dsp:nvSpPr>
        <dsp:cNvPr id="0" name=""/>
        <dsp:cNvSpPr/>
      </dsp:nvSpPr>
      <dsp:spPr>
        <a:xfrm>
          <a:off x="0" y="105334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294083"/>
                <a:satOff val="332"/>
                <a:lumOff val="784"/>
                <a:alphaOff val="0"/>
                <a:tint val="96000"/>
                <a:lumMod val="104000"/>
              </a:schemeClr>
            </a:gs>
            <a:gs pos="100000">
              <a:schemeClr val="accent2">
                <a:hueOff val="-294083"/>
                <a:satOff val="332"/>
                <a:lumOff val="7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94083"/>
              <a:satOff val="332"/>
              <a:lumOff val="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9B8D76-35EF-4D3C-BF55-F13CBCCC3EF0}">
      <dsp:nvSpPr>
        <dsp:cNvPr id="0" name=""/>
        <dsp:cNvSpPr/>
      </dsp:nvSpPr>
      <dsp:spPr>
        <a:xfrm>
          <a:off x="0" y="1053341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13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Decorator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053341"/>
        <a:ext cx="6832212" cy="526349"/>
      </dsp:txXfrm>
    </dsp:sp>
    <dsp:sp modelId="{5B680293-371B-4548-B906-8A8BEE039175}">
      <dsp:nvSpPr>
        <dsp:cNvPr id="0" name=""/>
        <dsp:cNvSpPr/>
      </dsp:nvSpPr>
      <dsp:spPr>
        <a:xfrm>
          <a:off x="0" y="157969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41124"/>
                <a:satOff val="497"/>
                <a:lumOff val="1177"/>
                <a:alphaOff val="0"/>
                <a:tint val="96000"/>
                <a:lumMod val="104000"/>
              </a:schemeClr>
            </a:gs>
            <a:gs pos="100000">
              <a:schemeClr val="accent2">
                <a:hueOff val="-441124"/>
                <a:satOff val="497"/>
                <a:lumOff val="117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143653-9928-41BD-80B4-6AB419719A3F}">
      <dsp:nvSpPr>
        <dsp:cNvPr id="0" name=""/>
        <dsp:cNvSpPr/>
      </dsp:nvSpPr>
      <dsp:spPr>
        <a:xfrm>
          <a:off x="0" y="157969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14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Facade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579690"/>
        <a:ext cx="6832212" cy="526349"/>
      </dsp:txXfrm>
    </dsp:sp>
    <dsp:sp modelId="{A2A8072F-99F8-407D-87F8-59CB4540D358}">
      <dsp:nvSpPr>
        <dsp:cNvPr id="0" name=""/>
        <dsp:cNvSpPr/>
      </dsp:nvSpPr>
      <dsp:spPr>
        <a:xfrm>
          <a:off x="0" y="21060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588166"/>
                <a:satOff val="663"/>
                <a:lumOff val="1569"/>
                <a:alphaOff val="0"/>
                <a:tint val="96000"/>
                <a:lumMod val="104000"/>
              </a:schemeClr>
            </a:gs>
            <a:gs pos="100000">
              <a:schemeClr val="accent2">
                <a:hueOff val="-588166"/>
                <a:satOff val="663"/>
                <a:lumOff val="156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88166"/>
              <a:satOff val="663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6D0200-7872-4CDD-AECA-0F50D3CD9DB2}">
      <dsp:nvSpPr>
        <dsp:cNvPr id="0" name=""/>
        <dsp:cNvSpPr/>
      </dsp:nvSpPr>
      <dsp:spPr>
        <a:xfrm>
          <a:off x="0" y="210604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15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Flyweight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106040"/>
        <a:ext cx="6832212" cy="526349"/>
      </dsp:txXfrm>
    </dsp:sp>
    <dsp:sp modelId="{E3CE4952-C29D-4C43-A51D-D6D7C793CC56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735207"/>
                <a:satOff val="829"/>
                <a:lumOff val="1961"/>
                <a:alphaOff val="0"/>
                <a:tint val="96000"/>
                <a:lumMod val="104000"/>
              </a:schemeClr>
            </a:gs>
            <a:gs pos="100000">
              <a:schemeClr val="accent2">
                <a:hueOff val="-735207"/>
                <a:satOff val="829"/>
                <a:lumOff val="196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35207"/>
              <a:satOff val="829"/>
              <a:lumOff val="196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64EB4E-8139-4569-99B0-CC758AC92D11}">
      <dsp:nvSpPr>
        <dsp:cNvPr id="0" name=""/>
        <dsp:cNvSpPr/>
      </dsp:nvSpPr>
      <dsp:spPr>
        <a:xfrm>
          <a:off x="0" y="2632389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16 Le pattern Proxy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632389"/>
        <a:ext cx="6832212" cy="526349"/>
      </dsp:txXfrm>
    </dsp:sp>
    <dsp:sp modelId="{726D6E48-5ABD-4217-A425-725A634F91D4}">
      <dsp:nvSpPr>
        <dsp:cNvPr id="0" name=""/>
        <dsp:cNvSpPr/>
      </dsp:nvSpPr>
      <dsp:spPr>
        <a:xfrm>
          <a:off x="0" y="31587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882249"/>
                <a:satOff val="995"/>
                <a:lumOff val="2353"/>
                <a:alphaOff val="0"/>
                <a:tint val="96000"/>
                <a:lumMod val="104000"/>
              </a:schemeClr>
            </a:gs>
            <a:gs pos="100000">
              <a:schemeClr val="accent2">
                <a:hueOff val="-882249"/>
                <a:satOff val="995"/>
                <a:lumOff val="2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228D8-3D6C-4207-8714-A7B1A4BDFB18}">
      <dsp:nvSpPr>
        <dsp:cNvPr id="0" name=""/>
        <dsp:cNvSpPr/>
      </dsp:nvSpPr>
      <dsp:spPr>
        <a:xfrm>
          <a:off x="0" y="315873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17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Introduction aux patterns de comportement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158738"/>
        <a:ext cx="6832212" cy="526349"/>
      </dsp:txXfrm>
    </dsp:sp>
    <dsp:sp modelId="{06BC5123-8DBF-414B-9C93-35C43E8B1D0C}">
      <dsp:nvSpPr>
        <dsp:cNvPr id="0" name=""/>
        <dsp:cNvSpPr/>
      </dsp:nvSpPr>
      <dsp:spPr>
        <a:xfrm>
          <a:off x="0" y="368508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029290"/>
                <a:satOff val="1160"/>
                <a:lumOff val="2746"/>
                <a:alphaOff val="0"/>
                <a:tint val="96000"/>
                <a:lumMod val="104000"/>
              </a:schemeClr>
            </a:gs>
            <a:gs pos="100000">
              <a:schemeClr val="accent2">
                <a:hueOff val="-1029290"/>
                <a:satOff val="1160"/>
                <a:lumOff val="274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29290"/>
              <a:satOff val="1160"/>
              <a:lumOff val="27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DA925-F76A-467D-BB36-C8E452C4B14D}">
      <dsp:nvSpPr>
        <dsp:cNvPr id="0" name=""/>
        <dsp:cNvSpPr/>
      </dsp:nvSpPr>
      <dsp:spPr>
        <a:xfrm>
          <a:off x="0" y="368508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18 Le pattern Chain of Responsibility</a:t>
          </a:r>
        </a:p>
      </dsp:txBody>
      <dsp:txXfrm>
        <a:off x="0" y="3685088"/>
        <a:ext cx="6832212" cy="526349"/>
      </dsp:txXfrm>
    </dsp:sp>
    <dsp:sp modelId="{70EB8B66-E9D7-46A8-B58C-14A20C20021A}">
      <dsp:nvSpPr>
        <dsp:cNvPr id="0" name=""/>
        <dsp:cNvSpPr/>
      </dsp:nvSpPr>
      <dsp:spPr>
        <a:xfrm>
          <a:off x="0" y="421143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76331"/>
                <a:satOff val="1326"/>
                <a:lumOff val="3138"/>
                <a:alphaOff val="0"/>
                <a:tint val="96000"/>
                <a:lumMod val="104000"/>
              </a:schemeClr>
            </a:gs>
            <a:gs pos="100000">
              <a:schemeClr val="accent2">
                <a:hueOff val="-1176331"/>
                <a:satOff val="1326"/>
                <a:lumOff val="313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76331"/>
              <a:satOff val="1326"/>
              <a:lumOff val="313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125E1E-D390-4135-BA46-4E60BB39D81D}">
      <dsp:nvSpPr>
        <dsp:cNvPr id="0" name=""/>
        <dsp:cNvSpPr/>
      </dsp:nvSpPr>
      <dsp:spPr>
        <a:xfrm>
          <a:off x="0" y="4211437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19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Command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211437"/>
        <a:ext cx="6832212" cy="526349"/>
      </dsp:txXfrm>
    </dsp:sp>
    <dsp:sp modelId="{4E851449-3906-48B8-99F9-16053860F7E8}">
      <dsp:nvSpPr>
        <dsp:cNvPr id="0" name=""/>
        <dsp:cNvSpPr/>
      </dsp:nvSpPr>
      <dsp:spPr>
        <a:xfrm>
          <a:off x="0" y="473778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E3B69D-1DD0-416D-BC83-20735260F489}">
      <dsp:nvSpPr>
        <dsp:cNvPr id="0" name=""/>
        <dsp:cNvSpPr/>
      </dsp:nvSpPr>
      <dsp:spPr>
        <a:xfrm>
          <a:off x="0" y="4737786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20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Interpreter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737786"/>
        <a:ext cx="6832212" cy="526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257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2570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21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Iterator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570"/>
        <a:ext cx="6832212" cy="478148"/>
      </dsp:txXfrm>
    </dsp:sp>
    <dsp:sp modelId="{BBC440DD-CF66-435C-A486-8E8D7FF8C2F3}">
      <dsp:nvSpPr>
        <dsp:cNvPr id="0" name=""/>
        <dsp:cNvSpPr/>
      </dsp:nvSpPr>
      <dsp:spPr>
        <a:xfrm>
          <a:off x="0" y="48071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"/>
                <a:satOff val="149"/>
                <a:lumOff val="353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"/>
                <a:satOff val="149"/>
                <a:lumOff val="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"/>
              <a:satOff val="149"/>
              <a:lumOff val="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BD4957-0866-4BD7-82CF-3BD10B455B46}">
      <dsp:nvSpPr>
        <dsp:cNvPr id="0" name=""/>
        <dsp:cNvSpPr/>
      </dsp:nvSpPr>
      <dsp:spPr>
        <a:xfrm>
          <a:off x="0" y="480719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22 Le pattern Mediator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80719"/>
        <a:ext cx="6832212" cy="478148"/>
      </dsp:txXfrm>
    </dsp:sp>
    <dsp:sp modelId="{E04D6A27-1101-468C-A994-0B2CEDE05194}">
      <dsp:nvSpPr>
        <dsp:cNvPr id="0" name=""/>
        <dsp:cNvSpPr/>
      </dsp:nvSpPr>
      <dsp:spPr>
        <a:xfrm>
          <a:off x="0" y="95886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264675"/>
                <a:satOff val="298"/>
                <a:lumOff val="706"/>
                <a:alphaOff val="0"/>
                <a:tint val="96000"/>
                <a:lumMod val="104000"/>
              </a:schemeClr>
            </a:gs>
            <a:gs pos="100000">
              <a:schemeClr val="accent2">
                <a:hueOff val="-264675"/>
                <a:satOff val="298"/>
                <a:lumOff val="70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6FC157-D4F9-4052-AB2A-8039B3336120}">
      <dsp:nvSpPr>
        <dsp:cNvPr id="0" name=""/>
        <dsp:cNvSpPr/>
      </dsp:nvSpPr>
      <dsp:spPr>
        <a:xfrm>
          <a:off x="0" y="958868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23 Le pattern Memento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958868"/>
        <a:ext cx="6832212" cy="478148"/>
      </dsp:txXfrm>
    </dsp:sp>
    <dsp:sp modelId="{681B20B2-E0DD-41AE-97B4-A46549464311}">
      <dsp:nvSpPr>
        <dsp:cNvPr id="0" name=""/>
        <dsp:cNvSpPr/>
      </dsp:nvSpPr>
      <dsp:spPr>
        <a:xfrm>
          <a:off x="0" y="143701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397012"/>
                <a:satOff val="448"/>
                <a:lumOff val="1059"/>
                <a:alphaOff val="0"/>
                <a:tint val="96000"/>
                <a:lumMod val="104000"/>
              </a:schemeClr>
            </a:gs>
            <a:gs pos="100000">
              <a:schemeClr val="accent2">
                <a:hueOff val="-397012"/>
                <a:satOff val="448"/>
                <a:lumOff val="105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97012"/>
              <a:satOff val="448"/>
              <a:lumOff val="105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F31ADB-FEB1-4C22-858E-8ACB0597E998}">
      <dsp:nvSpPr>
        <dsp:cNvPr id="0" name=""/>
        <dsp:cNvSpPr/>
      </dsp:nvSpPr>
      <dsp:spPr>
        <a:xfrm>
          <a:off x="0" y="1437017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24 Le pattern Observer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437017"/>
        <a:ext cx="6832212" cy="478148"/>
      </dsp:txXfrm>
    </dsp:sp>
    <dsp:sp modelId="{A2A8072F-99F8-407D-87F8-59CB4540D358}">
      <dsp:nvSpPr>
        <dsp:cNvPr id="0" name=""/>
        <dsp:cNvSpPr/>
      </dsp:nvSpPr>
      <dsp:spPr>
        <a:xfrm>
          <a:off x="0" y="191516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529349"/>
                <a:satOff val="597"/>
                <a:lumOff val="1412"/>
                <a:alphaOff val="0"/>
                <a:tint val="96000"/>
                <a:lumMod val="104000"/>
              </a:schemeClr>
            </a:gs>
            <a:gs pos="100000">
              <a:schemeClr val="accent2">
                <a:hueOff val="-529349"/>
                <a:satOff val="597"/>
                <a:lumOff val="141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6D0200-7872-4CDD-AECA-0F50D3CD9DB2}">
      <dsp:nvSpPr>
        <dsp:cNvPr id="0" name=""/>
        <dsp:cNvSpPr/>
      </dsp:nvSpPr>
      <dsp:spPr>
        <a:xfrm>
          <a:off x="0" y="1915166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25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State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915166"/>
        <a:ext cx="6832212" cy="478148"/>
      </dsp:txXfrm>
    </dsp:sp>
    <dsp:sp modelId="{C481B92B-4699-49F3-9D1D-7F027EA52FBC}">
      <dsp:nvSpPr>
        <dsp:cNvPr id="0" name=""/>
        <dsp:cNvSpPr/>
      </dsp:nvSpPr>
      <dsp:spPr>
        <a:xfrm>
          <a:off x="0" y="239331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6000"/>
                <a:lumMod val="104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167057-C2C6-485D-B5EE-DFC92E764964}">
      <dsp:nvSpPr>
        <dsp:cNvPr id="0" name=""/>
        <dsp:cNvSpPr/>
      </dsp:nvSpPr>
      <dsp:spPr>
        <a:xfrm>
          <a:off x="0" y="2393315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26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Strategy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393315"/>
        <a:ext cx="6832212" cy="478148"/>
      </dsp:txXfrm>
    </dsp:sp>
    <dsp:sp modelId="{726D6E48-5ABD-4217-A425-725A634F91D4}">
      <dsp:nvSpPr>
        <dsp:cNvPr id="0" name=""/>
        <dsp:cNvSpPr/>
      </dsp:nvSpPr>
      <dsp:spPr>
        <a:xfrm>
          <a:off x="0" y="287146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794024"/>
                <a:satOff val="895"/>
                <a:lumOff val="2118"/>
                <a:alphaOff val="0"/>
                <a:tint val="96000"/>
                <a:lumMod val="104000"/>
              </a:schemeClr>
            </a:gs>
            <a:gs pos="100000">
              <a:schemeClr val="accent2">
                <a:hueOff val="-794024"/>
                <a:satOff val="895"/>
                <a:lumOff val="211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228D8-3D6C-4207-8714-A7B1A4BDFB18}">
      <dsp:nvSpPr>
        <dsp:cNvPr id="0" name=""/>
        <dsp:cNvSpPr/>
      </dsp:nvSpPr>
      <dsp:spPr>
        <a:xfrm>
          <a:off x="0" y="2871463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27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Template Method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871463"/>
        <a:ext cx="6832212" cy="478148"/>
      </dsp:txXfrm>
    </dsp:sp>
    <dsp:sp modelId="{06BC5123-8DBF-414B-9C93-35C43E8B1D0C}">
      <dsp:nvSpPr>
        <dsp:cNvPr id="0" name=""/>
        <dsp:cNvSpPr/>
      </dsp:nvSpPr>
      <dsp:spPr>
        <a:xfrm>
          <a:off x="0" y="334961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926361"/>
                <a:satOff val="1044"/>
                <a:lumOff val="2471"/>
                <a:alphaOff val="0"/>
                <a:tint val="96000"/>
                <a:lumMod val="104000"/>
              </a:schemeClr>
            </a:gs>
            <a:gs pos="100000">
              <a:schemeClr val="accent2">
                <a:hueOff val="-926361"/>
                <a:satOff val="1044"/>
                <a:lumOff val="247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26361"/>
              <a:satOff val="1044"/>
              <a:lumOff val="247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DA925-F76A-467D-BB36-C8E452C4B14D}">
      <dsp:nvSpPr>
        <dsp:cNvPr id="0" name=""/>
        <dsp:cNvSpPr/>
      </dsp:nvSpPr>
      <dsp:spPr>
        <a:xfrm>
          <a:off x="0" y="3349612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28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Visitor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349612"/>
        <a:ext cx="6832212" cy="478148"/>
      </dsp:txXfrm>
    </dsp:sp>
    <dsp:sp modelId="{1BF80029-CC99-41B6-B4CC-95FE159B2059}">
      <dsp:nvSpPr>
        <dsp:cNvPr id="0" name=""/>
        <dsp:cNvSpPr/>
      </dsp:nvSpPr>
      <dsp:spPr>
        <a:xfrm>
          <a:off x="0" y="382776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058698"/>
                <a:satOff val="1194"/>
                <a:lumOff val="2824"/>
                <a:alphaOff val="0"/>
                <a:tint val="96000"/>
                <a:lumMod val="104000"/>
              </a:schemeClr>
            </a:gs>
            <a:gs pos="100000">
              <a:schemeClr val="accent2">
                <a:hueOff val="-1058698"/>
                <a:satOff val="1194"/>
                <a:lumOff val="282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795696-3263-46FF-B15C-8D403C3E034F}">
      <dsp:nvSpPr>
        <dsp:cNvPr id="0" name=""/>
        <dsp:cNvSpPr/>
      </dsp:nvSpPr>
      <dsp:spPr>
        <a:xfrm>
          <a:off x="0" y="3827761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29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Compositions et variations de patterns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827761"/>
        <a:ext cx="6832212" cy="478148"/>
      </dsp:txXfrm>
    </dsp:sp>
    <dsp:sp modelId="{4E851449-3906-48B8-99F9-16053860F7E8}">
      <dsp:nvSpPr>
        <dsp:cNvPr id="0" name=""/>
        <dsp:cNvSpPr/>
      </dsp:nvSpPr>
      <dsp:spPr>
        <a:xfrm>
          <a:off x="0" y="430591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91035"/>
                <a:satOff val="1343"/>
                <a:lumOff val="3177"/>
                <a:alphaOff val="0"/>
                <a:tint val="96000"/>
                <a:lumMod val="104000"/>
              </a:schemeClr>
            </a:gs>
            <a:gs pos="100000">
              <a:schemeClr val="accent2">
                <a:hueOff val="-1191035"/>
                <a:satOff val="1343"/>
                <a:lumOff val="317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91035"/>
              <a:satOff val="1343"/>
              <a:lumOff val="3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E3B69D-1DD0-416D-BC83-20735260F489}">
      <dsp:nvSpPr>
        <dsp:cNvPr id="0" name=""/>
        <dsp:cNvSpPr/>
      </dsp:nvSpPr>
      <dsp:spPr>
        <a:xfrm>
          <a:off x="0" y="4305910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30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composite MVC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305910"/>
        <a:ext cx="6832212" cy="478148"/>
      </dsp:txXfrm>
    </dsp:sp>
    <dsp:sp modelId="{DC908A5E-2271-46FD-9C69-FA0F47C887A2}">
      <dsp:nvSpPr>
        <dsp:cNvPr id="0" name=""/>
        <dsp:cNvSpPr/>
      </dsp:nvSpPr>
      <dsp:spPr>
        <a:xfrm>
          <a:off x="0" y="478405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D8DE5-934D-49A2-B3BF-FE88FC767E98}">
      <dsp:nvSpPr>
        <dsp:cNvPr id="0" name=""/>
        <dsp:cNvSpPr/>
      </dsp:nvSpPr>
      <dsp:spPr>
        <a:xfrm>
          <a:off x="0" y="4784059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31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Exercices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784059"/>
        <a:ext cx="6832212" cy="478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80970-2FEF-8F41-9CC0-B3791ED10CA2}" type="datetimeFigureOut">
              <a:rPr lang="en-FR" smtClean="0"/>
              <a:t>12/30/2024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86FC9-22D8-2845-A332-3D6011EB0F07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133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908" y="-848056"/>
            <a:ext cx="9553272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F3C68BB-7674-DDB3-A386-6CB465404D51}"/>
              </a:ext>
            </a:extLst>
          </p:cNvPr>
          <p:cNvSpPr/>
          <p:nvPr userDrawn="1"/>
        </p:nvSpPr>
        <p:spPr bwMode="auto">
          <a:xfrm flipV="1">
            <a:off x="1" y="695191"/>
            <a:ext cx="106894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3CDA7D2-F0FA-461A-A216-D07619298B24}"/>
              </a:ext>
            </a:extLst>
          </p:cNvPr>
          <p:cNvSpPr txBox="1">
            <a:spLocks/>
          </p:cNvSpPr>
          <p:nvPr userDrawn="1"/>
        </p:nvSpPr>
        <p:spPr>
          <a:xfrm>
            <a:off x="289963" y="766277"/>
            <a:ext cx="4676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A5698A-119C-4A07-8C89-A8F5CF82F37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CAC8D25-59BA-EB30-AE23-377A9DD4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02" y="2189410"/>
            <a:ext cx="6829577" cy="3837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FA29242-DBF0-6041-C0F2-E7B114DAE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B084CC-A88F-F883-B758-2CF09297E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fr-FR"/>
              <a:t>Taille 32</a:t>
            </a:r>
            <a:br>
              <a:rPr lang="fr-FR"/>
            </a:br>
            <a:r>
              <a:rPr lang="fr-FR"/>
              <a:t>Taille </a:t>
            </a:r>
            <a:r>
              <a:rPr lang="fr-FR" sz="2600"/>
              <a:t>26</a:t>
            </a:r>
            <a:endParaRPr lang="en-FR" sz="2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F7AF58-5A91-E8DE-4B18-C0E420B34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A071DF-B22A-6817-A0A9-7CADACE76B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3C197E3-26CE-8047-E585-62DE44E76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250DA61-51FE-0FEA-90D2-6955FC9C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‹N°›</a:t>
            </a:fld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7D6D8-DF4C-37D3-7881-AF1F94CAE234}"/>
              </a:ext>
            </a:extLst>
          </p:cNvPr>
          <p:cNvSpPr txBox="1"/>
          <p:nvPr userDrawn="1"/>
        </p:nvSpPr>
        <p:spPr>
          <a:xfrm>
            <a:off x="5731099" y="67742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831711F-E6BE-48C4-D3BE-279C680DF27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20123" y="645105"/>
            <a:ext cx="5122652" cy="524774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  <p:pic>
        <p:nvPicPr>
          <p:cNvPr id="18" name="Image 35">
            <a:extLst>
              <a:ext uri="{FF2B5EF4-FFF2-40B4-BE49-F238E27FC236}">
                <a16:creationId xmlns:a16="http://schemas.microsoft.com/office/drawing/2014/main" id="{54DF7F51-65CF-8F5A-E741-F73DF4307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6768" y="203546"/>
            <a:ext cx="1207504" cy="3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4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069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4800"/>
            <a:ext cx="8915400" cy="49614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695193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0419" y="766278"/>
            <a:ext cx="467688" cy="365125"/>
          </a:xfrm>
          <a:prstGeom prst="rect">
            <a:avLst/>
          </a:prstGeom>
        </p:spPr>
        <p:txBody>
          <a:bodyPr/>
          <a:lstStyle/>
          <a:p>
            <a:fld id="{5FA5698A-119C-4A07-8C89-A8F5CF82F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70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EB81D-EA4A-4C04-4732-92E55C1C8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13FBC59B-7EF7-FA8E-3EA9-72CC3899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2F236BD1-29B0-50E3-B855-A20B58FB6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5757B83-73FA-8E82-203C-02B25446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2A5F43-A0FC-DD23-0FA9-812EF460C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Espace réservé du contenu 4">
            <a:extLst>
              <a:ext uri="{FF2B5EF4-FFF2-40B4-BE49-F238E27FC236}">
                <a16:creationId xmlns:a16="http://schemas.microsoft.com/office/drawing/2014/main" id="{6818D15A-7154-7C2F-3BFE-0474BCE685B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25815947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64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 userDrawn="1"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 userDrawn="1"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1F1121B3-0760-4C35-93E7-A2983B1937C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6768" y="203546"/>
            <a:ext cx="1207504" cy="365196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3A4F81A-9BA5-6619-724B-762B17662F33}"/>
              </a:ext>
            </a:extLst>
          </p:cNvPr>
          <p:cNvSpPr txBox="1">
            <a:spLocks/>
          </p:cNvSpPr>
          <p:nvPr userDrawn="1"/>
        </p:nvSpPr>
        <p:spPr>
          <a:xfrm>
            <a:off x="10209211" y="6503799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56CCF3-6173-7549-968E-3673DCF0B2BD}" type="datetime1">
              <a:rPr lang="fr-FR" smtClean="0"/>
              <a:t>30/12/2024</a:t>
            </a:fld>
            <a:endParaRPr lang="fr-FR"/>
          </a:p>
        </p:txBody>
      </p:sp>
      <p:sp>
        <p:nvSpPr>
          <p:cNvPr id="38" name="Date Placeholder 3">
            <a:extLst>
              <a:ext uri="{FF2B5EF4-FFF2-40B4-BE49-F238E27FC236}">
                <a16:creationId xmlns:a16="http://schemas.microsoft.com/office/drawing/2014/main" id="{5660C9E5-4DC8-78C6-0A4B-62806180DEB4}"/>
              </a:ext>
            </a:extLst>
          </p:cNvPr>
          <p:cNvSpPr txBox="1">
            <a:spLocks/>
          </p:cNvSpPr>
          <p:nvPr userDrawn="1"/>
        </p:nvSpPr>
        <p:spPr>
          <a:xfrm>
            <a:off x="10209211" y="6130537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3F55CA13-814F-7A87-2F03-4A2C99A35C7E}"/>
              </a:ext>
            </a:extLst>
          </p:cNvPr>
          <p:cNvSpPr txBox="1">
            <a:spLocks/>
          </p:cNvSpPr>
          <p:nvPr userDrawn="1"/>
        </p:nvSpPr>
        <p:spPr>
          <a:xfrm>
            <a:off x="8913811" y="6503799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Code : DPC-I-1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D3000464-5ABC-4601-4C95-6085EA039868}"/>
              </a:ext>
            </a:extLst>
          </p:cNvPr>
          <p:cNvSpPr txBox="1">
            <a:spLocks/>
          </p:cNvSpPr>
          <p:nvPr userDrawn="1"/>
        </p:nvSpPr>
        <p:spPr>
          <a:xfrm>
            <a:off x="1984216" y="6549238"/>
            <a:ext cx="1911923" cy="250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Design Patterns en C#</a:t>
            </a:r>
          </a:p>
        </p:txBody>
      </p:sp>
    </p:spTree>
    <p:extLst>
      <p:ext uri="{BB962C8B-B14F-4D97-AF65-F5344CB8AC3E}">
        <p14:creationId xmlns:p14="http://schemas.microsoft.com/office/powerpoint/2010/main" val="37117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25" r:id="rId2"/>
    <p:sldLayoutId id="2147483817" r:id="rId3"/>
    <p:sldLayoutId id="2147483826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galaxy.newzenler.com/courses/design-patterns-cshar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pslearn.blogspot.com/2020/06/what-is-c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pslearn.blogspot.com/2020/06/what-is-c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boisestate.pressbooks.pub/french202/chapter/troisieme-partie-le-spectacle-les-exercices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s://boisestate.pressbooks.pub/french202/chapter/troisieme-partie-le-spectacle-les-exercices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dix.com/c-shar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dix.com/c-shar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odezone/streamlining-api-and-web-service-calls-with-generic-executeasync-in-c-f11159ced3b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odezone/streamlining-api-and-web-service-calls-with-generic-executeasync-in-c-f11159ced3b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37B1-F624-C785-A924-1EF75226B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000"/>
              <a:t>Design Patterns en C#</a:t>
            </a:r>
          </a:p>
        </p:txBody>
      </p:sp>
      <p:pic>
        <p:nvPicPr>
          <p:cNvPr id="5" name="Content Placeholder 4" descr="A yellow background with blue text&#10;&#10;Description automatically generated">
            <a:extLst>
              <a:ext uri="{FF2B5EF4-FFF2-40B4-BE49-F238E27FC236}">
                <a16:creationId xmlns:a16="http://schemas.microsoft.com/office/drawing/2014/main" id="{FF69AB08-4F39-DD5D-25D3-14F8EAECE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83050" y="2202564"/>
            <a:ext cx="6829425" cy="3811772"/>
          </a:xfrm>
        </p:spPr>
      </p:pic>
    </p:spTree>
    <p:extLst>
      <p:ext uri="{BB962C8B-B14F-4D97-AF65-F5344CB8AC3E}">
        <p14:creationId xmlns:p14="http://schemas.microsoft.com/office/powerpoint/2010/main" val="86566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E4A0D-75A4-B3F6-0D19-DE4AE24A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257026" cy="1259894"/>
          </a:xfrm>
        </p:spPr>
        <p:txBody>
          <a:bodyPr>
            <a:normAutofit/>
          </a:bodyPr>
          <a:lstStyle/>
          <a:p>
            <a:r>
              <a:rPr lang="fr-FR"/>
              <a:t>1.5. Organisation du catalogue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FA0AA3-E79E-F706-E830-EFEC78DC3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5D395C-3A20-001B-81B1-D68AD5DD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fr-FR"/>
          </a:p>
        </p:txBody>
      </p:sp>
      <p:pic>
        <p:nvPicPr>
          <p:cNvPr id="6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27646ED4-6A8C-810C-53DE-DE5A9DB966F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42818468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F5D7E-6326-8BAE-2AB0-CCE19F09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896220" cy="1259894"/>
          </a:xfrm>
        </p:spPr>
        <p:txBody>
          <a:bodyPr/>
          <a:lstStyle/>
          <a:p>
            <a:r>
              <a:rPr lang="fr-FR"/>
              <a:t>18.4.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E1CEA-CE3A-2F6B-81A0-9F2860DC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FDD921-2CA0-14FB-A4E4-8FC3CEFA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100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38937A2B-60EA-C52C-FDAF-39F7E1E26D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40069034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DED74-6342-C741-EEF0-0B2CB859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18.5.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9B176C-2AC5-0F83-3D6A-413FC3F3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2520D1-367D-5A5B-5022-CD89E6BB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101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E608CC6F-4014-3610-1C3D-F7F6AA71C7F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22955188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04064-79F8-B637-D281-7203BF55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19 </a:t>
            </a:r>
            <a:br>
              <a:rPr lang="fr-FR"/>
            </a:br>
            <a:r>
              <a:rPr lang="fr-FR"/>
              <a:t>Le pattern Command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47942-0AB3-28F2-40F0-D6EAAF89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19.1. Description</a:t>
            </a:r>
          </a:p>
          <a:p>
            <a:r>
              <a:rPr lang="fr-FR"/>
              <a:t>19.2. Exemple</a:t>
            </a:r>
          </a:p>
          <a:p>
            <a:r>
              <a:rPr lang="fr-FR"/>
              <a:t>19.3. Structure</a:t>
            </a:r>
          </a:p>
          <a:p>
            <a:r>
              <a:rPr lang="fr-FR"/>
              <a:t>19.4. Domaines d’application</a:t>
            </a:r>
          </a:p>
          <a:p>
            <a:r>
              <a:rPr lang="fr-FR"/>
              <a:t>19.5.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6A3878-4ECF-4564-F633-BE507B04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D04EEF17-C8FF-5B10-2B51-B97FCB4EC8B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8053613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7FF8B-852F-C7CC-9412-317F23BE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19.1.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2EE9D2-8DCF-6AD4-99A2-6B4C8931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6B8F2-8EB6-7ECB-B6C6-A30A99F1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103</a:t>
            </a:fld>
            <a:endParaRPr lang="fr-FR"/>
          </a:p>
        </p:txBody>
      </p:sp>
      <p:pic>
        <p:nvPicPr>
          <p:cNvPr id="7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76A0E943-F5E0-9A16-5FE3-57A61526AB2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196049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F78DB-4B24-7756-5438-5D703F6A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19.2.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40133E-5777-425F-7AB2-1444D21B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DEB061-1C9C-598E-5907-B202760A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104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7BF4D4C9-CEEE-13C3-1751-9774122135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34178620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5C26A-5264-4EF8-53F2-0EDE0C38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19.3.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35EBC3-81E4-9EA3-7B66-343C6A62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19.3.1 Diagramme de classes</a:t>
            </a:r>
          </a:p>
          <a:p>
            <a:r>
              <a:rPr lang="fr-FR"/>
              <a:t>19.3.2 Participants</a:t>
            </a:r>
          </a:p>
          <a:p>
            <a:r>
              <a:rPr lang="fr-FR"/>
              <a:t>19.3.3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6AE342-FE3F-1746-4FFA-6C6ACAF8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105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C413901E-4CA8-ADE4-52D1-EA5EDBF56A1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406826068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BE048-E522-2213-FBBF-6D10E885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189976" cy="1259894"/>
          </a:xfrm>
        </p:spPr>
        <p:txBody>
          <a:bodyPr/>
          <a:lstStyle/>
          <a:p>
            <a:r>
              <a:rPr lang="fr-FR"/>
              <a:t>19.4.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AC1099-F092-28E0-A29B-D497D930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DB058C-2F0E-3840-92B3-B43204C9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106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395100CA-D60D-D05B-A5E4-213A64BC22A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427604854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A6853-BDD8-633E-B63D-310F187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19.5.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8D57D-A2E5-29CA-429F-D95E60E5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48EF1D-35A4-910A-A64C-75806843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107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66DA5AE4-3652-DA6E-F510-07A46DE3081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35447551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D6F0D-6CED-1744-2ECE-91ECD87A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20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Interpreter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FFAC7-9321-2DD7-28E5-7C8FAC068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20.1. Description</a:t>
            </a:r>
          </a:p>
          <a:p>
            <a:r>
              <a:rPr lang="fr-FR"/>
              <a:t>20.2. Exemple</a:t>
            </a:r>
          </a:p>
          <a:p>
            <a:r>
              <a:rPr lang="fr-FR"/>
              <a:t>20.3. Structure</a:t>
            </a:r>
          </a:p>
          <a:p>
            <a:r>
              <a:rPr lang="fr-FR"/>
              <a:t>20.4. Domaines d'application</a:t>
            </a:r>
          </a:p>
          <a:p>
            <a:r>
              <a:rPr lang="fr-FR"/>
              <a:t>20.5.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3D3265-E0E5-98D7-C066-3CA7B99B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108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8B40AB68-6022-BD24-56F1-1B2882E2215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4811141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10A26-4EF7-1C77-4330-BE3BAFC0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20.1.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B313CE-0724-42F2-5964-0D79BF7E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581F31-61C9-9CEB-A4A3-90A8B330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109</a:t>
            </a:fld>
            <a:endParaRPr lang="fr-FR"/>
          </a:p>
        </p:txBody>
      </p:sp>
      <p:pic>
        <p:nvPicPr>
          <p:cNvPr id="9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D24E5EDE-8034-97D1-552C-8D7C04A4EFF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321517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CC50EA-6787-113B-1A2A-E8BD190F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4" y="645106"/>
            <a:ext cx="11219285" cy="1173630"/>
          </a:xfrm>
        </p:spPr>
        <p:txBody>
          <a:bodyPr>
            <a:normAutofit fontScale="90000"/>
          </a:bodyPr>
          <a:lstStyle/>
          <a:p>
            <a:r>
              <a:rPr lang="fr-FR" sz="4000"/>
              <a:t>Chapitre 2 </a:t>
            </a:r>
            <a:br>
              <a:rPr lang="fr-FR"/>
            </a:br>
            <a:r>
              <a:rPr lang="fr-FR"/>
              <a:t>Une étude de cas : la vente en ligne de véhicules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B1854-1D9F-44EB-FE7C-BB55E45F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785C6"/>
              </a:buClr>
            </a:pPr>
            <a:r>
              <a:rPr lang="fr-FR"/>
              <a:t>2.1. Description du système</a:t>
            </a:r>
          </a:p>
          <a:p>
            <a:pPr>
              <a:buClr>
                <a:srgbClr val="0785C6"/>
              </a:buClr>
            </a:pPr>
            <a:r>
              <a:rPr lang="fr-FR"/>
              <a:t>2.2. Cahier des charges</a:t>
            </a:r>
          </a:p>
          <a:p>
            <a:pPr>
              <a:buClr>
                <a:srgbClr val="0785C6"/>
              </a:buClr>
            </a:pPr>
            <a:r>
              <a:rPr lang="fr-FR"/>
              <a:t>2.3. Prise en compte des patterns de conception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C399A-4241-0923-1D19-5F4DA50F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11</a:t>
            </a:fld>
            <a:endParaRPr lang="fr-FR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988DE225-8F2F-9289-C507-FF1A3DD5FE7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98929788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98093-13A9-A52A-E2FA-A5E38141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20.2.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067A73-DAC3-1CB8-7C75-A00F4FFB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703F35-B8DC-C28D-E8FF-D2FEE6D4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110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BDC81531-696F-685C-DD42-01E5DB3AAB4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82915478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78B5F-C64B-D882-D7B1-596346F3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20.3.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3400F4-BAAE-55CF-4452-A50AEE17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20.3.1 Diagramme de classes</a:t>
            </a:r>
          </a:p>
          <a:p>
            <a:r>
              <a:rPr lang="fr-FR"/>
              <a:t>20.3.2 Participants</a:t>
            </a:r>
          </a:p>
          <a:p>
            <a:r>
              <a:rPr lang="fr-FR"/>
              <a:t>20.3.3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044CAF-33BA-599A-039C-36B0109A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111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8BC6506E-F6E6-9C33-BBCE-43E69BD1E1F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11891690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E9EE6-68CB-E3D5-DDFB-CC9DB1A3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228076" cy="1259894"/>
          </a:xfrm>
        </p:spPr>
        <p:txBody>
          <a:bodyPr/>
          <a:lstStyle/>
          <a:p>
            <a:r>
              <a:rPr lang="fr-FR"/>
              <a:t>20.4. Domaines d'application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B6636-3754-5342-EFE1-6E77A71D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C3356D-10E4-6FC6-4419-D12FA843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112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0F2C4800-3ED5-B845-AE63-870AB8E1C5B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18775653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DDA31-5542-BAF6-B520-5E23C0E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20.5.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10E43-485A-D412-D1E7-DC0F8FB6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DF99C8-E8A0-9139-9B4A-99FDB9BD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113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D3279EDB-52A4-5AD5-9342-654218CC858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57840343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888BD-1D8D-64A8-01B8-3D25E232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21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Iterator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14765-D60B-830B-52EE-749327ACD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21.1. Description</a:t>
            </a:r>
          </a:p>
          <a:p>
            <a:r>
              <a:rPr lang="fr-FR"/>
              <a:t>21.2. Exemple</a:t>
            </a:r>
          </a:p>
          <a:p>
            <a:r>
              <a:rPr lang="fr-FR"/>
              <a:t>21.3. Structure</a:t>
            </a:r>
          </a:p>
          <a:p>
            <a:r>
              <a:rPr lang="fr-FR"/>
              <a:t>21.4. Domaines d’application</a:t>
            </a:r>
          </a:p>
          <a:p>
            <a:r>
              <a:rPr lang="fr-FR"/>
              <a:t>21.5.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800AB9-FAE1-8202-4AD0-1C6E81F8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114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786BA33E-8AB3-2BC8-5F0E-1296E126F66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2186720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A60DF-B2B6-DA18-7C23-E55E2FFC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21.1.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379305-9A52-1933-6E4D-192BDC3BA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47DC59-39BC-FB22-61C0-D2301E8D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115</a:t>
            </a:fld>
            <a:endParaRPr lang="fr-FR"/>
          </a:p>
        </p:txBody>
      </p:sp>
      <p:pic>
        <p:nvPicPr>
          <p:cNvPr id="7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A67BEBD0-1ADA-FD3C-0F05-8DAE1C263E2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29467807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D677F-0370-5959-1C83-F537C02D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21.2.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55D72-E661-0756-94E4-860B6C47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44D7EF-940B-B730-CD68-D2214C79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116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ED81A5D6-44A7-E579-C883-AB223B9598C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46816977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D9171-3801-5A76-D98C-D0E8F162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21.3.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42B59A-ACCC-91E4-EC8C-5CB2D172A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21.3.1 Diagramme de classes</a:t>
            </a:r>
          </a:p>
          <a:p>
            <a:r>
              <a:rPr lang="fr-FR"/>
              <a:t>21.3.2 Participants</a:t>
            </a:r>
          </a:p>
          <a:p>
            <a:r>
              <a:rPr lang="fr-FR"/>
              <a:t>21.3.3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48751C-1EB6-0F14-D7C8-03578267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117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A0140F1A-69D2-C199-0799-9906D2FE818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8249198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A60D9-307D-CF63-B380-E8EBD239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18576" cy="1259894"/>
          </a:xfrm>
        </p:spPr>
        <p:txBody>
          <a:bodyPr/>
          <a:lstStyle/>
          <a:p>
            <a:r>
              <a:rPr lang="fr-FR"/>
              <a:t>21.4.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87E00-8328-2039-B3D5-19E51F12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F57F7-9A02-27EE-FDC3-6C8B0D8B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118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3E7E7BAC-F756-EC6D-838E-55B2D2F53A9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22836805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DE008-1071-83B2-2228-E87A7BF2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21.5.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361705-ED60-CBEA-9A90-3D22DD5F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1FD426-74A8-CE29-8B39-DBFBE127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119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41B59518-694F-EF94-4F93-1D17D07EF11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15932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9FF8B-2E24-000F-16C8-E7EDC4C3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707763-888D-7AE3-BD8A-E7DA9FFB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7934821" cy="1173630"/>
          </a:xfrm>
        </p:spPr>
        <p:txBody>
          <a:bodyPr>
            <a:normAutofit/>
          </a:bodyPr>
          <a:lstStyle/>
          <a:p>
            <a:r>
              <a:rPr lang="fr-FR"/>
              <a:t>2.1. Description du système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10730-CDFE-7339-A06D-715BFEEE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785C6"/>
              </a:buClr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74881-C733-4E80-3220-9F0C2B95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12</a:t>
            </a:fld>
            <a:endParaRPr lang="fr-FR"/>
          </a:p>
        </p:txBody>
      </p:sp>
      <p:pic>
        <p:nvPicPr>
          <p:cNvPr id="2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34D1DFFD-B9E9-E8DF-DAB0-A8E2F03F2AB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6290642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8F199-A66F-3B44-D3FB-95FA3A1B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22 </a:t>
            </a:r>
            <a:br>
              <a:rPr lang="fr-FR"/>
            </a:br>
            <a:r>
              <a:rPr lang="fr-FR"/>
              <a:t>Le pattern Mediator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9E9478-793D-771B-994C-D03A5A0D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22.1. Description</a:t>
            </a:r>
          </a:p>
          <a:p>
            <a:r>
              <a:rPr lang="fr-FR"/>
              <a:t>22.2. Exemple</a:t>
            </a:r>
          </a:p>
          <a:p>
            <a:r>
              <a:rPr lang="fr-FR"/>
              <a:t>22.3. Structure</a:t>
            </a:r>
          </a:p>
          <a:p>
            <a:r>
              <a:rPr lang="fr-FR"/>
              <a:t>22.4. Domaines d’application</a:t>
            </a:r>
          </a:p>
          <a:p>
            <a:r>
              <a:rPr lang="fr-FR"/>
              <a:t>22.5.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6C48BA-EACD-9970-ABCE-127F00B3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120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19C5D4B3-300A-985C-9567-B04F7719584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1069283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CD71E-E80D-F2BB-7C47-7DAFAB00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22.1.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0BA2F-E67E-BF17-5718-836CD25D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8D3B77-BF13-504C-F0AC-768C0110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121</a:t>
            </a:fld>
            <a:endParaRPr lang="fr-FR"/>
          </a:p>
        </p:txBody>
      </p:sp>
      <p:pic>
        <p:nvPicPr>
          <p:cNvPr id="11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A843A14D-D342-E95D-C487-AC4D44B8B63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1514651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A87EF-EFD2-C1FC-FE52-52269F3B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22.2.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754822-219A-3CA8-4C00-46689216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CF49A0-5B3B-BD3F-F388-A8A6D5A0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122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79DB0F62-47AD-AC02-C011-634BB706892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48880509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495A2-4460-D993-D423-5C779535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22.3.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A435F-82E9-B070-A6C2-84C66773F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22.3.1 Diagramme de classes</a:t>
            </a:r>
          </a:p>
          <a:p>
            <a:r>
              <a:rPr lang="fr-FR"/>
              <a:t>22.3.2 Participants</a:t>
            </a:r>
          </a:p>
          <a:p>
            <a:r>
              <a:rPr lang="fr-FR"/>
              <a:t>22.3.3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75F2EB-923C-FACE-9116-176F7252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123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340FCAE5-4D08-CF64-7CCD-C0001F3E13D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153905039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531A2-6E2F-5B77-2A5D-77B752C7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5"/>
            <a:ext cx="8018525" cy="1259894"/>
          </a:xfrm>
        </p:spPr>
        <p:txBody>
          <a:bodyPr/>
          <a:lstStyle/>
          <a:p>
            <a:r>
              <a:rPr lang="fr-FR"/>
              <a:t>22.4.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5AB191-5CC5-7006-33E5-3AEF3475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16EFB8-4FF5-3F6F-CEC5-8C85EF36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124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F0F5A55E-FEFE-545C-7F4E-37148F60FE4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275052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97262382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AF89A-0767-1728-2E56-E28BD2BC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22.5.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EEEA94-66BA-4258-E28A-D7E4E86E2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7290DD-2D76-08B1-7296-BF20E63F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125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1AE87F42-0106-BF65-AA51-F02027CEC36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74258092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3C6F8-A25A-1469-9D90-D4A0D3B4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23 </a:t>
            </a:r>
            <a:br>
              <a:rPr lang="fr-FR"/>
            </a:br>
            <a:r>
              <a:rPr lang="fr-FR"/>
              <a:t>Le pattern Memento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B4F6B-3924-41E8-7275-449F650B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23.1. Description</a:t>
            </a:r>
          </a:p>
          <a:p>
            <a:r>
              <a:rPr lang="fr-FR"/>
              <a:t>23.2. Exemple</a:t>
            </a:r>
          </a:p>
          <a:p>
            <a:r>
              <a:rPr lang="fr-FR"/>
              <a:t>23.3. Structure</a:t>
            </a:r>
          </a:p>
          <a:p>
            <a:r>
              <a:rPr lang="fr-FR"/>
              <a:t>23.4. Domaines d’application</a:t>
            </a:r>
          </a:p>
          <a:p>
            <a:r>
              <a:rPr lang="fr-FR"/>
              <a:t>23.5.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F686C6-172D-8D02-C9DD-7E1B938B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126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6CAA0D0D-9D1E-82C3-443A-00184E50089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5200165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DEFEB-C5FF-D605-FB6E-DAB1B581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23.1.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EE798-44FB-D71B-3E14-32D3AD74A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94D2C-7C0E-1C07-D373-AD9516E6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127</a:t>
            </a:fld>
            <a:endParaRPr lang="fr-FR"/>
          </a:p>
        </p:txBody>
      </p:sp>
      <p:pic>
        <p:nvPicPr>
          <p:cNvPr id="9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BE89D643-38A7-335E-C082-EFAE8A5428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45517764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4CBE0-7484-8552-A024-149A4DAE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23.2.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C86153-7266-1083-B276-524CD44B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DDDE9C-E005-19F8-27CB-63F781C3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128</a:t>
            </a:fld>
            <a:endParaRPr lang="fr-FR"/>
          </a:p>
        </p:txBody>
      </p:sp>
      <p:pic>
        <p:nvPicPr>
          <p:cNvPr id="6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5A077143-947C-0B11-D7A5-EA6623294EC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34642920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7939C-76DE-F2E7-F5C5-7A352B42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23.3.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1294D-5FFE-370A-FB9E-BC46311E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23.3.1 Diagramme de classes</a:t>
            </a:r>
          </a:p>
          <a:p>
            <a:r>
              <a:rPr lang="fr-FR"/>
              <a:t>23.3.2 Participants</a:t>
            </a:r>
          </a:p>
          <a:p>
            <a:r>
              <a:rPr lang="fr-FR"/>
              <a:t>23.3.3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E3502E-526C-B268-3900-ECC645B1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129</a:t>
            </a:fld>
            <a:endParaRPr lang="fr-FR"/>
          </a:p>
        </p:txBody>
      </p:sp>
      <p:pic>
        <p:nvPicPr>
          <p:cNvPr id="6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85152FAC-6176-14B0-A2F1-A976CA2A11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43235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57800-A991-314C-4768-775ADEA20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207D64-5ED5-36E1-2130-4F54E9AA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662727" cy="1259894"/>
          </a:xfrm>
        </p:spPr>
        <p:txBody>
          <a:bodyPr>
            <a:normAutofit/>
          </a:bodyPr>
          <a:lstStyle/>
          <a:p>
            <a:r>
              <a:rPr lang="fr-FR"/>
              <a:t>2.2. Cahier des charges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F4EC1-FAE1-D5C2-8F62-A403990D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785C6"/>
              </a:buClr>
            </a:pP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C0187-F042-3C32-2CF1-0A640BD5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13</a:t>
            </a:fld>
            <a:endParaRPr lang="fr-FR"/>
          </a:p>
        </p:txBody>
      </p:sp>
      <p:pic>
        <p:nvPicPr>
          <p:cNvPr id="2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C0957527-7779-467B-60ED-E571F2563D3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45479700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D8A7B-1FDF-841F-695C-BC7EF7AE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151876" cy="1259894"/>
          </a:xfrm>
        </p:spPr>
        <p:txBody>
          <a:bodyPr/>
          <a:lstStyle/>
          <a:p>
            <a:r>
              <a:rPr lang="fr-FR"/>
              <a:t>23.4.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65E338-E4F7-A7BA-59F8-20991D67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018A53-0D31-04FC-266C-8567B5BA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130</a:t>
            </a:fld>
            <a:endParaRPr lang="fr-FR"/>
          </a:p>
        </p:txBody>
      </p:sp>
      <p:pic>
        <p:nvPicPr>
          <p:cNvPr id="6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E04A3591-D908-BBED-75C7-EBEBC041E04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1009794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4E3C3-97F0-0A64-1375-5D774710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23.5.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CB3AE-44D0-572C-E851-457ECF1B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D9F8BF-72CF-5C72-44E7-782091DD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131</a:t>
            </a:fld>
            <a:endParaRPr lang="fr-FR"/>
          </a:p>
        </p:txBody>
      </p:sp>
      <p:pic>
        <p:nvPicPr>
          <p:cNvPr id="7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0BE83C3E-7B6B-4BB2-1730-B8E4199E7E3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74656176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0B402-AD0A-94E5-EF1F-35576B02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24</a:t>
            </a:r>
            <a:br>
              <a:rPr lang="fr-FR"/>
            </a:br>
            <a:r>
              <a:rPr lang="fr-FR"/>
              <a:t>Le pattern Observer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DB906-BC0B-3F10-D29A-841954796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24.1. Description</a:t>
            </a:r>
          </a:p>
          <a:p>
            <a:r>
              <a:rPr lang="fr-FR"/>
              <a:t>24.2. Exemple</a:t>
            </a:r>
          </a:p>
          <a:p>
            <a:r>
              <a:rPr lang="fr-FR"/>
              <a:t>24.3. Structure</a:t>
            </a:r>
          </a:p>
          <a:p>
            <a:r>
              <a:rPr lang="fr-FR"/>
              <a:t>24.4. Domaines d’application</a:t>
            </a:r>
          </a:p>
          <a:p>
            <a:r>
              <a:rPr lang="fr-FR"/>
              <a:t>24.5.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E7425C-E4DC-3C32-A1A3-FBBF23A2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3FD718B0-468C-600C-643E-BDDAA160506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14859237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B4914-7710-DEF7-8636-0983D76C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24.1.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7F458-0211-1AB7-645A-66013869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D71935-96F2-F7C2-203A-B3C57B70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133</a:t>
            </a:fld>
            <a:endParaRPr lang="fr-FR"/>
          </a:p>
        </p:txBody>
      </p:sp>
      <p:pic>
        <p:nvPicPr>
          <p:cNvPr id="7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7AD496CD-1036-2E40-0113-54FC858EF17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409816434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CECDD-0633-DAD5-2C30-9B7047AF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24.2.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0165E-6416-6671-ED66-FBDC5185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BB9D38-715F-E14E-562A-09F17BB6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134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2687D111-C548-C3A9-DAC1-116F229944E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283435598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464CC-7040-5A5B-0B72-957AD9D1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24.3.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2E665-BFBF-3A51-E2E2-AC0E1307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24.3.1 Diagramme de classes</a:t>
            </a:r>
          </a:p>
          <a:p>
            <a:r>
              <a:rPr lang="fr-FR"/>
              <a:t>24.3.2 Participants</a:t>
            </a:r>
          </a:p>
          <a:p>
            <a:r>
              <a:rPr lang="fr-FR"/>
              <a:t>24.3.3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C7E2E9-357C-05E3-6E50-683F952B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135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AEE8C6B1-F66F-4D9D-FE98-57C0025A1D0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96603379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3BEA2-6FC6-7472-BF43-16B068F5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32926" cy="1259894"/>
          </a:xfrm>
        </p:spPr>
        <p:txBody>
          <a:bodyPr/>
          <a:lstStyle/>
          <a:p>
            <a:r>
              <a:rPr lang="fr-FR"/>
              <a:t>24.4.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9AECF-A238-177D-FA04-A241604B4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8A915D-4D5B-19EA-86DF-BADD06B3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136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187D84E6-C517-2C39-4C53-C9F57AC6EDF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117065476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8296F-107D-79D2-2BEA-66646F2B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24.5.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CD3F8-B01E-BAFA-123C-F0B564F6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6C2A70-90B7-9C9B-0826-EC09252E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137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D38C9A4D-472B-BE91-8873-7E55E2E48C4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109154132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A4B50-A5AD-6495-F1A9-25376CC1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25</a:t>
            </a:r>
            <a:br>
              <a:rPr lang="fr-FR"/>
            </a:br>
            <a:r>
              <a:rPr lang="fr-FR"/>
              <a:t>Le pattern State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FF1B89-1AAD-37A7-2C52-AAA59A44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25.1. Description</a:t>
            </a:r>
          </a:p>
          <a:p>
            <a:r>
              <a:rPr lang="fr-FR"/>
              <a:t>25.2. Exemple</a:t>
            </a:r>
          </a:p>
          <a:p>
            <a:r>
              <a:rPr lang="fr-FR"/>
              <a:t>25.3. Structure</a:t>
            </a:r>
          </a:p>
          <a:p>
            <a:r>
              <a:rPr lang="fr-FR"/>
              <a:t>25.4. Domaines d’application</a:t>
            </a:r>
          </a:p>
          <a:p>
            <a:r>
              <a:rPr lang="fr-FR"/>
              <a:t>25.5.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C62847-2097-37C1-4EBA-B58EE82E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138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C47F1207-49CB-6D8C-2D28-E82BE9A4B17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52691583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3846EB-74D8-18AF-9845-D8E612C4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25.1.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597F09-7720-54D5-96D8-5A3F96CB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CF8187-5780-1281-5E11-3A07E82F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139</a:t>
            </a:fld>
            <a:endParaRPr lang="fr-FR"/>
          </a:p>
        </p:txBody>
      </p:sp>
      <p:pic>
        <p:nvPicPr>
          <p:cNvPr id="7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EFBEF1AA-81BA-FB10-0781-F5A30915CD8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97546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FB678-4CFD-F71B-D615-B7ECEA37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276076" cy="1259894"/>
          </a:xfrm>
        </p:spPr>
        <p:txBody>
          <a:bodyPr>
            <a:normAutofit/>
          </a:bodyPr>
          <a:lstStyle/>
          <a:p>
            <a:r>
              <a:rPr lang="fr-FR"/>
              <a:t>2.3. Prise en compte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759903-FD31-58E3-E4C6-A4091676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4A481A-13B3-A56A-E9F8-873BC549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fr-FR"/>
          </a:p>
        </p:txBody>
      </p:sp>
      <p:pic>
        <p:nvPicPr>
          <p:cNvPr id="6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76520667-0C0F-E953-185A-B44FBD01C6A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291499169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B4F4E-D684-556D-1014-A407E02C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25.2.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AC50C-9F52-7755-D414-0B365FFB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B36A9A-46B4-21C1-07F0-339673B3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140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A9532681-AD0A-1F33-E06D-430128FEF52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8239138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89E11-A0B6-530F-EC43-DA9A1DEB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25.3.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1932F-E26A-539C-11D7-D9C15F4C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25.3.1 Diagramme de classes</a:t>
            </a:r>
          </a:p>
          <a:p>
            <a:r>
              <a:rPr lang="fr-FR"/>
              <a:t>25.3.2 Participants</a:t>
            </a:r>
          </a:p>
          <a:p>
            <a:r>
              <a:rPr lang="fr-FR"/>
              <a:t>25.3.3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94815D-82BC-E532-E564-BC74D7CB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141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24E75381-C728-3E84-7372-193DDAD3922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161774340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5AB16-7823-78B9-DC8B-5C267F40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32926" cy="1259894"/>
          </a:xfrm>
        </p:spPr>
        <p:txBody>
          <a:bodyPr/>
          <a:lstStyle/>
          <a:p>
            <a:r>
              <a:rPr lang="fr-FR"/>
              <a:t>25.4.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60013E-79B9-93F3-DD6D-B0F65E7D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CAB464-4C0A-B66F-6B47-29695D3A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142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7EE1D7E1-DEDF-08E0-61AD-A7BDA96A4E3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383821435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0603B-AEDF-42FF-6D26-7D6C5604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25.5.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D1D6A-9909-BF64-93A7-C760E329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DC4322-B57C-F33F-C0BD-86E57C74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143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7F3ED28A-CB3A-6AD3-F6C8-EAA90A7C3DC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04876800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B6055-5450-F1FA-A010-4824C0E2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26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Strategy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6322A-AD75-CC13-3E85-A22CAC7A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26.1. Description</a:t>
            </a:r>
          </a:p>
          <a:p>
            <a:r>
              <a:rPr lang="fr-FR"/>
              <a:t>26.. Exemple</a:t>
            </a:r>
          </a:p>
          <a:p>
            <a:r>
              <a:rPr lang="fr-FR"/>
              <a:t>26.3. Structure</a:t>
            </a:r>
          </a:p>
          <a:p>
            <a:r>
              <a:rPr lang="fr-FR"/>
              <a:t>26.4. Domaines d’application</a:t>
            </a:r>
          </a:p>
          <a:p>
            <a:r>
              <a:rPr lang="fr-FR"/>
              <a:t>26.5.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D5B8D3-6578-BC54-1A99-087E9977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144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6160D8D-A9AA-2F35-AE87-5E90BD63BBF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07604737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3201E-0DAA-7FEF-AC74-4028FC5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26.1.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9FF61-5AA7-1972-CF92-EE42BBC0F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0D30ED-0A13-1835-C254-1FEDA525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145</a:t>
            </a:fld>
            <a:endParaRPr lang="fr-FR"/>
          </a:p>
        </p:txBody>
      </p:sp>
      <p:pic>
        <p:nvPicPr>
          <p:cNvPr id="7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9EA2E7C5-492C-B676-DB6A-6A06B3111C8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173969067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F4F79-6115-2939-DC6B-8ADC8259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26.2.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E37DA5-0766-E33F-2322-5EF9D457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194D81-90DD-FDDC-9C75-8DEB2598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146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310BB97F-E308-195A-06C6-9AA913452D8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89790687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E65AC-9576-0119-646A-86E37F2D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26.3.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73450-55CB-C31B-C40E-51D86318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26.3.1 Diagramme de classes</a:t>
            </a:r>
          </a:p>
          <a:p>
            <a:r>
              <a:rPr lang="fr-FR"/>
              <a:t>26.3.2 Participants</a:t>
            </a:r>
          </a:p>
          <a:p>
            <a:r>
              <a:rPr lang="fr-FR"/>
              <a:t>26.3.3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EE82AC-D527-387E-1F25-1C708AF5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147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2B06FAB3-7E88-FEE5-ACAF-FF4D1ED3FCD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424364188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B99D4-0344-BFD3-93BB-07870C60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47226" cy="1259894"/>
          </a:xfrm>
        </p:spPr>
        <p:txBody>
          <a:bodyPr/>
          <a:lstStyle/>
          <a:p>
            <a:r>
              <a:rPr lang="fr-FR"/>
              <a:t>26.4.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73ECC7-48C2-C2B5-5481-6BC32065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EA34CC-6485-DDD5-CA91-3EEB642E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148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55CF26E3-65C2-84A1-CE47-5F40573679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383646885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022A2-84A7-C511-CE63-64089477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26.5.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6FD71D-8E87-EF46-EFB8-6768670B1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9CFB75-9472-A258-8B0D-9ED894DC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149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FAEC6154-5AF7-25AA-8E9B-6528FA8D50F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351680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ACC143-B54A-9D1F-F62A-091A1200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479693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3</a:t>
            </a:r>
            <a:br>
              <a:rPr lang="en-US"/>
            </a:br>
            <a:r>
              <a:rPr lang="fr-FR"/>
              <a:t>Introduction aux patterns de construction</a:t>
            </a:r>
            <a:endParaRPr lang="en-US" sz="29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22E32-6FC0-28CE-A513-582A4F5C5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3.</a:t>
            </a:r>
            <a:r>
              <a:rPr lang="fr-FR"/>
              <a:t>1. Présentation</a:t>
            </a:r>
          </a:p>
          <a:p>
            <a:r>
              <a:rPr lang="fr-FR"/>
              <a:t>3.2. Les problèmes liés à la création d’objets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51BBE-6C84-1C9A-9153-EED56A79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15</a:t>
            </a:fld>
            <a:endParaRPr lang="fr-FR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F086BC84-A383-4185-64EF-AB0F81467E6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15972892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D8C94-35EE-CD4A-39D9-008403EA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894576" cy="1259894"/>
          </a:xfrm>
        </p:spPr>
        <p:txBody>
          <a:bodyPr>
            <a:normAutofit/>
          </a:bodyPr>
          <a:lstStyle/>
          <a:p>
            <a:r>
              <a:rPr lang="fr-FR"/>
              <a:t>Chapitre 27</a:t>
            </a:r>
            <a:br>
              <a:rPr lang="fr-FR"/>
            </a:br>
            <a:r>
              <a:rPr lang="fr-FR"/>
              <a:t>Le pattern Template Method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91CF6-6913-B759-1F1F-8550CFAD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27.1. Description</a:t>
            </a:r>
          </a:p>
          <a:p>
            <a:r>
              <a:rPr lang="fr-FR"/>
              <a:t>27.2. Exemple</a:t>
            </a:r>
          </a:p>
          <a:p>
            <a:r>
              <a:rPr lang="fr-FR"/>
              <a:t>27.3. Structure</a:t>
            </a:r>
          </a:p>
          <a:p>
            <a:r>
              <a:rPr lang="fr-FR"/>
              <a:t>27.4. Domaines d’application</a:t>
            </a:r>
          </a:p>
          <a:p>
            <a:r>
              <a:rPr lang="fr-FR"/>
              <a:t>27.5.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528160-ACC6-3E39-B762-D391803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150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79A63136-91C3-D95E-EBDE-577D0D51E1B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90884075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17EEF-CFAF-8D0E-805C-73AC351D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27.1.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5F98D6-566B-9D7D-BDCF-474AE4D9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415522-7363-AE9B-6E35-40ED3677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151</a:t>
            </a:fld>
            <a:endParaRPr lang="fr-FR"/>
          </a:p>
        </p:txBody>
      </p:sp>
      <p:pic>
        <p:nvPicPr>
          <p:cNvPr id="11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C265A2B-2E24-841C-96AC-5E40A457D9D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198276472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DB5E0-E759-E5C9-8639-5ACF4967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27.2.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5020AC-E887-7A19-301E-4CA26607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FB2358-584E-7E00-49CA-6864E48A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152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EA1F9BE-B1FC-19E7-D5B1-BEFD59F7506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283591811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F1DCE-4396-F098-3F4C-57AF7B88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27.3.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0C6481-3C9D-3050-5EF4-17F95463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27.3.1 Diagramme de classes</a:t>
            </a:r>
          </a:p>
          <a:p>
            <a:r>
              <a:rPr lang="fr-FR"/>
              <a:t>27.3.2 Participants</a:t>
            </a:r>
          </a:p>
          <a:p>
            <a:r>
              <a:rPr lang="fr-FR"/>
              <a:t>27.3.3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8FC507-E65D-99B5-2E18-FBD94B34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153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72E7565-5B3B-4209-8785-24CB1AD1ED8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407103775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284C5-8348-A427-6E9E-841B79B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789926" cy="1259894"/>
          </a:xfrm>
        </p:spPr>
        <p:txBody>
          <a:bodyPr/>
          <a:lstStyle/>
          <a:p>
            <a:r>
              <a:rPr lang="fr-FR"/>
              <a:t>27.4.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33C783-2DD3-7F54-2278-E02DF9D80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AE8A49-859F-A0F1-D905-1C2D6130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154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631FCF6-D8FD-3B45-9682-5CEBEDC0FA0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224509626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07B01-6793-500A-ECE8-E4610CC9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27.5.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D1904-F275-0A3C-C2CB-9332A259A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EFA095-06BA-EFC1-71B0-4EABDCF9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155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AB1C67-1975-45F7-34C6-2F25B425072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382510433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3CBC9-0169-D0D1-0B8F-AF545928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28</a:t>
            </a:r>
            <a:br>
              <a:rPr lang="fr-FR"/>
            </a:br>
            <a:r>
              <a:rPr lang="fr-FR"/>
              <a:t>Le pattern Visitor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13216-7372-7026-B4AE-852F0710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28.1. Description</a:t>
            </a:r>
          </a:p>
          <a:p>
            <a:r>
              <a:rPr lang="fr-FR"/>
              <a:t>28.2. Exemple</a:t>
            </a:r>
          </a:p>
          <a:p>
            <a:r>
              <a:rPr lang="fr-FR"/>
              <a:t>28.3. Structure</a:t>
            </a:r>
          </a:p>
          <a:p>
            <a:r>
              <a:rPr lang="fr-FR"/>
              <a:t>28.4. Domaines d’application</a:t>
            </a:r>
          </a:p>
          <a:p>
            <a:r>
              <a:rPr lang="fr-FR"/>
              <a:t>28.5.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B57CA8-8D96-CCA9-EABB-4C8695B0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156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FD4ACA1-E0D6-987F-08EF-D95777790D5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973293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AC34D9-18D9-93B8-7AD0-06766729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28.1.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2EE43-87CF-BA57-8600-5017FD33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1B2F12-45FD-BCB5-B18E-A198232D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157</a:t>
            </a:fld>
            <a:endParaRPr lang="fr-FR"/>
          </a:p>
        </p:txBody>
      </p:sp>
      <p:pic>
        <p:nvPicPr>
          <p:cNvPr id="7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AE29CBF2-9354-67E3-73DA-2D7EC50C934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422790779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37616-BDA2-75C3-392C-BED0D380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28.2.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4D854-7B18-8D00-C345-030BB8E8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85E255-52BC-007B-AC0C-F506C307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158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E68B8524-D783-B186-A011-27700A56D53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86781713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530B5-0A3E-07A7-8692-937C33B3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28.3.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E89DDC-3D69-64CB-208A-583CF4037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28.3.1 Diagramme de classes</a:t>
            </a:r>
          </a:p>
          <a:p>
            <a:r>
              <a:rPr lang="fr-FR"/>
              <a:t>28.3.2 Participants</a:t>
            </a:r>
          </a:p>
          <a:p>
            <a:r>
              <a:rPr lang="fr-FR"/>
              <a:t>28.3.3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D377DD-C459-ED17-2DED-A084FC6A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159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F21F45C8-3841-693D-D532-ADBCEA7F352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55091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E47BA-3C78-8340-F30C-8285D9F71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D2FD6B-6960-4B7C-F8BD-ACBB86F6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9852802" cy="1259894"/>
          </a:xfrm>
        </p:spPr>
        <p:txBody>
          <a:bodyPr>
            <a:normAutofit/>
          </a:bodyPr>
          <a:lstStyle/>
          <a:p>
            <a:r>
              <a:rPr lang="en-US"/>
              <a:t>3.1. </a:t>
            </a:r>
            <a:r>
              <a:rPr lang="en-US" err="1"/>
              <a:t>Présentation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0AEFC-6E6F-7AE1-2911-612B2820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4C2FF-E22F-52BB-7B00-BDA06ABD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16</a:t>
            </a:fld>
            <a:endParaRPr lang="fr-FR"/>
          </a:p>
        </p:txBody>
      </p:sp>
      <p:pic>
        <p:nvPicPr>
          <p:cNvPr id="9" name="Content Placeholder 8" descr="A logo of a computer language&#10;&#10;Description automatically generated with medium confidence">
            <a:extLst>
              <a:ext uri="{FF2B5EF4-FFF2-40B4-BE49-F238E27FC236}">
                <a16:creationId xmlns:a16="http://schemas.microsoft.com/office/drawing/2014/main" id="{7B040145-9E7E-6F26-12BF-7D35B2E419E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3281" y="1928812"/>
            <a:ext cx="3556000" cy="2679700"/>
          </a:xfrm>
        </p:spPr>
      </p:pic>
    </p:spTree>
    <p:extLst>
      <p:ext uri="{BB962C8B-B14F-4D97-AF65-F5344CB8AC3E}">
        <p14:creationId xmlns:p14="http://schemas.microsoft.com/office/powerpoint/2010/main" val="14964866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55E08-8900-DD79-5251-3149BF86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066026" cy="1259894"/>
          </a:xfrm>
        </p:spPr>
        <p:txBody>
          <a:bodyPr/>
          <a:lstStyle/>
          <a:p>
            <a:r>
              <a:rPr lang="fr-FR"/>
              <a:t>28.4.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F0200B-3115-3113-D22B-C309F408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BE8B89-6EA1-E724-19B2-01660D31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160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165D9085-599D-47DB-6C4F-D505492FE4B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03774401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3C39D-7610-17B3-CAFF-01C85AA7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28.5.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96ADB1-F8B2-8800-4159-AB0078C31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76FB92-4BEC-D49D-BFDB-26893875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161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EDD8650C-9424-4564-787B-B0F1A58A0B9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18666362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DC237-CE3E-93DE-A2CC-9B220D39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590276" cy="1259894"/>
          </a:xfrm>
        </p:spPr>
        <p:txBody>
          <a:bodyPr>
            <a:normAutofit/>
          </a:bodyPr>
          <a:lstStyle/>
          <a:p>
            <a:r>
              <a:rPr lang="fr-FR"/>
              <a:t>Chapitre 29</a:t>
            </a:r>
            <a:br>
              <a:rPr lang="fr-FR"/>
            </a:br>
            <a:r>
              <a:rPr lang="fr-FR"/>
              <a:t>Compositions et variations de patterns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B5021-750C-D1FC-FF93-9700D132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1. Préliminaire</a:t>
            </a:r>
          </a:p>
          <a:p>
            <a:r>
              <a:rPr lang="fr-FR"/>
              <a:t>2. Le pattern </a:t>
            </a:r>
            <a:r>
              <a:rPr lang="fr-FR" err="1"/>
              <a:t>Pluggable</a:t>
            </a:r>
            <a:r>
              <a:rPr lang="fr-FR"/>
              <a:t> </a:t>
            </a:r>
            <a:r>
              <a:rPr lang="fr-FR" err="1"/>
              <a:t>Factory</a:t>
            </a:r>
            <a:endParaRPr lang="fr-FR"/>
          </a:p>
          <a:p>
            <a:r>
              <a:rPr lang="fr-FR"/>
              <a:t>3. </a:t>
            </a:r>
            <a:r>
              <a:rPr lang="fr-FR" err="1"/>
              <a:t>Reflective</a:t>
            </a:r>
            <a:r>
              <a:rPr lang="fr-FR"/>
              <a:t> Visitor</a:t>
            </a:r>
          </a:p>
          <a:p>
            <a:r>
              <a:rPr lang="fr-FR"/>
              <a:t>4. Le pattern Multicast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B342F4-E55F-3FD0-D149-075D9BB5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A03237BD-BF0C-DFB5-C3F3-DF5165DE438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5032799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EF554-9996-D5C3-A715-F80388F6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29.1. Préliminaire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A97BE-1811-1859-08C7-0DC92155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EE45E6-E192-D0A2-9373-044DFCB3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163</a:t>
            </a:fld>
            <a:endParaRPr lang="fr-FR"/>
          </a:p>
        </p:txBody>
      </p:sp>
      <p:pic>
        <p:nvPicPr>
          <p:cNvPr id="7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548EEFF8-9360-BAF6-4637-43C954CD696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161757731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C7164-86B1-5BBF-236F-496C78A4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923526" cy="1259894"/>
          </a:xfrm>
        </p:spPr>
        <p:txBody>
          <a:bodyPr/>
          <a:lstStyle/>
          <a:p>
            <a:r>
              <a:rPr lang="fr-FR"/>
              <a:t>29.2. Le pattern </a:t>
            </a:r>
            <a:r>
              <a:rPr lang="fr-FR" err="1"/>
              <a:t>Pluggable</a:t>
            </a:r>
            <a:r>
              <a:rPr lang="fr-FR"/>
              <a:t> </a:t>
            </a:r>
            <a:r>
              <a:rPr lang="fr-FR" err="1"/>
              <a:t>Factory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C1F61-53F6-0189-4AA2-5D9D60AB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29.2.1 Introduction</a:t>
            </a:r>
          </a:p>
          <a:p>
            <a:r>
              <a:rPr lang="fr-FR"/>
              <a:t>29.2.2 Structure</a:t>
            </a:r>
          </a:p>
          <a:p>
            <a:r>
              <a:rPr lang="fr-FR"/>
              <a:t>29.2.3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4E22BD-AB47-BA1B-C4D1-188431E9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164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2E8C3292-28F4-237F-8363-71B1CB4B783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14241143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9CBDB-41AB-2AEC-29E3-32AA92E6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29.3. </a:t>
            </a:r>
            <a:r>
              <a:rPr lang="fr-FR" err="1"/>
              <a:t>Reflective</a:t>
            </a:r>
            <a:r>
              <a:rPr lang="fr-FR"/>
              <a:t> Visitor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96128-9867-3A55-943C-CA3C943C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29.3.1 Discussion</a:t>
            </a:r>
          </a:p>
          <a:p>
            <a:r>
              <a:rPr lang="fr-FR"/>
              <a:t>29.3.2 Structure</a:t>
            </a:r>
          </a:p>
          <a:p>
            <a:r>
              <a:rPr lang="fr-FR"/>
              <a:t>29.3.3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600BB0-389E-542A-14B6-A2FEEC11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165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BEF8DB54-71EB-6654-F2BB-FC38B340D9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422872150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90EF2-DC87-6D54-86D5-A052476A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866126" cy="1259894"/>
          </a:xfrm>
        </p:spPr>
        <p:txBody>
          <a:bodyPr/>
          <a:lstStyle/>
          <a:p>
            <a:r>
              <a:rPr lang="fr-FR"/>
              <a:t>29.4. Le pattern Multicast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2E75E9-DE00-CE32-1706-B32AA04C9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29.4.1 Description et exemple</a:t>
            </a:r>
          </a:p>
          <a:p>
            <a:r>
              <a:rPr lang="fr-FR"/>
              <a:t>29.4.2 Structure</a:t>
            </a:r>
          </a:p>
          <a:p>
            <a:r>
              <a:rPr lang="fr-FR"/>
              <a:t>29.4.3 Exemple en C#</a:t>
            </a:r>
          </a:p>
          <a:p>
            <a:r>
              <a:rPr lang="fr-FR"/>
              <a:t>29.4.4 Discussion : comparaison avec le pattern Observer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0BEA6A-9FFA-03F7-6CB4-BCC966FF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166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806D8BB3-C06F-97C2-192A-67C2BD43066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382148319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FA8C4-061A-2F30-3F1F-C235F7E7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999476" cy="1259894"/>
          </a:xfrm>
        </p:spPr>
        <p:txBody>
          <a:bodyPr>
            <a:normAutofit/>
          </a:bodyPr>
          <a:lstStyle/>
          <a:p>
            <a:r>
              <a:rPr lang="fr-FR"/>
              <a:t>Chapitre 30</a:t>
            </a:r>
            <a:br>
              <a:rPr lang="fr-FR"/>
            </a:br>
            <a:r>
              <a:rPr lang="fr-FR"/>
              <a:t>Le pattern composite 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57D3F-939F-0B38-A57D-BE4A7E77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30.1. Introduction au problème</a:t>
            </a:r>
          </a:p>
          <a:p>
            <a:r>
              <a:rPr lang="fr-FR"/>
              <a:t>30.2. Le pattern composite MVC</a:t>
            </a:r>
          </a:p>
          <a:p>
            <a:r>
              <a:rPr lang="fr-FR"/>
              <a:t>30.3. Le </a:t>
            </a:r>
            <a:r>
              <a:rPr lang="fr-FR" err="1"/>
              <a:t>framework</a:t>
            </a:r>
            <a:r>
              <a:rPr lang="fr-FR"/>
              <a:t> </a:t>
            </a:r>
            <a:r>
              <a:rPr lang="fr-FR" err="1"/>
              <a:t>Blazor</a:t>
            </a:r>
            <a:endParaRPr lang="fr-FR"/>
          </a:p>
          <a:p>
            <a:r>
              <a:rPr lang="fr-FR"/>
              <a:t>30.4.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1D6F36-512C-4F9A-79A2-4B65E347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167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40764A05-6034-9354-CBB0-AA843D4789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6073949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7604D-4F7B-BDE3-181A-A67B16EA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37626" cy="1259894"/>
          </a:xfrm>
        </p:spPr>
        <p:txBody>
          <a:bodyPr/>
          <a:lstStyle/>
          <a:p>
            <a:r>
              <a:rPr lang="fr-FR"/>
              <a:t>30.1. Introduction au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4FDBC5-5C07-88F2-B410-9D8E711F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EA807A-D671-D829-BA01-A84A5F1E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168</a:t>
            </a:fld>
            <a:endParaRPr lang="fr-FR"/>
          </a:p>
        </p:txBody>
      </p:sp>
      <p:pic>
        <p:nvPicPr>
          <p:cNvPr id="7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B318443A-7128-2ADF-AA99-C8EBD824A20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87725228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61591-29B7-787D-0360-C6E665CA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75876" cy="1259894"/>
          </a:xfrm>
        </p:spPr>
        <p:txBody>
          <a:bodyPr/>
          <a:lstStyle/>
          <a:p>
            <a:r>
              <a:rPr lang="fr-FR"/>
              <a:t>30.2. Le pattern composite 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E9B843-5EE3-6909-92B5-6150A8DC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903C74-8E95-7E50-D217-F0EBDFDF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169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634232D8-ED8C-04A6-309A-4A14F30D15E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385322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72377-51AC-19D7-AA88-D65ADEB0A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03E5C5-43D9-DD45-6D41-8CDE0B4A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383866" cy="1259894"/>
          </a:xfrm>
        </p:spPr>
        <p:txBody>
          <a:bodyPr>
            <a:normAutofit/>
          </a:bodyPr>
          <a:lstStyle/>
          <a:p>
            <a:r>
              <a:rPr lang="en-US"/>
              <a:t>3.2. </a:t>
            </a:r>
            <a:r>
              <a:rPr lang="fr-FR"/>
              <a:t>Les problèmes liés à la création d’objets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5C6A5-7FAC-EA13-CF5C-F31CAC35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3.</a:t>
            </a:r>
            <a:r>
              <a:rPr lang="fr-FR"/>
              <a:t>2.1 Problématique</a:t>
            </a:r>
          </a:p>
          <a:p>
            <a:r>
              <a:rPr lang="fr-FR"/>
              <a:t>3.2.2 Les solutions proposées par les patterns de construction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264B1-BBE7-1B87-6957-C5005869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17</a:t>
            </a:fld>
            <a:endParaRPr lang="fr-FR"/>
          </a:p>
        </p:txBody>
      </p:sp>
      <p:pic>
        <p:nvPicPr>
          <p:cNvPr id="2" name="Content Placeholder 8" descr="A logo of a computer language&#10;&#10;Description automatically generated with medium confidence">
            <a:extLst>
              <a:ext uri="{FF2B5EF4-FFF2-40B4-BE49-F238E27FC236}">
                <a16:creationId xmlns:a16="http://schemas.microsoft.com/office/drawing/2014/main" id="{7B33B960-EF03-463B-360C-0BF4323E5B2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3281" y="1928812"/>
            <a:ext cx="3556000" cy="2679700"/>
          </a:xfrm>
        </p:spPr>
      </p:pic>
    </p:spTree>
    <p:extLst>
      <p:ext uri="{BB962C8B-B14F-4D97-AF65-F5344CB8AC3E}">
        <p14:creationId xmlns:p14="http://schemas.microsoft.com/office/powerpoint/2010/main" val="74533067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B726B-9EEA-8A8D-4F78-A679BE9E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885176" cy="1259894"/>
          </a:xfrm>
        </p:spPr>
        <p:txBody>
          <a:bodyPr/>
          <a:lstStyle/>
          <a:p>
            <a:r>
              <a:rPr lang="fr-FR"/>
              <a:t>30.3. Le </a:t>
            </a:r>
            <a:r>
              <a:rPr lang="fr-FR" err="1"/>
              <a:t>framework</a:t>
            </a:r>
            <a:r>
              <a:rPr lang="fr-FR"/>
              <a:t> </a:t>
            </a:r>
            <a:r>
              <a:rPr lang="fr-FR" err="1"/>
              <a:t>Blazor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7A61F-768D-FF80-E920-58E20773E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2C0239-3CDA-AE86-BAC4-6231443A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170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473DD2C3-DA15-745F-A906-FBC86B25831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416564911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FACE0-4C7A-9FE9-DD8C-7F2671DD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30.4.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C0A71-5D8F-9919-2B9F-1C610FB2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30.4.1 Introduction</a:t>
            </a:r>
          </a:p>
          <a:p>
            <a:r>
              <a:rPr lang="fr-FR"/>
              <a:t>30.4.2 Architecture</a:t>
            </a:r>
          </a:p>
          <a:p>
            <a:r>
              <a:rPr lang="fr-FR"/>
              <a:t>30.4.3 Étude du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206009-F3CB-A093-5316-09D500BA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171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D8412658-627F-64A6-BBA4-AE14DF911F0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299582275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516E4-8FAC-99A8-E0FC-AF5344EA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31</a:t>
            </a:r>
            <a:br>
              <a:rPr lang="fr-FR"/>
            </a:br>
            <a:r>
              <a:rPr lang="fr-FR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6BFFD5-F25B-67A1-B624-A950F51FD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31.1. Énoncés des exercices</a:t>
            </a:r>
          </a:p>
          <a:p>
            <a:r>
              <a:rPr lang="fr-FR"/>
              <a:t>31.2. Correction des exercices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4B3223-1062-1DA4-4F2C-F4D0308A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656EDBEE-7D2F-C8B9-F310-429E91CD152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2025798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F29F0-FC86-99DE-8F05-089169D6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342376" cy="1259894"/>
          </a:xfrm>
        </p:spPr>
        <p:txBody>
          <a:bodyPr/>
          <a:lstStyle/>
          <a:p>
            <a:r>
              <a:rPr lang="fr-FR"/>
              <a:t>31.1. Énoncés des 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A2CE8-3090-5BBB-84AB-DC958F68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31.1.1 Création de cartes de paiement</a:t>
            </a:r>
          </a:p>
          <a:p>
            <a:r>
              <a:rPr lang="fr-FR"/>
              <a:t>31.1.2 Autorisation des cartes de paiement</a:t>
            </a:r>
          </a:p>
          <a:p>
            <a:r>
              <a:rPr lang="fr-FR"/>
              <a:t>31.1.3 Système de fichiers</a:t>
            </a:r>
          </a:p>
          <a:p>
            <a:r>
              <a:rPr lang="fr-FR"/>
              <a:t>31.1.4 Browser graphique d’objets</a:t>
            </a:r>
          </a:p>
          <a:p>
            <a:r>
              <a:rPr lang="fr-FR"/>
              <a:t>31.1.5 États de la vie professionnelle d’une personne</a:t>
            </a:r>
          </a:p>
          <a:p>
            <a:r>
              <a:rPr lang="fr-FR"/>
              <a:t>31.1.6 Cache d’un dictionnaire persistant d’objets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D153DD-5E98-5A53-4393-25FB28C5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173</a:t>
            </a:fld>
            <a:endParaRPr lang="fr-FR"/>
          </a:p>
        </p:txBody>
      </p:sp>
      <p:pic>
        <p:nvPicPr>
          <p:cNvPr id="7" name="Content Placeholder 6" descr="A close-up of a graph paper&#10;&#10;Description automatically generated">
            <a:extLst>
              <a:ext uri="{FF2B5EF4-FFF2-40B4-BE49-F238E27FC236}">
                <a16:creationId xmlns:a16="http://schemas.microsoft.com/office/drawing/2014/main" id="{B75EA81E-7A83-559E-E0DE-C82F6AAD263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50171"/>
            <a:ext cx="5122863" cy="2236983"/>
          </a:xfrm>
        </p:spPr>
      </p:pic>
    </p:spTree>
    <p:extLst>
      <p:ext uri="{BB962C8B-B14F-4D97-AF65-F5344CB8AC3E}">
        <p14:creationId xmlns:p14="http://schemas.microsoft.com/office/powerpoint/2010/main" val="264936882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B45D3-650B-D9A8-56D2-8E25F332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180326" cy="1259894"/>
          </a:xfrm>
        </p:spPr>
        <p:txBody>
          <a:bodyPr/>
          <a:lstStyle/>
          <a:p>
            <a:r>
              <a:rPr lang="fr-FR"/>
              <a:t>31.2. Correction des 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A18DE-BCCA-2A4F-C71E-949F0426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31.2.1 Création de cartes de paiement</a:t>
            </a:r>
          </a:p>
          <a:p>
            <a:r>
              <a:rPr lang="fr-FR"/>
              <a:t>31.2.2 Autorisation des cartes de paiement</a:t>
            </a:r>
          </a:p>
          <a:p>
            <a:r>
              <a:rPr lang="fr-FR"/>
              <a:t>31.2.3 Système de fichiers</a:t>
            </a:r>
          </a:p>
          <a:p>
            <a:r>
              <a:rPr lang="fr-FR"/>
              <a:t>31.2.4 Browser graphique d’objets</a:t>
            </a:r>
          </a:p>
          <a:p>
            <a:r>
              <a:rPr lang="fr-FR"/>
              <a:t>31.2.5 États de la vie professionnelle d’une personne</a:t>
            </a:r>
          </a:p>
          <a:p>
            <a:r>
              <a:rPr lang="fr-FR"/>
              <a:t>31.2.6 Cache d’un dictionnaire persistant d’objets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ACA77-1B85-2892-BD4D-1E71A6B3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174</a:t>
            </a:fld>
            <a:endParaRPr lang="fr-FR"/>
          </a:p>
        </p:txBody>
      </p:sp>
      <p:pic>
        <p:nvPicPr>
          <p:cNvPr id="6" name="Content Placeholder 6" descr="A close-up of a graph paper&#10;&#10;Description automatically generated">
            <a:extLst>
              <a:ext uri="{FF2B5EF4-FFF2-40B4-BE49-F238E27FC236}">
                <a16:creationId xmlns:a16="http://schemas.microsoft.com/office/drawing/2014/main" id="{FCBFFA16-9B7E-A139-EDAF-5FB4AF0AD6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50171"/>
            <a:ext cx="5122863" cy="2236983"/>
          </a:xfrm>
        </p:spPr>
      </p:pic>
    </p:spTree>
    <p:extLst>
      <p:ext uri="{BB962C8B-B14F-4D97-AF65-F5344CB8AC3E}">
        <p14:creationId xmlns:p14="http://schemas.microsoft.com/office/powerpoint/2010/main" val="208133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7BAC3F-65EC-934A-A3DA-0EA8AF31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922132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4</a:t>
            </a:r>
            <a:br>
              <a:rPr lang="en-US"/>
            </a:br>
            <a:r>
              <a:rPr lang="en-US"/>
              <a:t>Le pattern Abstract Factory</a:t>
            </a:r>
            <a:endParaRPr lang="en-US" sz="22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AEAFB-9A89-9FCB-C737-978A879AB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934673"/>
            <a:ext cx="5122652" cy="43651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4C0FE"/>
              </a:buClr>
            </a:pPr>
            <a:r>
              <a:rPr lang="fr-FR"/>
              <a:t>4.1. Description</a:t>
            </a:r>
          </a:p>
          <a:p>
            <a:pPr>
              <a:buClr>
                <a:srgbClr val="04C0FE"/>
              </a:buClr>
            </a:pPr>
            <a:r>
              <a:rPr lang="fr-FR"/>
              <a:t>4.2. Exemple</a:t>
            </a:r>
          </a:p>
          <a:p>
            <a:pPr>
              <a:buClr>
                <a:srgbClr val="04C0FE"/>
              </a:buClr>
            </a:pPr>
            <a:r>
              <a:rPr lang="fr-FR"/>
              <a:t>4.3. Structure</a:t>
            </a:r>
          </a:p>
          <a:p>
            <a:pPr>
              <a:buClr>
                <a:srgbClr val="04C0FE"/>
              </a:buClr>
            </a:pPr>
            <a:r>
              <a:rPr lang="fr-FR"/>
              <a:t>4.4. Domaines d’utilisation</a:t>
            </a:r>
          </a:p>
          <a:p>
            <a:pPr>
              <a:buClr>
                <a:srgbClr val="04C0FE"/>
              </a:buClr>
            </a:pPr>
            <a:r>
              <a:rPr lang="fr-FR"/>
              <a:t>4.5. Exemple en C#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B43A1-89F7-2B67-2521-79A770D9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18</a:t>
            </a:fld>
            <a:endParaRPr lang="fr-FR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490B1C8D-9F21-8904-F57E-575BBEEF756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49358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9569-4CAF-8A7C-F7E8-6C0A4C31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1" cy="1259894"/>
          </a:xfrm>
        </p:spPr>
        <p:txBody>
          <a:bodyPr>
            <a:normAutofit/>
          </a:bodyPr>
          <a:lstStyle/>
          <a:p>
            <a:r>
              <a:rPr lang="en-US"/>
              <a:t>4.1.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D63D-8533-BE41-912E-854B8A71A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382752"/>
            <a:ext cx="5122652" cy="45101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A4E25-AC5F-DD91-2BB8-66553458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fr-FR"/>
          </a:p>
        </p:txBody>
      </p:sp>
      <p:pic>
        <p:nvPicPr>
          <p:cNvPr id="7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32817702-9FED-4DB6-2ABB-51143918694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237910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46DCE71-FBBF-4A66-B872-6607F73C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3FD78-8E79-3922-4782-A6288128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2751D0A8-FB8F-C379-8073-E206281B4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67327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211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7828-DD8E-7572-8378-AC4DF86A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275361" cy="1259894"/>
          </a:xfrm>
        </p:spPr>
        <p:txBody>
          <a:bodyPr>
            <a:noAutofit/>
          </a:bodyPr>
          <a:lstStyle/>
          <a:p>
            <a:r>
              <a:rPr lang="fr-FR"/>
              <a:t>4.2. Exemple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C969-F24A-5CCA-4FD8-F52E81F1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717A9-6FC4-8AC0-213D-3575DEDC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B5FD6F1A-107A-3AE9-3297-FDDAE3F0371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4128948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5E5E-A684-ED7E-CA8B-26D032B4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69" y="645106"/>
            <a:ext cx="9602910" cy="1130498"/>
          </a:xfrm>
        </p:spPr>
        <p:txBody>
          <a:bodyPr>
            <a:normAutofit/>
          </a:bodyPr>
          <a:lstStyle/>
          <a:p>
            <a:r>
              <a:rPr lang="fr-FR"/>
              <a:t>4.3. Structure</a:t>
            </a:r>
            <a:endParaRPr lang="fr-FR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EDAB-D995-CD93-B003-6440EE79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4.</a:t>
            </a:r>
            <a:r>
              <a:rPr lang="fr-FR"/>
              <a:t>3.1 Diagramme de classes</a:t>
            </a:r>
          </a:p>
          <a:p>
            <a:r>
              <a:rPr lang="fr-FR"/>
              <a:t>4.3.2 Participants</a:t>
            </a:r>
          </a:p>
          <a:p>
            <a:r>
              <a:rPr lang="fr-FR"/>
              <a:t>4.3.3 Collaborations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E147C-BB11-E89C-A992-0B5B9B58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A806AA30-F4AE-E811-C2C2-675726323EE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427627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14FF0-33D0-0404-DD22-F23B1B5D0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9AE7-0645-7725-A7C5-EE1C36A2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9680274" cy="1173630"/>
          </a:xfrm>
        </p:spPr>
        <p:txBody>
          <a:bodyPr>
            <a:normAutofit fontScale="90000"/>
          </a:bodyPr>
          <a:lstStyle/>
          <a:p>
            <a:r>
              <a:rPr lang="fr-FR" sz="4000"/>
              <a:t>4.4.Domaines d’utilisation</a:t>
            </a:r>
            <a:br>
              <a:rPr lang="fr-FR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1568-E6B2-2F03-80FC-4A16B58E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4EBF4-FC6B-A7F1-3329-2DC85516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6EAB9A95-5108-C12B-50CC-7D765FE93F8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2185044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418A-C036-E636-72A8-A6068C0EE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AC48-9B81-6CD9-0266-9E676372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390484" cy="1259894"/>
          </a:xfrm>
        </p:spPr>
        <p:txBody>
          <a:bodyPr>
            <a:normAutofit/>
          </a:bodyPr>
          <a:lstStyle/>
          <a:p>
            <a:pPr>
              <a:buClr>
                <a:srgbClr val="04C0FE"/>
              </a:buClr>
            </a:pPr>
            <a:r>
              <a:rPr lang="fr-FR"/>
              <a:t>4.5. Exemple en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FD9B-18B4-8630-3D11-2BCD3D8D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CFD92-E64B-733C-8317-93932A0E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AC6C2BEF-0F53-8717-F156-7C69C52766E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202080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AC42F2-40C8-B47A-4804-557499A9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8673859" cy="1173630"/>
          </a:xfrm>
        </p:spPr>
        <p:txBody>
          <a:bodyPr>
            <a:normAutofit fontScale="90000"/>
          </a:bodyPr>
          <a:lstStyle/>
          <a:p>
            <a:r>
              <a:rPr lang="fr-FR" sz="3600">
                <a:solidFill>
                  <a:schemeClr val="tx2"/>
                </a:solidFill>
              </a:rPr>
              <a:t>Chapitre 5</a:t>
            </a:r>
            <a:br>
              <a:rPr lang="fr-FR" sz="3600">
                <a:solidFill>
                  <a:schemeClr val="tx2"/>
                </a:solidFill>
              </a:rPr>
            </a:br>
            <a:r>
              <a:rPr lang="fr-FR" sz="3600">
                <a:solidFill>
                  <a:schemeClr val="tx2"/>
                </a:solidFill>
              </a:rPr>
              <a:t>Le pattern Builder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ECF535-867D-D3BA-D438-89621331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5.</a:t>
            </a:r>
            <a:r>
              <a:rPr lang="fr-FR"/>
              <a:t>1. Description</a:t>
            </a:r>
          </a:p>
          <a:p>
            <a:r>
              <a:rPr lang="fr-FR"/>
              <a:t>5.2. Exemple</a:t>
            </a:r>
          </a:p>
          <a:p>
            <a:r>
              <a:rPr lang="fr-FR"/>
              <a:t>5.3. Structure</a:t>
            </a:r>
          </a:p>
          <a:p>
            <a:r>
              <a:rPr lang="fr-FR">
                <a:solidFill>
                  <a:srgbClr val="404040"/>
                </a:solidFill>
              </a:rPr>
              <a:t>4. Domaines d’utilisation</a:t>
            </a:r>
          </a:p>
          <a:p>
            <a:r>
              <a:rPr lang="fr-FR">
                <a:solidFill>
                  <a:srgbClr val="404040"/>
                </a:solidFill>
              </a:rPr>
              <a:t>5. Exemple en C#</a:t>
            </a:r>
            <a:endParaRPr lang="en-US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11485-C73E-9940-B1CD-9966FBB7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fr-FR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E0FEDCDE-D931-BD14-0CAD-5ECAF7BC50D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440014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42206-0714-8993-C3AC-556EB3708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E0E776-8494-D664-1F1C-169AECDE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8227146" cy="1259894"/>
          </a:xfrm>
        </p:spPr>
        <p:txBody>
          <a:bodyPr>
            <a:normAutofit/>
          </a:bodyPr>
          <a:lstStyle/>
          <a:p>
            <a:r>
              <a:rPr lang="en-US"/>
              <a:t>5.1.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20878-8143-2D23-EBE5-0FA6AD5E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0EC0-C0C9-553C-8F03-135AB938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25</a:t>
            </a:fld>
            <a:endParaRPr lang="fr-FR"/>
          </a:p>
        </p:txBody>
      </p:sp>
      <p:pic>
        <p:nvPicPr>
          <p:cNvPr id="7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155505F2-416F-96DC-F8E0-06ADEDC7F5F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71972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966E5-FCF2-274C-5503-E429E1C75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AA37A8-DEE6-07F9-C2A6-E69F8A5E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9759983" cy="1173630"/>
          </a:xfrm>
        </p:spPr>
        <p:txBody>
          <a:bodyPr>
            <a:normAutofit/>
          </a:bodyPr>
          <a:lstStyle/>
          <a:p>
            <a:r>
              <a:rPr lang="en-US"/>
              <a:t>5.2. </a:t>
            </a:r>
            <a:r>
              <a:rPr lang="en-US" err="1"/>
              <a:t>Exemple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85684-A715-3E8D-6851-78CF15359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EA6EC-CE6E-505C-EFB4-C9701F8A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26</a:t>
            </a:fld>
            <a:endParaRPr lang="fr-FR"/>
          </a:p>
        </p:txBody>
      </p:sp>
      <p:pic>
        <p:nvPicPr>
          <p:cNvPr id="2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39C605D9-5E83-0B23-3516-069D29C64B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337480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CE2BC-8034-3D35-5A2D-039471CC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60933"/>
            <a:ext cx="6448736" cy="1173630"/>
          </a:xfrm>
        </p:spPr>
        <p:txBody>
          <a:bodyPr>
            <a:normAutofit/>
          </a:bodyPr>
          <a:lstStyle/>
          <a:p>
            <a:r>
              <a:rPr lang="fr-FR"/>
              <a:t>5.3.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843BC-F146-131B-1692-59D074F7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5.3.1 Diagramme de classes</a:t>
            </a:r>
          </a:p>
          <a:p>
            <a:r>
              <a:rPr lang="fr-FR"/>
              <a:t>5.3.2 Participants</a:t>
            </a:r>
          </a:p>
          <a:p>
            <a:r>
              <a:rPr lang="fr-FR"/>
              <a:t>5.3.3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3A7E45-7895-42F5-6A0E-400EF01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fr-FR"/>
          </a:p>
        </p:txBody>
      </p:sp>
      <p:pic>
        <p:nvPicPr>
          <p:cNvPr id="5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CC017074-13E0-08AE-8583-1E53B5E4111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287213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0CA97-430D-1140-2C9F-A2E55994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9335217" cy="1173630"/>
          </a:xfrm>
        </p:spPr>
        <p:txBody>
          <a:bodyPr>
            <a:normAutofit/>
          </a:bodyPr>
          <a:lstStyle/>
          <a:p>
            <a:r>
              <a:rPr lang="fr-FR"/>
              <a:t>5.4. Domaines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ACDD1-6B09-9B0B-8C83-16E195DF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err="1">
              <a:solidFill>
                <a:srgbClr val="40404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08B729-6F70-CA48-7B3C-0F7FCFC2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fr-FR"/>
          </a:p>
        </p:txBody>
      </p:sp>
      <p:pic>
        <p:nvPicPr>
          <p:cNvPr id="5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3240233C-01E6-2042-87B0-1175F94ACB0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27321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DFC41-14B5-AFC0-64ED-F43A9A56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11362392" cy="1173630"/>
          </a:xfrm>
        </p:spPr>
        <p:txBody>
          <a:bodyPr>
            <a:normAutofit/>
          </a:bodyPr>
          <a:lstStyle/>
          <a:p>
            <a:r>
              <a:rPr lang="fr-FR"/>
              <a:t>5.5.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A40D57-752F-016C-E9D9-237C0CF1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C596DE-1394-8EC2-D778-AC22354F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fr-FR"/>
          </a:p>
        </p:txBody>
      </p:sp>
      <p:pic>
        <p:nvPicPr>
          <p:cNvPr id="5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608CDFAA-A4C6-A187-5A0C-C1A68189E3C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25110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46DCE71-FBBF-4A66-B872-6607F73C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3FD78-8E79-3922-4782-A6288128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2751D0A8-FB8F-C379-8073-E206281B4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27365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942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855B-75E2-C18F-0DB2-51C2A9B5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319966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6</a:t>
            </a:r>
            <a:br>
              <a:rPr lang="en-US" dirty="0"/>
            </a:br>
            <a:r>
              <a:rPr lang="en-US" dirty="0"/>
              <a:t>Le pattern Factory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F6E2-24BD-CC5A-9A11-7FD099501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6.1. Description</a:t>
            </a:r>
          </a:p>
          <a:p>
            <a:r>
              <a:rPr lang="fr-FR"/>
              <a:t>6.2. Exemple</a:t>
            </a:r>
          </a:p>
          <a:p>
            <a:r>
              <a:rPr lang="fr-FR"/>
              <a:t>6.3. Structure</a:t>
            </a:r>
          </a:p>
          <a:p>
            <a:r>
              <a:rPr lang="fr-FR"/>
              <a:t>6.4. Domaines d’utilisation</a:t>
            </a:r>
          </a:p>
          <a:p>
            <a:r>
              <a:rPr lang="fr-FR"/>
              <a:t>6.5. Exemple en C#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A1BC3-4F56-6692-3862-DC40D05E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D0044BBF-6183-B2B5-EC5D-0F6911D5A07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14216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ACE1F-F1B1-4F67-8628-1F5B72F74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754E-A38A-7098-CA6E-3ECB3188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662520" cy="1259894"/>
          </a:xfrm>
        </p:spPr>
        <p:txBody>
          <a:bodyPr>
            <a:normAutofit/>
          </a:bodyPr>
          <a:lstStyle/>
          <a:p>
            <a:r>
              <a:rPr lang="fr-FR"/>
              <a:t>6.1.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99B1-1413-0254-3D2B-326C712A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B3234-F408-A1C0-D447-B2FC9531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fr-FR"/>
          </a:p>
        </p:txBody>
      </p:sp>
      <p:pic>
        <p:nvPicPr>
          <p:cNvPr id="7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31620D3B-FB17-BC0F-51CB-6CC008AD1C9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597155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E1772-093F-52FC-0754-558F43982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DDC0-D933-C8C2-4114-F57A7720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72058" cy="1259894"/>
          </a:xfrm>
        </p:spPr>
        <p:txBody>
          <a:bodyPr>
            <a:normAutofit/>
          </a:bodyPr>
          <a:lstStyle/>
          <a:p>
            <a:r>
              <a:rPr lang="en-US"/>
              <a:t>6.2. </a:t>
            </a:r>
            <a:r>
              <a:rPr lang="en-US" err="1"/>
              <a:t>Exemple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45C62-16EC-0A47-E21C-9CE35585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21BAD-FB8B-0A23-FABD-1DF2E706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fr-FR"/>
          </a:p>
        </p:txBody>
      </p:sp>
      <p:pic>
        <p:nvPicPr>
          <p:cNvPr id="5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96F78C23-4AB6-B749-13BE-AC883FCCD51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3720301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B02C5-A1A6-65A1-4C7B-5F8F38761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F5EE-D76D-B0F1-5243-03F1A6E2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058363" cy="1259894"/>
          </a:xfrm>
        </p:spPr>
        <p:txBody>
          <a:bodyPr>
            <a:normAutofit/>
          </a:bodyPr>
          <a:lstStyle/>
          <a:p>
            <a:r>
              <a:rPr lang="en-US"/>
              <a:t>6.3.</a:t>
            </a:r>
            <a:r>
              <a:rPr lang="fr-FR"/>
              <a:t> Structure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EA8C-F42E-762D-3F0C-D5389605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6.3.1 Diagramme de classes</a:t>
            </a:r>
          </a:p>
          <a:p>
            <a:r>
              <a:rPr lang="fr-FR"/>
              <a:t>6.3.2 Participants</a:t>
            </a:r>
          </a:p>
          <a:p>
            <a:r>
              <a:rPr lang="fr-FR"/>
              <a:t>6.3.3 Collaborations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55B92-0D35-F489-FDC1-427DEB13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fr-FR"/>
          </a:p>
        </p:txBody>
      </p:sp>
      <p:pic>
        <p:nvPicPr>
          <p:cNvPr id="5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6BADCBF7-3E4E-96CB-08F5-31EB87C3B42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2422036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3B611-6BD6-A243-0DD1-439D8CAEB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2DE8-0630-D06E-CF0C-23E35287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352277" cy="1259894"/>
          </a:xfrm>
        </p:spPr>
        <p:txBody>
          <a:bodyPr>
            <a:normAutofit/>
          </a:bodyPr>
          <a:lstStyle/>
          <a:p>
            <a:r>
              <a:rPr lang="en-US"/>
              <a:t>6.4. </a:t>
            </a:r>
            <a:r>
              <a:rPr lang="en-US" err="1"/>
              <a:t>Domaines</a:t>
            </a:r>
            <a:r>
              <a:rPr lang="en-US"/>
              <a:t> </a:t>
            </a:r>
            <a:r>
              <a:rPr lang="en-US" err="1"/>
              <a:t>d’utilisation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5CC4-E185-A2CE-3D5B-9BDD8391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80AF3-1141-DCAE-3836-A766EEE5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fr-FR"/>
          </a:p>
        </p:txBody>
      </p:sp>
      <p:pic>
        <p:nvPicPr>
          <p:cNvPr id="5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DC555024-C617-94A9-5447-77212A5CB4C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389309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53639-2858-B804-4063-5929F2A4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6.5.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68FA1F-8229-546A-29C7-C7DB707BC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155035-D53F-40DF-6A2A-9E4F07D0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fr-FR"/>
          </a:p>
        </p:txBody>
      </p:sp>
      <p:pic>
        <p:nvPicPr>
          <p:cNvPr id="6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C11DF8F0-50DB-EE4F-731F-693FF078F14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1289013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E4418-52A2-2581-A2BF-3CE4158C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743713" cy="1259894"/>
          </a:xfrm>
        </p:spPr>
        <p:txBody>
          <a:bodyPr>
            <a:normAutofit/>
          </a:bodyPr>
          <a:lstStyle/>
          <a:p>
            <a:r>
              <a:rPr lang="fr-FR"/>
              <a:t>Chapitre 7 </a:t>
            </a:r>
            <a:br>
              <a:rPr lang="fr-FR"/>
            </a:br>
            <a:r>
              <a:rPr lang="fr-FR"/>
              <a:t>Le pattern Prototype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7CB174-CD9F-7563-93C3-539A06F2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905000"/>
            <a:ext cx="5122652" cy="3987853"/>
          </a:xfrm>
        </p:spPr>
        <p:txBody>
          <a:bodyPr/>
          <a:lstStyle/>
          <a:p>
            <a:r>
              <a:rPr lang="fr-FR"/>
              <a:t>7.1. Description</a:t>
            </a:r>
          </a:p>
          <a:p>
            <a:r>
              <a:rPr lang="fr-FR"/>
              <a:t>7.2. Exemple</a:t>
            </a:r>
          </a:p>
          <a:p>
            <a:r>
              <a:rPr lang="fr-FR"/>
              <a:t>7.3. Structure</a:t>
            </a:r>
          </a:p>
          <a:p>
            <a:r>
              <a:rPr lang="fr-FR"/>
              <a:t>7.4. Domaines d’utilisation</a:t>
            </a:r>
          </a:p>
          <a:p>
            <a:r>
              <a:rPr lang="fr-FR"/>
              <a:t>7.5.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5E79F7-21A6-2090-A1D0-F9BCB5D7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0D14F4E4-4E15-C41D-7AFD-68F7B46F5E2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0126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F92C4-EB37-86F9-995B-D271088A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10506009" cy="1259894"/>
          </a:xfrm>
        </p:spPr>
        <p:txBody>
          <a:bodyPr>
            <a:normAutofit/>
          </a:bodyPr>
          <a:lstStyle/>
          <a:p>
            <a:r>
              <a:rPr lang="fr-FR"/>
              <a:t>7.1.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D0DF9B-83B2-A560-99A2-33FCCF08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D9DC97-43FB-204D-C5AE-A4984DC4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37</a:t>
            </a:fld>
            <a:endParaRPr lang="fr-FR"/>
          </a:p>
        </p:txBody>
      </p:sp>
      <p:pic>
        <p:nvPicPr>
          <p:cNvPr id="7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8B408563-18EF-C1C9-FB46-0E68DBF28AF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60012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82714-0C43-2E78-532C-39D2A1D4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773235" cy="1259894"/>
          </a:xfrm>
        </p:spPr>
        <p:txBody>
          <a:bodyPr>
            <a:normAutofit/>
          </a:bodyPr>
          <a:lstStyle/>
          <a:p>
            <a:r>
              <a:rPr lang="fr-FR"/>
              <a:t>7.2.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756AFB-5D6E-82BD-E05D-CBD19A7C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ADB0C4-A791-CB1A-AA6B-59900ECF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38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453AF242-A5A8-955C-2343-D4A9B1AF1C0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229584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1F728-7891-03AD-ADF0-3BD84C61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386874" cy="1259894"/>
          </a:xfrm>
        </p:spPr>
        <p:txBody>
          <a:bodyPr/>
          <a:lstStyle/>
          <a:p>
            <a:r>
              <a:rPr lang="fr-FR"/>
              <a:t>7.3.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273CD-F3F8-8226-9D9F-814236B3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7.3.1 Diagramme de classes</a:t>
            </a:r>
          </a:p>
          <a:p>
            <a:r>
              <a:rPr lang="fr-FR"/>
              <a:t>7.3.2 Participants</a:t>
            </a:r>
          </a:p>
          <a:p>
            <a:r>
              <a:rPr lang="fr-FR"/>
              <a:t>7.3.3 Collaboration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A5F719-7C71-E414-7414-733DF19E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F6991F89-6C97-C17C-5D12-6713527FD4C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65761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4DA4BD-505F-3512-CCAA-25E19BAD3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85F568-3A66-ECDF-5B53-31A005E8A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CD30FA-6D11-4C54-BC79-85635B4D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C559C4B5-A18D-9887-91B0-0F7383BBA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2CFE9F-A6C3-209A-5B08-B2B12867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FF4EC-B09C-9B62-55CE-BDD31BF9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FBFFACBB-56CB-2C04-BAD6-FB856A83C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36896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349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A466E-DB06-AC1D-C8EC-70DD6DEF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788317" cy="1259894"/>
          </a:xfrm>
        </p:spPr>
        <p:txBody>
          <a:bodyPr>
            <a:normAutofit/>
          </a:bodyPr>
          <a:lstStyle/>
          <a:p>
            <a:r>
              <a:rPr lang="fr-FR"/>
              <a:t>7.4. Domaines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FF5A05-DDB5-DF52-A072-1687F0219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C5792B-FF1D-031C-3BDE-4602593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40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97069D09-9E7A-67FB-E529-5C5D528297E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6787625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1D5AA-EAA3-562F-081E-C7AD76D9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676805" cy="1259894"/>
          </a:xfrm>
        </p:spPr>
        <p:txBody>
          <a:bodyPr/>
          <a:lstStyle/>
          <a:p>
            <a:r>
              <a:rPr lang="fr-FR"/>
              <a:t>7.5.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A6653B-C6C0-FB0D-D8C0-3355CA77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64323E-A654-0B8F-F54A-9EA34E7A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41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227C8D11-1879-152C-1662-F04A31BB12C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299262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AA1DE-71D8-682F-DF94-C43816CE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230756" cy="1259894"/>
          </a:xfrm>
        </p:spPr>
        <p:txBody>
          <a:bodyPr>
            <a:normAutofit/>
          </a:bodyPr>
          <a:lstStyle/>
          <a:p>
            <a:r>
              <a:rPr lang="fr-FR"/>
              <a:t>Chapitre 8</a:t>
            </a:r>
            <a:br>
              <a:rPr lang="fr-FR"/>
            </a:br>
            <a:r>
              <a:rPr lang="fr-FR"/>
              <a:t>Le pattern Singleton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BDCF7-C687-BF60-47ED-25AE2379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905000"/>
            <a:ext cx="5122652" cy="4228610"/>
          </a:xfrm>
        </p:spPr>
        <p:txBody>
          <a:bodyPr>
            <a:normAutofit/>
          </a:bodyPr>
          <a:lstStyle/>
          <a:p>
            <a:r>
              <a:rPr lang="fr-FR"/>
              <a:t>8.1. Description</a:t>
            </a:r>
          </a:p>
          <a:p>
            <a:r>
              <a:rPr lang="fr-FR"/>
              <a:t>2. Exemple</a:t>
            </a:r>
          </a:p>
          <a:p>
            <a:r>
              <a:rPr lang="fr-FR"/>
              <a:t>3. Structure</a:t>
            </a:r>
          </a:p>
          <a:p>
            <a:r>
              <a:rPr lang="fr-FR"/>
              <a:t>4. Domaine d’utilisation</a:t>
            </a:r>
          </a:p>
          <a:p>
            <a:r>
              <a:rPr lang="fr-FR"/>
              <a:t>5. Exemples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CDCC7A-C38D-1601-846A-26BA2E61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42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087AD1FA-5B5B-5D23-E1A5-C583D6CBD1D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691296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AA7A7-CF0F-6DCA-A502-EC16FFD5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230756" cy="1259894"/>
          </a:xfrm>
        </p:spPr>
        <p:txBody>
          <a:bodyPr/>
          <a:lstStyle/>
          <a:p>
            <a:r>
              <a:rPr lang="fr-FR"/>
              <a:t>8.1.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924F5-DBDD-DAC9-FCF4-DDACC24E1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pattern Singleton permet d’assurer qu’une classe ne possède qu’une seule instance au cours de l’exécution du programme</a:t>
            </a:r>
          </a:p>
          <a:p>
            <a:r>
              <a:rPr lang="fr-FR" dirty="0"/>
              <a:t>Une méthode de classe unique qui retourne cette instance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8BB87-1642-95BD-D91F-FED0E96F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43</a:t>
            </a:fld>
            <a:endParaRPr lang="fr-FR"/>
          </a:p>
        </p:txBody>
      </p:sp>
      <p:pic>
        <p:nvPicPr>
          <p:cNvPr id="9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6C8F60EB-475F-3C82-18A9-9500CAADBFF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091183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5B584-2E3B-7A0E-C2FA-955A960E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688278" cy="1259894"/>
          </a:xfrm>
        </p:spPr>
        <p:txBody>
          <a:bodyPr/>
          <a:lstStyle/>
          <a:p>
            <a:r>
              <a:rPr lang="fr-FR"/>
              <a:t>8.2.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C0EEB-5983-6CF4-1EE5-3C5CCF74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475256-04DA-AA57-6739-FBF0746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44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3A8E332B-C8FE-9DA1-A314-C7584325FB5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872073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D76C2-4935-C441-92C1-732C1943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795538" cy="1259894"/>
          </a:xfrm>
        </p:spPr>
        <p:txBody>
          <a:bodyPr>
            <a:normAutofit/>
          </a:bodyPr>
          <a:lstStyle/>
          <a:p>
            <a:r>
              <a:rPr lang="fr-FR"/>
              <a:t>8.3.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DC48AE-5A2F-C5C5-D9CB-DEA7DC0E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8.3.1 Diagramme de classe</a:t>
            </a:r>
          </a:p>
          <a:p>
            <a:r>
              <a:rPr lang="fr-FR"/>
              <a:t>8.3.2 Participant</a:t>
            </a:r>
          </a:p>
          <a:p>
            <a:r>
              <a:rPr lang="fr-FR"/>
              <a:t>8.3.3 Collaboration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5F87F2-E4D7-C219-2F4B-930E5EF0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45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92F365A0-B083-1537-FFDF-7BFD54E3FAB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695338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C3B21-3816-2A11-4808-4236035C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599426" cy="1259894"/>
          </a:xfrm>
        </p:spPr>
        <p:txBody>
          <a:bodyPr/>
          <a:lstStyle/>
          <a:p>
            <a:r>
              <a:rPr lang="fr-FR"/>
              <a:t>8.4. Domaine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0C770-8B67-2551-0061-530AFBC0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EF00AD-F159-9F57-C505-94726258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46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C679B492-1A05-96C8-FCB6-3045E01D709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54489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DE193-8305-334D-72D0-02F0ECE8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327186" cy="1259894"/>
          </a:xfrm>
        </p:spPr>
        <p:txBody>
          <a:bodyPr>
            <a:normAutofit/>
          </a:bodyPr>
          <a:lstStyle/>
          <a:p>
            <a:r>
              <a:rPr lang="fr-FR"/>
              <a:t>8.5. Exemples en C#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B2313-13EB-3F4D-B2C1-207904818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8.5.1 La liasse vierge</a:t>
            </a:r>
          </a:p>
          <a:p>
            <a:r>
              <a:rPr lang="fr-FR"/>
              <a:t>5.2 La classe Vendeur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118AE2-0A3F-29A1-CFDE-42407EA4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47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D53A28A8-A8B3-0F4A-B163-E4035F8D37E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8254215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690F0-0A6E-4544-C599-79556758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32200" cy="1259894"/>
          </a:xfrm>
        </p:spPr>
        <p:txBody>
          <a:bodyPr>
            <a:normAutofit/>
          </a:bodyPr>
          <a:lstStyle/>
          <a:p>
            <a:r>
              <a:rPr lang="fr-FR"/>
              <a:t>Chapitre 9</a:t>
            </a:r>
            <a:br>
              <a:rPr lang="fr-FR"/>
            </a:br>
            <a:r>
              <a:rPr lang="fr-FR"/>
              <a:t>Introduction aux patterns de structuration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61417-36E0-C9F1-B561-E83D0A41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9.1. Présentation</a:t>
            </a:r>
          </a:p>
          <a:p>
            <a:r>
              <a:rPr lang="fr-FR"/>
              <a:t>9.2. Composition statique et dynamique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C687EC-542A-7FD0-BDA6-E2493A3C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48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37B45B3D-6DCE-5256-CA32-6BBD9D80099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644302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E03E3-9533-4181-E84B-035F5787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271752" cy="1259894"/>
          </a:xfrm>
        </p:spPr>
        <p:txBody>
          <a:bodyPr/>
          <a:lstStyle/>
          <a:p>
            <a:r>
              <a:rPr lang="fr-FR"/>
              <a:t>9.1.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861175-A7E1-0EE8-BF84-B9BBD6C0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BA252C-CC76-B274-B438-95CCAB04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49</a:t>
            </a:fld>
            <a:endParaRPr lang="fr-FR"/>
          </a:p>
        </p:txBody>
      </p:sp>
      <p:pic>
        <p:nvPicPr>
          <p:cNvPr id="9" name="Content Placeholder 8" descr="A blue hexagon with a letter c and a hashtag&#10;&#10;Description automatically generated">
            <a:extLst>
              <a:ext uri="{FF2B5EF4-FFF2-40B4-BE49-F238E27FC236}">
                <a16:creationId xmlns:a16="http://schemas.microsoft.com/office/drawing/2014/main" id="{47B627A9-4343-AE71-6445-FDAAC92530B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193309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184636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5144-FCAD-1F2F-0210-26E2F0C3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37776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1</a:t>
            </a:r>
            <a:br>
              <a:rPr lang="en-US"/>
            </a:br>
            <a:r>
              <a:rPr lang="fr-FR"/>
              <a:t>Introduction aux patterns de conception</a:t>
            </a:r>
            <a:endParaRPr lang="en-US" sz="2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43A5-D750-BA0D-8CB2-2098408A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1.</a:t>
            </a:r>
            <a:r>
              <a:rPr lang="fr-FR"/>
              <a:t> 1. Design patterns ou patterns de conception</a:t>
            </a:r>
          </a:p>
          <a:p>
            <a:r>
              <a:rPr lang="fr-FR"/>
              <a:t>1.2. La description des patterns de conception</a:t>
            </a:r>
          </a:p>
          <a:p>
            <a:r>
              <a:rPr lang="fr-FR"/>
              <a:t>1.3. Le catalogue des patterns de conception</a:t>
            </a:r>
          </a:p>
          <a:p>
            <a:r>
              <a:rPr lang="fr-FR"/>
              <a:t>1.4. Comment choisir et utiliser un pattern de conception pour résoudre un problème</a:t>
            </a:r>
          </a:p>
          <a:p>
            <a:r>
              <a:rPr lang="fr-FR"/>
              <a:t>1.5. Organisation du catalogue des patterns de conception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6E4F0-315F-8962-D249-3BF7DB40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fr-FR"/>
          </a:p>
        </p:txBody>
      </p:sp>
      <p:pic>
        <p:nvPicPr>
          <p:cNvPr id="7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99AA9AD2-9363-E486-52C1-B7A7F83AF34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2942556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7EDBF-9FBD-7C74-CFAF-B577DCFC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90530" cy="1259894"/>
          </a:xfrm>
        </p:spPr>
        <p:txBody>
          <a:bodyPr/>
          <a:lstStyle/>
          <a:p>
            <a:r>
              <a:rPr lang="fr-FR"/>
              <a:t>9.2. Composition statique et dynamique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EE973-E7CC-C619-7967-B7271946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70122F-A9A9-E193-6938-47F21B8C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50</a:t>
            </a:fld>
            <a:endParaRPr lang="fr-FR"/>
          </a:p>
        </p:txBody>
      </p:sp>
      <p:pic>
        <p:nvPicPr>
          <p:cNvPr id="6" name="Content Placeholder 8" descr="A blue hexagon with a letter c and a hashtag&#10;&#10;Description automatically generated">
            <a:extLst>
              <a:ext uri="{FF2B5EF4-FFF2-40B4-BE49-F238E27FC236}">
                <a16:creationId xmlns:a16="http://schemas.microsoft.com/office/drawing/2014/main" id="{8AAF11C8-C437-914C-A560-C6E1532FBC0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193309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072462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AB8BE-670A-06A0-2C4B-3215B59A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18522" cy="1259894"/>
          </a:xfrm>
        </p:spPr>
        <p:txBody>
          <a:bodyPr>
            <a:normAutofit/>
          </a:bodyPr>
          <a:lstStyle/>
          <a:p>
            <a:r>
              <a:rPr lang="fr-FR"/>
              <a:t>Chapitre 10</a:t>
            </a:r>
            <a:br>
              <a:rPr lang="fr-FR"/>
            </a:br>
            <a:r>
              <a:rPr lang="fr-FR"/>
              <a:t>Le pattern Adapter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4B27D2-1776-6D0E-9895-FCFAB2796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10.1. Description</a:t>
            </a:r>
          </a:p>
          <a:p>
            <a:r>
              <a:rPr lang="fr-FR"/>
              <a:t>10.2. Exemple</a:t>
            </a:r>
          </a:p>
          <a:p>
            <a:r>
              <a:rPr lang="fr-FR"/>
              <a:t>10.. Domaines d’application</a:t>
            </a:r>
          </a:p>
          <a:p>
            <a:r>
              <a:rPr lang="fr-FR"/>
              <a:t>10.5.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4DFBB5-99A3-9BBB-AF67-03F6F1EF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51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5634522C-A3E5-B107-9083-5295121F541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35666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75B75-3870-081F-62E1-4116AE03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450171" cy="1259894"/>
          </a:xfrm>
        </p:spPr>
        <p:txBody>
          <a:bodyPr/>
          <a:lstStyle/>
          <a:p>
            <a:r>
              <a:rPr lang="fr-FR"/>
              <a:t>10.1.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1BF12-8D2E-3A93-22C5-144F7178A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D7E572-5ECB-6507-70DE-8E0D138C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52</a:t>
            </a:fld>
            <a:endParaRPr lang="fr-FR"/>
          </a:p>
        </p:txBody>
      </p:sp>
      <p:pic>
        <p:nvPicPr>
          <p:cNvPr id="6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6C0F6C3C-D2F1-B222-A843-42FA51F9B3B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351581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140A0-C345-C4F2-66CD-02996B94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542777" cy="1259894"/>
          </a:xfrm>
        </p:spPr>
        <p:txBody>
          <a:bodyPr>
            <a:normAutofit/>
          </a:bodyPr>
          <a:lstStyle/>
          <a:p>
            <a:r>
              <a:rPr lang="fr-FR"/>
              <a:t>10.2.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73FA2-D81F-C6E7-F97E-86111A73C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69DE4E-9876-D2D6-69FB-2220D3A4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53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B73C4DD0-2284-1B36-D31C-006051828BF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887045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1C722-C917-EA5E-5EC6-F3E17FA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568903" cy="1259894"/>
          </a:xfrm>
        </p:spPr>
        <p:txBody>
          <a:bodyPr/>
          <a:lstStyle/>
          <a:p>
            <a:r>
              <a:rPr lang="fr-FR"/>
              <a:t>10.3.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D93250-C37A-A18E-6988-B4A8C7CB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10.3.1 Diagramme de classes</a:t>
            </a:r>
          </a:p>
          <a:p>
            <a:r>
              <a:rPr lang="fr-FR"/>
              <a:t>10.3.2 Participants</a:t>
            </a:r>
          </a:p>
          <a:p>
            <a:r>
              <a:rPr lang="fr-FR"/>
              <a:t>10.3.3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A22919-6CFC-B01D-AF6B-6D46C29C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54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B825D3A3-806D-84BE-67C4-C83D9ADF1A3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2173439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AFF10-6BD0-A166-2543-57BECC21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1" cy="1259894"/>
          </a:xfrm>
        </p:spPr>
        <p:txBody>
          <a:bodyPr>
            <a:normAutofit/>
          </a:bodyPr>
          <a:lstStyle/>
          <a:p>
            <a:r>
              <a:rPr lang="fr-FR"/>
              <a:t>10.4.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87E16-716D-58E1-B428-177C1AB2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F29F04-3118-3FC3-5D92-66399B62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55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19387B44-B1FE-B61B-06FB-2AC8589227F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1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2843878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85C83-C3ED-ECBA-574F-CF2D3B17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294054" cy="1259894"/>
          </a:xfrm>
        </p:spPr>
        <p:txBody>
          <a:bodyPr/>
          <a:lstStyle/>
          <a:p>
            <a:r>
              <a:rPr lang="fr-FR"/>
              <a:t>10.5.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AD474-C9EB-E39B-9F83-2B720B2AF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710F7A-DC7E-9335-F1BB-137785BA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56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AFA63DB9-5D49-F4FE-24D3-A9F982AA59A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954980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36213-68BA-CE4C-78F9-AEB9BA09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96942" cy="1259894"/>
          </a:xfrm>
        </p:spPr>
        <p:txBody>
          <a:bodyPr>
            <a:normAutofit/>
          </a:bodyPr>
          <a:lstStyle/>
          <a:p>
            <a:r>
              <a:rPr lang="fr-FR"/>
              <a:t>Chapitre 11</a:t>
            </a:r>
            <a:br>
              <a:rPr lang="fr-FR"/>
            </a:br>
            <a:r>
              <a:rPr lang="fr-FR"/>
              <a:t>Le pattern Bridge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813D3-EF24-0DD6-0B96-352684F2D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11.1. Description</a:t>
            </a:r>
          </a:p>
          <a:p>
            <a:r>
              <a:rPr lang="fr-FR"/>
              <a:t>11.2. Exemple</a:t>
            </a:r>
          </a:p>
          <a:p>
            <a:r>
              <a:rPr lang="fr-FR"/>
              <a:t>11.3. Structure</a:t>
            </a:r>
          </a:p>
          <a:p>
            <a:r>
              <a:rPr lang="fr-FR"/>
              <a:t>11.4. Domaines d’application</a:t>
            </a:r>
          </a:p>
          <a:p>
            <a:r>
              <a:rPr lang="fr-FR"/>
              <a:t>11.5.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1B7CFA-444A-E52B-D760-49707BD8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57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1FAACAF7-3FF3-E8F2-E151-7BC233A10E3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793535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61057-1FB2-1364-B4D1-DE118DBC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2" cy="1259894"/>
          </a:xfrm>
        </p:spPr>
        <p:txBody>
          <a:bodyPr>
            <a:normAutofit/>
          </a:bodyPr>
          <a:lstStyle/>
          <a:p>
            <a:r>
              <a:rPr lang="fr-FR"/>
              <a:t>11.1.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4288EC-A442-12A0-7E1E-B4E548B6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39E6BF-025A-0A53-B61B-6B275732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58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7748CA27-94A4-50BD-1BED-D45528648C4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42156786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6DC4A-0489-E90E-B61B-6DAF0AE3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54464" cy="1259894"/>
          </a:xfrm>
        </p:spPr>
        <p:txBody>
          <a:bodyPr/>
          <a:lstStyle/>
          <a:p>
            <a:r>
              <a:rPr lang="fr-FR"/>
              <a:t>11.2.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2097BD-88E4-0FA8-00B6-6EC64F44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21C5F3-2D1A-5ED4-59A9-DAB5A845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59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68891C90-4C85-C84F-45DA-4558D3C4A2B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29103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9AD0A-A855-1AC6-CAA0-19A3F447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199877" cy="1259894"/>
          </a:xfrm>
        </p:spPr>
        <p:txBody>
          <a:bodyPr/>
          <a:lstStyle/>
          <a:p>
            <a:r>
              <a:rPr lang="fr-FR"/>
              <a:t>1.1. Design patterns ou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A9AEC-590A-0135-3661-C6BD0685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D3CD92-86A7-D9B0-C2C8-B1EB485F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fr-FR"/>
          </a:p>
        </p:txBody>
      </p:sp>
      <p:pic>
        <p:nvPicPr>
          <p:cNvPr id="7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BFD89E72-915A-C9CC-B449-4349B20B344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4306790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87423-19B9-0D86-B721-BBA013B0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621371" cy="1259894"/>
          </a:xfrm>
        </p:spPr>
        <p:txBody>
          <a:bodyPr/>
          <a:lstStyle/>
          <a:p>
            <a:r>
              <a:rPr lang="fr-FR"/>
              <a:t>11.3.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A84CC-BFD7-4DA5-8000-456A353D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11.3.1 Diagramme de classes</a:t>
            </a:r>
          </a:p>
          <a:p>
            <a:r>
              <a:rPr lang="fr-FR"/>
              <a:t>11.3.2 Participants</a:t>
            </a:r>
          </a:p>
          <a:p>
            <a:r>
              <a:rPr lang="fr-FR"/>
              <a:t>11.3.3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67C522-CB70-BF29-B3C0-8C7A5F74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60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EF0B43B2-3BF5-A26A-0FB9-A99FC855400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4631897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4B477-C4C9-FF82-D5B7-67AE96CD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312747" cy="1259894"/>
          </a:xfrm>
        </p:spPr>
        <p:txBody>
          <a:bodyPr/>
          <a:lstStyle/>
          <a:p>
            <a:r>
              <a:rPr lang="fr-FR"/>
              <a:t>11.4.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5AF98-3740-C817-D8B6-03AA5C38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B7AFC1-866B-4D7C-2807-8AB03891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61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0B13F925-F8FB-F8AD-E6C1-458FBBB601D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11371859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D415C-6365-B2A4-5A2F-A049972A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32949"/>
            <a:ext cx="7113299" cy="1259894"/>
          </a:xfrm>
        </p:spPr>
        <p:txBody>
          <a:bodyPr>
            <a:normAutofit/>
          </a:bodyPr>
          <a:lstStyle/>
          <a:p>
            <a:r>
              <a:rPr lang="fr-FR"/>
              <a:t>11.5.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07A49-A1AC-EF34-0752-203AF04D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BC138E-639E-DE15-8BCA-F1071B8C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62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4C963BED-F5EB-2973-C05A-C4720607282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1634482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734CB-0FBA-EF12-3621-45B9D51F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37215" cy="1259894"/>
          </a:xfrm>
        </p:spPr>
        <p:txBody>
          <a:bodyPr>
            <a:normAutofit/>
          </a:bodyPr>
          <a:lstStyle/>
          <a:p>
            <a:r>
              <a:rPr lang="fr-FR"/>
              <a:t>Chapitre 12</a:t>
            </a:r>
            <a:br>
              <a:rPr lang="fr-FR"/>
            </a:br>
            <a:r>
              <a:rPr lang="fr-FR"/>
              <a:t>Le pattern Composite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AC7AE-21F9-B8D8-17FA-925819EC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12.1. Description</a:t>
            </a:r>
          </a:p>
          <a:p>
            <a:r>
              <a:rPr lang="fr-FR"/>
              <a:t>12.2. Exemple</a:t>
            </a:r>
          </a:p>
          <a:p>
            <a:r>
              <a:rPr lang="fr-FR"/>
              <a:t>12.3. Structure</a:t>
            </a:r>
          </a:p>
          <a:p>
            <a:r>
              <a:rPr lang="fr-FR"/>
              <a:t>12.4. Domaines d’application</a:t>
            </a:r>
          </a:p>
          <a:p>
            <a:r>
              <a:rPr lang="fr-FR"/>
              <a:t>12.5.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46F0CA-D68C-9675-7D66-1E4E268C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63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B983C45C-D6B3-ED7B-DB79-760E6587835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27752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ACFD1-8C87-FE0D-6BFB-A93A82CA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568903" cy="1259894"/>
          </a:xfrm>
        </p:spPr>
        <p:txBody>
          <a:bodyPr/>
          <a:lstStyle/>
          <a:p>
            <a:r>
              <a:rPr lang="fr-FR"/>
              <a:t>12.1.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A81E11-86BE-608C-65F1-DC05BF07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8A0505-040C-CAE7-FBC4-F24B6717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64</a:t>
            </a:fld>
            <a:endParaRPr lang="fr-FR"/>
          </a:p>
        </p:txBody>
      </p:sp>
      <p:pic>
        <p:nvPicPr>
          <p:cNvPr id="13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259590E2-B7B3-5385-18E0-B80A3B98340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4383833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78E77-E346-4376-518E-6139662F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067420" cy="1259894"/>
          </a:xfrm>
        </p:spPr>
        <p:txBody>
          <a:bodyPr/>
          <a:lstStyle/>
          <a:p>
            <a:r>
              <a:rPr lang="fr-FR"/>
              <a:t>12.2.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C0E0C8-3117-0C21-98FA-5766F6CC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6D3957-6AD7-094F-F02A-98E8A229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65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F7851FDB-A1EC-83CA-E05F-A7C77EA488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6143154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366FB-BA8C-D3B1-E802-E47F6CE5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501996" cy="1259894"/>
          </a:xfrm>
        </p:spPr>
        <p:txBody>
          <a:bodyPr/>
          <a:lstStyle/>
          <a:p>
            <a:r>
              <a:rPr lang="fr-FR"/>
              <a:t>12.3.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70AEE-590F-F2C3-855A-C778313C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12.3.1 Diagramme de classes</a:t>
            </a:r>
          </a:p>
          <a:p>
            <a:r>
              <a:rPr lang="fr-FR"/>
              <a:t>12.3.2 Participants</a:t>
            </a:r>
          </a:p>
          <a:p>
            <a:r>
              <a:rPr lang="fr-FR"/>
              <a:t>12..3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7EC4D3-AAB0-57F3-07FA-F62853BC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66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8CE266B9-E16D-9438-601B-F146A80F7F7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2557516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AE56F-43BA-45B2-A335-34D51DE5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784708" cy="1259894"/>
          </a:xfrm>
        </p:spPr>
        <p:txBody>
          <a:bodyPr/>
          <a:lstStyle/>
          <a:p>
            <a:r>
              <a:rPr lang="fr-FR"/>
              <a:t>12.4.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8585B-09A6-BD41-F50B-65138C1A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D488BE-8DE9-391B-6D3B-26EE0337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67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E605205E-7E1C-3D6F-0003-C762152FE8A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5196247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CE567-7A9B-3571-88E0-C2CB903C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59517" cy="1259894"/>
          </a:xfrm>
        </p:spPr>
        <p:txBody>
          <a:bodyPr/>
          <a:lstStyle/>
          <a:p>
            <a:r>
              <a:rPr lang="fr-FR"/>
              <a:t>12.5.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CDDCC4-55AF-40FB-79B7-243A9613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46FBB7-853C-92F3-4906-684A3B14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68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1A9CC1DD-4F54-8658-317C-2107AEB2255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9922788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0CA0C-80FE-5378-C934-37584E38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714191" cy="1259894"/>
          </a:xfrm>
        </p:spPr>
        <p:txBody>
          <a:bodyPr>
            <a:normAutofit/>
          </a:bodyPr>
          <a:lstStyle/>
          <a:p>
            <a:r>
              <a:rPr lang="fr-FR"/>
              <a:t>Chapitre 13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Decorator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8B378B-6DB0-FE66-6437-6E494F14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13.1. Description</a:t>
            </a:r>
          </a:p>
          <a:p>
            <a:r>
              <a:rPr lang="fr-FR"/>
              <a:t>13.2. Exemple</a:t>
            </a:r>
          </a:p>
          <a:p>
            <a:r>
              <a:rPr lang="fr-FR"/>
              <a:t>13.3. Structure</a:t>
            </a:r>
          </a:p>
          <a:p>
            <a:r>
              <a:rPr lang="fr-FR"/>
              <a:t>13.4. Domaines d’application</a:t>
            </a:r>
          </a:p>
          <a:p>
            <a:r>
              <a:rPr lang="fr-FR"/>
              <a:t>13.5.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772667-2BF7-CD55-83D7-33BA1566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69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C00F35B-B8C8-7826-8125-905A42E8A15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50017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62350-AE09-E92F-32FF-E4D709C8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314176" cy="1259894"/>
          </a:xfrm>
        </p:spPr>
        <p:txBody>
          <a:bodyPr/>
          <a:lstStyle/>
          <a:p>
            <a:r>
              <a:rPr lang="fr-FR"/>
              <a:t>1.2. La description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968DE8-4C8D-A3F6-C4E4-54F17F677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284F03-6DC1-B1DB-CDE4-939B29DB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fr-FR"/>
          </a:p>
        </p:txBody>
      </p:sp>
      <p:pic>
        <p:nvPicPr>
          <p:cNvPr id="5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65BBD621-A08A-CCEA-2081-0934706E95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75012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7C0C3-CED5-6F09-6A9A-0632DABA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848005" cy="1259894"/>
          </a:xfrm>
        </p:spPr>
        <p:txBody>
          <a:bodyPr/>
          <a:lstStyle/>
          <a:p>
            <a:r>
              <a:rPr lang="fr-FR"/>
              <a:t>13.1.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0B50B-672F-AAE1-BAC8-736C77E7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49A1C2-AAF8-DED5-250B-A506BF26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70</a:t>
            </a:fld>
            <a:endParaRPr lang="fr-FR"/>
          </a:p>
        </p:txBody>
      </p:sp>
      <p:pic>
        <p:nvPicPr>
          <p:cNvPr id="6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38992B74-6263-EDBF-8272-3A8ECB74FAE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774164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5C076-213E-8560-CCC5-E41A7B6C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628591" cy="1259894"/>
          </a:xfrm>
        </p:spPr>
        <p:txBody>
          <a:bodyPr/>
          <a:lstStyle/>
          <a:p>
            <a:r>
              <a:rPr lang="fr-FR"/>
              <a:t>13.2.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188DFD-9AB8-751F-4A1C-155684C9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23D4ED-F9B5-9BB9-02F2-EE0EC4D4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71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828888EC-2902-FA33-2B20-BF43D414834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4194364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5560E-E992-212E-2254-D8B0F896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05566" cy="1259894"/>
          </a:xfrm>
        </p:spPr>
        <p:txBody>
          <a:bodyPr/>
          <a:lstStyle/>
          <a:p>
            <a:r>
              <a:rPr lang="fr-FR"/>
              <a:t>13.3.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41CF78-6D61-A5D1-679F-2A9F83D17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13.3.1 Diagramme de classes</a:t>
            </a:r>
          </a:p>
          <a:p>
            <a:r>
              <a:rPr lang="fr-FR"/>
              <a:t>13.3.2 Participants</a:t>
            </a:r>
          </a:p>
          <a:p>
            <a:r>
              <a:rPr lang="fr-FR"/>
              <a:t>13.3.3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F02AE0-5BA7-2699-90AF-2A4A4DB3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72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B002584F-43D3-33F3-23EE-2292C104978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9952518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D2131-37B4-B0C8-6346-8DE8564F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234366" cy="1259894"/>
          </a:xfrm>
        </p:spPr>
        <p:txBody>
          <a:bodyPr/>
          <a:lstStyle/>
          <a:p>
            <a:r>
              <a:rPr lang="fr-FR"/>
              <a:t>13.4.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7C4A75-45B0-B3E2-5DAC-DDD3617C3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247EA1-2D48-7E0C-208B-D1A4D130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73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55270036-9F40-9BCC-8E95-DDDC6F7AE6F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371602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6AB35-1F9B-69DB-4E33-21CB1599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72474" cy="1259894"/>
          </a:xfrm>
        </p:spPr>
        <p:txBody>
          <a:bodyPr/>
          <a:lstStyle/>
          <a:p>
            <a:r>
              <a:rPr lang="fr-FR"/>
              <a:t>13.5.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D83A5-83B4-E1AC-8097-F7867B3C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583474"/>
            <a:ext cx="5122652" cy="4309380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99531D-B9D3-228D-A93E-4985F65F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74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BA44638A-16BC-3739-A165-D98788AE204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139895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AE141-A8CD-1A9E-B368-A02C1A2B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409176" cy="1259894"/>
          </a:xfrm>
        </p:spPr>
        <p:txBody>
          <a:bodyPr>
            <a:normAutofit/>
          </a:bodyPr>
          <a:lstStyle/>
          <a:p>
            <a:r>
              <a:rPr lang="fr-FR"/>
              <a:t>Chapitre 14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Facade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757FB-D9C3-F734-2C73-38790C1A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14.1. Description</a:t>
            </a:r>
          </a:p>
          <a:p>
            <a:r>
              <a:rPr lang="fr-FR"/>
              <a:t>14.2. Exemple</a:t>
            </a:r>
          </a:p>
          <a:p>
            <a:r>
              <a:rPr lang="fr-FR"/>
              <a:t>14.3. Structure</a:t>
            </a:r>
          </a:p>
          <a:p>
            <a:r>
              <a:rPr lang="fr-FR"/>
              <a:t>14.4. Domaines d’application</a:t>
            </a:r>
          </a:p>
          <a:p>
            <a:r>
              <a:rPr lang="fr-FR"/>
              <a:t>14.5.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125DDC-26DC-B3A2-F713-0060BE73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75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8B5E32D3-CC1F-A2C0-1A0E-C5FA354B0F6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6722845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0B2E6-02C2-8947-0026-07F827AB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100552" cy="1259894"/>
          </a:xfrm>
        </p:spPr>
        <p:txBody>
          <a:bodyPr/>
          <a:lstStyle/>
          <a:p>
            <a:r>
              <a:rPr lang="fr-FR"/>
              <a:t>14.1.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02C9BF-0FE3-75D4-24A7-047328A4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D0E126-776F-F67C-31B0-6EBCB23E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76</a:t>
            </a:fld>
            <a:endParaRPr lang="fr-FR"/>
          </a:p>
        </p:txBody>
      </p:sp>
      <p:pic>
        <p:nvPicPr>
          <p:cNvPr id="9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403CC08D-3A6C-CDA8-490F-42E95A4615B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18569307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9FB21-6DC9-DD93-EBBA-F0507E96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100552" cy="1259894"/>
          </a:xfrm>
        </p:spPr>
        <p:txBody>
          <a:bodyPr/>
          <a:lstStyle/>
          <a:p>
            <a:r>
              <a:rPr lang="fr-FR"/>
              <a:t>14.2.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9F3DDE-EAD2-F5BB-EE4F-1351162E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700CF8-5E87-D385-6A84-0461C154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77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EB8D312A-68FE-4FF6-2F9E-829D437A255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8193322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5377F-7CB1-87C3-0010-F151EEFB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208454" cy="1259894"/>
          </a:xfrm>
        </p:spPr>
        <p:txBody>
          <a:bodyPr/>
          <a:lstStyle/>
          <a:p>
            <a:r>
              <a:rPr lang="fr-FR"/>
              <a:t>14.3.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B2E286-E3F6-7B18-C021-8942D2B6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14.3.1 Diagramme de classes</a:t>
            </a:r>
          </a:p>
          <a:p>
            <a:r>
              <a:rPr lang="fr-FR"/>
              <a:t>14.3.2 Participants</a:t>
            </a:r>
          </a:p>
          <a:p>
            <a:r>
              <a:rPr lang="fr-FR"/>
              <a:t>14.3.3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446028-86FE-D60F-10B9-12ED16DD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78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C57619DE-0CB8-7586-DF5D-B358793804E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25595169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083B3-3489-8F37-2616-E16E20B4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32949"/>
            <a:ext cx="7605668" cy="1259894"/>
          </a:xfrm>
        </p:spPr>
        <p:txBody>
          <a:bodyPr>
            <a:normAutofit/>
          </a:bodyPr>
          <a:lstStyle/>
          <a:p>
            <a:r>
              <a:rPr lang="fr-FR"/>
              <a:t>14.4.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D9F0AF-6AC5-7235-5C51-5D2347063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22958D-F906-938C-96BE-2C7639E0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79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0085E1F0-D6A4-6ABF-4217-2C083365EB9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78463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14784-D172-7A8B-20DF-13F59220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1" cy="1259894"/>
          </a:xfrm>
        </p:spPr>
        <p:txBody>
          <a:bodyPr>
            <a:normAutofit/>
          </a:bodyPr>
          <a:lstStyle/>
          <a:p>
            <a:r>
              <a:rPr lang="fr-FR"/>
              <a:t>1.3. Le catalogue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139FE-2A8C-BD9F-13A1-B8292E232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ECB374-5A43-26F9-9B55-9FFE2A41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fr-FR"/>
          </a:p>
        </p:txBody>
      </p:sp>
      <p:pic>
        <p:nvPicPr>
          <p:cNvPr id="6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4F9F68EF-25AD-BBF4-5D27-779B40E377A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3089648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928EF-DAA4-4EC5-B42D-E9133F2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14.5.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B0B6E5-B660-89A6-1E50-04B13899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6A1E6A-7324-04BE-19D4-7329D76D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80</a:t>
            </a:fld>
            <a:endParaRPr lang="fr-FR"/>
          </a:p>
        </p:txBody>
      </p:sp>
      <p:pic>
        <p:nvPicPr>
          <p:cNvPr id="6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A56CAD49-B956-3259-2EBF-539F1B9B674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2271504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8C1DC-AFB1-5F11-F3CD-7486C3F6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435088" cy="1259894"/>
          </a:xfrm>
        </p:spPr>
        <p:txBody>
          <a:bodyPr>
            <a:normAutofit/>
          </a:bodyPr>
          <a:lstStyle/>
          <a:p>
            <a:r>
              <a:rPr lang="fr-FR"/>
              <a:t>Chapitre 15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Flyweight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D9D09-44A9-7E6D-926A-59601AC0B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15.1. Description</a:t>
            </a:r>
          </a:p>
          <a:p>
            <a:r>
              <a:rPr lang="fr-FR"/>
              <a:t>15.2. Exemple</a:t>
            </a:r>
          </a:p>
          <a:p>
            <a:r>
              <a:rPr lang="fr-FR"/>
              <a:t>15.3. Structure</a:t>
            </a:r>
          </a:p>
          <a:p>
            <a:r>
              <a:rPr lang="fr-FR"/>
              <a:t>15.4. Domaine d’application</a:t>
            </a:r>
          </a:p>
          <a:p>
            <a:r>
              <a:rPr lang="fr-FR"/>
              <a:t>15.5.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B44DB1-33DC-E947-7E37-2269C146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81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FD1BFA1-34DB-5F1F-17DC-7170C65C13D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933366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6BCCE-865C-4771-A053-7DA8103A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691888" cy="1259894"/>
          </a:xfrm>
        </p:spPr>
        <p:txBody>
          <a:bodyPr/>
          <a:lstStyle/>
          <a:p>
            <a:r>
              <a:rPr lang="fr-FR"/>
              <a:t>15.1.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19643-5446-C0BE-63B3-51195522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EDFE43-C27E-9212-584A-C3943636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82</a:t>
            </a:fld>
            <a:endParaRPr lang="fr-FR"/>
          </a:p>
        </p:txBody>
      </p:sp>
      <p:pic>
        <p:nvPicPr>
          <p:cNvPr id="6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867E4F24-B826-7C7F-790F-1F895A3DFDD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6549710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E45D6-24E9-83CA-11B5-CEC858B3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896220" cy="1259894"/>
          </a:xfrm>
        </p:spPr>
        <p:txBody>
          <a:bodyPr/>
          <a:lstStyle/>
          <a:p>
            <a:r>
              <a:rPr lang="fr-FR"/>
              <a:t>15.2.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89A834-5042-151D-402D-BB66F4FC8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D851DD-1B3F-BCBB-AE25-2827D095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83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095F85D8-95DE-A6DA-C9E8-172F750D756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37006313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F6B22-23C3-EF65-D3E7-A5DA49D5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089722" cy="1259894"/>
          </a:xfrm>
        </p:spPr>
        <p:txBody>
          <a:bodyPr/>
          <a:lstStyle/>
          <a:p>
            <a:r>
              <a:rPr lang="fr-FR"/>
              <a:t>15.3.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F8E92-371A-F09E-D090-38AE0B1D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15.3.1 Diagramme de classes</a:t>
            </a:r>
          </a:p>
          <a:p>
            <a:r>
              <a:rPr lang="fr-FR"/>
              <a:t>15.3.2 Participants</a:t>
            </a:r>
          </a:p>
          <a:p>
            <a:r>
              <a:rPr lang="fr-FR"/>
              <a:t>15.3.3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70DFD8-B8E7-0FBC-524D-07E34D8D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84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09FC8F76-115A-0FF7-00CE-4C3254151F6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4808237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38808-83BB-CE0A-12C4-173C92B4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282581" cy="1259894"/>
          </a:xfrm>
        </p:spPr>
        <p:txBody>
          <a:bodyPr>
            <a:normAutofit/>
          </a:bodyPr>
          <a:lstStyle/>
          <a:p>
            <a:r>
              <a:rPr lang="fr-FR"/>
              <a:t>15.4. Domaine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91D9E-6484-FE02-B3C6-001C64FA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067B6A-E7E8-9157-31B8-0E8D5B8A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85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613230A3-5657-F157-110D-E4585BE860A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20343312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5800E-B661-11EA-4BE5-DB784E30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565293" cy="1259894"/>
          </a:xfrm>
        </p:spPr>
        <p:txBody>
          <a:bodyPr/>
          <a:lstStyle/>
          <a:p>
            <a:r>
              <a:rPr lang="fr-FR"/>
              <a:t>15.5.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80F14-8188-7B82-F337-2F837190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43B6EF-A71F-A320-34EA-2894037E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86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8B2DB6A0-BE8E-B9EE-C0B5-61DBC415563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12596251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54F95-7E27-D249-00A5-F4AEF6DF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788317" cy="1259894"/>
          </a:xfrm>
        </p:spPr>
        <p:txBody>
          <a:bodyPr>
            <a:normAutofit/>
          </a:bodyPr>
          <a:lstStyle/>
          <a:p>
            <a:r>
              <a:rPr lang="fr-FR"/>
              <a:t>Chapitre 16</a:t>
            </a:r>
            <a:br>
              <a:rPr lang="fr-FR"/>
            </a:br>
            <a:r>
              <a:rPr lang="fr-FR"/>
              <a:t>Le pattern Proxy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07247-2814-B768-B679-A1DDA5DBB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16.1. Description</a:t>
            </a:r>
          </a:p>
          <a:p>
            <a:r>
              <a:rPr lang="fr-FR"/>
              <a:t>16.2. Exemple</a:t>
            </a:r>
          </a:p>
          <a:p>
            <a:r>
              <a:rPr lang="fr-FR"/>
              <a:t>16.3. Structure</a:t>
            </a:r>
          </a:p>
          <a:p>
            <a:r>
              <a:rPr lang="fr-FR"/>
              <a:t>16.4. Domaines d’application</a:t>
            </a:r>
          </a:p>
          <a:p>
            <a:r>
              <a:rPr lang="fr-FR"/>
              <a:t>16.5.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159D16-B17B-C29B-EE4A-BC0E008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87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E7525E24-9F12-A110-0678-EB6EE23704E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7759550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CF88C-555F-5F42-96E8-56F02DCD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822093" cy="1259894"/>
          </a:xfrm>
        </p:spPr>
        <p:txBody>
          <a:bodyPr/>
          <a:lstStyle/>
          <a:p>
            <a:r>
              <a:rPr lang="fr-FR"/>
              <a:t>16.1.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6FC42-3B5B-C756-D758-4AEF373B2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B2E1D8-75D9-D8A6-F2ED-97A82C68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88</a:t>
            </a:fld>
            <a:endParaRPr lang="fr-FR"/>
          </a:p>
        </p:txBody>
      </p:sp>
      <p:pic>
        <p:nvPicPr>
          <p:cNvPr id="6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F7A0BB1B-8C7E-0378-8ADC-3DDA39C7D0D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7364070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BA890-C529-C019-B0CD-62A1CE52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2" cy="1259894"/>
          </a:xfrm>
        </p:spPr>
        <p:txBody>
          <a:bodyPr>
            <a:normAutofit/>
          </a:bodyPr>
          <a:lstStyle/>
          <a:p>
            <a:r>
              <a:rPr lang="fr-FR"/>
              <a:t>16.2.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B4ADE-FE25-E290-02D4-1CE5FF10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764506-4946-DBC4-52F6-ECBE6431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89</a:t>
            </a:fld>
            <a:endParaRPr lang="fr-FR"/>
          </a:p>
        </p:txBody>
      </p:sp>
      <p:pic>
        <p:nvPicPr>
          <p:cNvPr id="5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4BA3186D-A979-54E7-C675-EE93EC96BB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370610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335CC5-2D39-59A2-89C2-47F9F687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542776" cy="1259894"/>
          </a:xfrm>
        </p:spPr>
        <p:txBody>
          <a:bodyPr>
            <a:normAutofit/>
          </a:bodyPr>
          <a:lstStyle/>
          <a:p>
            <a:r>
              <a:rPr lang="fr-FR"/>
              <a:t>1.4. Comment choisir et utiliser un pattern de conception pour résoudre un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649BBC-EDDE-3B69-9BB7-48B8D245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F3A407-5FF2-8F25-1F88-0D126DD9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fr-FR"/>
          </a:p>
        </p:txBody>
      </p:sp>
      <p:pic>
        <p:nvPicPr>
          <p:cNvPr id="6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CF9B46FA-7BF9-829A-3CD1-BEC5F01A864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0306130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DEB5D-1997-48DA-7127-5B7CFABC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16.3.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970815-8E4A-FDDD-A1EA-06111BB3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16.3.1 Diagramme de classes</a:t>
            </a:r>
          </a:p>
          <a:p>
            <a:r>
              <a:rPr lang="fr-FR"/>
              <a:t>16.3.2 Participants</a:t>
            </a:r>
          </a:p>
          <a:p>
            <a:r>
              <a:rPr lang="fr-FR"/>
              <a:t>16.3.3 Collaborations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3CCF7A-B1EB-3564-9F14-3DFB574C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90</a:t>
            </a:fld>
            <a:endParaRPr lang="fr-FR"/>
          </a:p>
        </p:txBody>
      </p:sp>
      <p:pic>
        <p:nvPicPr>
          <p:cNvPr id="5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85A9EAD5-4AAC-5231-66A3-A925FC0583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7792543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5742E-3CB2-8CD5-D62F-522D6409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357352" cy="1259894"/>
          </a:xfrm>
        </p:spPr>
        <p:txBody>
          <a:bodyPr/>
          <a:lstStyle/>
          <a:p>
            <a:r>
              <a:rPr lang="fr-FR"/>
              <a:t>16.4.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C1F447-40F4-43DE-EC4B-8EFA6C6E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3C3895-A708-AB2D-AC31-50E64227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91</a:t>
            </a:fld>
            <a:endParaRPr lang="fr-FR"/>
          </a:p>
        </p:txBody>
      </p:sp>
      <p:pic>
        <p:nvPicPr>
          <p:cNvPr id="5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178B19EE-B59D-CB5E-E2F3-6ECB6C05239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30926119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F692A-6374-E796-4AE8-198BE629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16.5.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DBC0B-C23B-A435-43C0-F8FA4C1F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2265BE-AEAF-C9DF-A423-A69308B6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92</a:t>
            </a:fld>
            <a:endParaRPr lang="fr-FR"/>
          </a:p>
        </p:txBody>
      </p:sp>
      <p:pic>
        <p:nvPicPr>
          <p:cNvPr id="6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832F4BB4-5ECD-3383-7173-3DBCB682E98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0351859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22C60-B7BB-6331-2D4B-614B77E9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104627" cy="1259894"/>
          </a:xfrm>
        </p:spPr>
        <p:txBody>
          <a:bodyPr>
            <a:normAutofit/>
          </a:bodyPr>
          <a:lstStyle/>
          <a:p>
            <a:r>
              <a:rPr lang="fr-FR"/>
              <a:t>Chapitre 17</a:t>
            </a:r>
            <a:br>
              <a:rPr lang="fr-FR"/>
            </a:br>
            <a:r>
              <a:rPr lang="fr-FR"/>
              <a:t>Introduction aux patterns de comportement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02C3B-4E82-68C9-9A25-113F72F6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17.1. Présentation</a:t>
            </a:r>
          </a:p>
          <a:p>
            <a:r>
              <a:rPr lang="fr-FR"/>
              <a:t>2. Distribution par héritage ou par délégation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3D382C-BE10-6F99-F5E4-8003BCEA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93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729E8DD4-6C53-7542-7E5C-5BBE10F0B0B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3181188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90CD3-9453-3E45-26C5-CAE0923F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379654" cy="1259894"/>
          </a:xfrm>
        </p:spPr>
        <p:txBody>
          <a:bodyPr/>
          <a:lstStyle/>
          <a:p>
            <a:r>
              <a:rPr lang="fr-FR"/>
              <a:t>17.1. Présentation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1319C-BBC8-51C9-A08D-964B3122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FA2958-CD42-59FD-89D0-ABD872AC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94</a:t>
            </a:fld>
            <a:endParaRPr lang="fr-FR"/>
          </a:p>
        </p:txBody>
      </p:sp>
      <p:pic>
        <p:nvPicPr>
          <p:cNvPr id="6" name="Content Placeholder 5" descr="A computer screen with a white circle and a number on it&#10;&#10;Description automatically generated">
            <a:extLst>
              <a:ext uri="{FF2B5EF4-FFF2-40B4-BE49-F238E27FC236}">
                <a16:creationId xmlns:a16="http://schemas.microsoft.com/office/drawing/2014/main" id="{94FB8D82-0F2A-80D9-5724-EB3525E22CE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294761"/>
            <a:ext cx="5122863" cy="1947803"/>
          </a:xfrm>
        </p:spPr>
      </p:pic>
    </p:spTree>
    <p:extLst>
      <p:ext uri="{BB962C8B-B14F-4D97-AF65-F5344CB8AC3E}">
        <p14:creationId xmlns:p14="http://schemas.microsoft.com/office/powerpoint/2010/main" val="8474055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C9B8B-EDAE-013A-8EF7-968ED224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923526" cy="1259894"/>
          </a:xfrm>
        </p:spPr>
        <p:txBody>
          <a:bodyPr>
            <a:normAutofit fontScale="90000"/>
          </a:bodyPr>
          <a:lstStyle/>
          <a:p>
            <a:r>
              <a:rPr lang="fr-FR"/>
              <a:t>17.2. Distribution par héritage ou par délégation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919D4-DD04-B796-8C29-97E467EB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464794-712A-2C02-7AA0-A2E31FAE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95</a:t>
            </a:fld>
            <a:endParaRPr lang="fr-FR"/>
          </a:p>
        </p:txBody>
      </p:sp>
      <p:pic>
        <p:nvPicPr>
          <p:cNvPr id="5" name="Content Placeholder 5" descr="A computer screen with a white circle and a number on it&#10;&#10;Description automatically generated">
            <a:extLst>
              <a:ext uri="{FF2B5EF4-FFF2-40B4-BE49-F238E27FC236}">
                <a16:creationId xmlns:a16="http://schemas.microsoft.com/office/drawing/2014/main" id="{6765BB41-2E96-BCBF-CFA7-3A5440936BC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294761"/>
            <a:ext cx="5122863" cy="1947803"/>
          </a:xfrm>
        </p:spPr>
      </p:pic>
    </p:spTree>
    <p:extLst>
      <p:ext uri="{BB962C8B-B14F-4D97-AF65-F5344CB8AC3E}">
        <p14:creationId xmlns:p14="http://schemas.microsoft.com/office/powerpoint/2010/main" val="32186831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AE2C1-7A69-AD2C-09C3-9A949D81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71026" cy="1259894"/>
          </a:xfrm>
        </p:spPr>
        <p:txBody>
          <a:bodyPr>
            <a:normAutofit/>
          </a:bodyPr>
          <a:lstStyle/>
          <a:p>
            <a:r>
              <a:rPr lang="fr-FR"/>
              <a:t>Chapitre 18</a:t>
            </a:r>
            <a:br>
              <a:rPr lang="fr-FR"/>
            </a:br>
            <a:r>
              <a:rPr lang="en-US"/>
              <a:t>Le pattern Chain of Responsibility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B691E-FB35-DB56-51DE-525E2E16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18.1. Description</a:t>
            </a:r>
          </a:p>
          <a:p>
            <a:r>
              <a:rPr lang="fr-FR"/>
              <a:t>2. Exemple</a:t>
            </a:r>
          </a:p>
          <a:p>
            <a:r>
              <a:rPr lang="fr-FR"/>
              <a:t>3. Structure</a:t>
            </a:r>
          </a:p>
          <a:p>
            <a:r>
              <a:rPr lang="fr-FR"/>
              <a:t>4. Domaines d’application</a:t>
            </a:r>
          </a:p>
          <a:p>
            <a:r>
              <a:rPr lang="fr-FR"/>
              <a:t>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BEAB68-BB23-195A-A562-337A52F0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96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848329F7-408E-6C3B-E91B-B3C3F8CF4AD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695449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BC068-020B-3D80-760E-C0CEE022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342269" cy="1259894"/>
          </a:xfrm>
        </p:spPr>
        <p:txBody>
          <a:bodyPr/>
          <a:lstStyle/>
          <a:p>
            <a:r>
              <a:rPr lang="fr-FR"/>
              <a:t>18.1.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D4C9DB-2CFD-7051-8958-C878A7C1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6888AB-B76D-E50B-AB79-42A8A3CF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97</a:t>
            </a:fld>
            <a:endParaRPr lang="fr-FR"/>
          </a:p>
        </p:txBody>
      </p:sp>
      <p:pic>
        <p:nvPicPr>
          <p:cNvPr id="6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FAEAB37F-7389-455F-A5C8-780AB7987C7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21925794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19C33-7F7C-9C24-DA58-187283D9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07732" cy="1259894"/>
          </a:xfrm>
        </p:spPr>
        <p:txBody>
          <a:bodyPr/>
          <a:lstStyle/>
          <a:p>
            <a:r>
              <a:rPr lang="fr-FR"/>
              <a:t>18.2.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F3877-DA65-A233-84AD-CF864A14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086CC9-D5C5-3D55-9E97-DA3142C3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98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10DAA727-11B5-466A-C731-546B1EA26DC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22538279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63CA2-ABFD-2D6C-2E3F-3443F6BA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8227146" cy="1259894"/>
          </a:xfrm>
        </p:spPr>
        <p:txBody>
          <a:bodyPr/>
          <a:lstStyle/>
          <a:p>
            <a:r>
              <a:rPr lang="fr-FR"/>
              <a:t>18.3.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2BA0A7-18B8-0243-A307-48F323BD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18.3.1 Diagramme de classes</a:t>
            </a:r>
          </a:p>
          <a:p>
            <a:r>
              <a:rPr lang="fr-FR"/>
              <a:t>18.3.2 Participants</a:t>
            </a:r>
          </a:p>
          <a:p>
            <a:r>
              <a:rPr lang="fr-FR"/>
              <a:t>18.3.3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962E6B-3D8B-657A-9F2C-33DABA3F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99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6C5ED038-0D1D-A523-2EE5-A6EF64F9F5F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85772143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DEE29EAD311A42AE8DBE1C2B92CD04" ma:contentTypeVersion="11" ma:contentTypeDescription="Crée un document." ma:contentTypeScope="" ma:versionID="c5bfd14867d16b566ddd3b4afdce1790">
  <xsd:schema xmlns:xsd="http://www.w3.org/2001/XMLSchema" xmlns:xs="http://www.w3.org/2001/XMLSchema" xmlns:p="http://schemas.microsoft.com/office/2006/metadata/properties" xmlns:ns2="63a52c89-347b-49ef-abcd-1581abc07810" xmlns:ns3="acb9c5b8-3c7c-4189-9f57-c6855d0a4947" targetNamespace="http://schemas.microsoft.com/office/2006/metadata/properties" ma:root="true" ma:fieldsID="04a8f9267670d8ba8493024c57f5bf8f" ns2:_="" ns3:_="">
    <xsd:import namespace="63a52c89-347b-49ef-abcd-1581abc07810"/>
    <xsd:import namespace="acb9c5b8-3c7c-4189-9f57-c6855d0a494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a52c89-347b-49ef-abcd-1581abc07810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f147aa93-da8f-4804-838e-75200e0001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9c5b8-3c7c-4189-9f57-c6855d0a494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d944be6-4b53-4324-8d96-9548bb5b3304}" ma:internalName="TaxCatchAll" ma:showField="CatchAllData" ma:web="acb9c5b8-3c7c-4189-9f57-c6855d0a49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cb9c5b8-3c7c-4189-9f57-c6855d0a4947" xsi:nil="true"/>
    <lcf76f155ced4ddcb4097134ff3c332f xmlns="63a52c89-347b-49ef-abcd-1581abc0781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D6C7607-268C-4C5E-9E7E-E1D66034AE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05D131-B178-43E0-820D-9ACA2DF2E87A}">
  <ds:schemaRefs>
    <ds:schemaRef ds:uri="63a52c89-347b-49ef-abcd-1581abc07810"/>
    <ds:schemaRef ds:uri="acb9c5b8-3c7c-4189-9f57-c6855d0a494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02D9207-75B4-4FAC-A48D-3D9278E8E9CB}">
  <ds:schemaRefs>
    <ds:schemaRef ds:uri="288afd39-9301-47a6-8729-307a4250536c"/>
    <ds:schemaRef ds:uri="63a52c89-347b-49ef-abcd-1581abc07810"/>
    <ds:schemaRef ds:uri="acb9c5b8-3c7c-4189-9f57-c6855d0a494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2093</Words>
  <Application>Microsoft Office PowerPoint</Application>
  <PresentationFormat>Grand écran</PresentationFormat>
  <Paragraphs>616</Paragraphs>
  <Slides>174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174</vt:i4>
      </vt:variant>
    </vt:vector>
  </HeadingPairs>
  <TitlesOfParts>
    <vt:vector size="178" baseType="lpstr">
      <vt:lpstr>Aptos</vt:lpstr>
      <vt:lpstr>Century Gothic</vt:lpstr>
      <vt:lpstr>Wingdings 3</vt:lpstr>
      <vt:lpstr>Brin</vt:lpstr>
      <vt:lpstr>Design Patterns en C#</vt:lpstr>
      <vt:lpstr>Plan de cours</vt:lpstr>
      <vt:lpstr>Plan de cours</vt:lpstr>
      <vt:lpstr>Plan de cours</vt:lpstr>
      <vt:lpstr>Chapitre 1 Introduction aux patterns de conception</vt:lpstr>
      <vt:lpstr>1.1. Design patterns ou patterns de conception</vt:lpstr>
      <vt:lpstr>1.2. La description des patterns de conception</vt:lpstr>
      <vt:lpstr>1.3. Le catalogue des patterns de conception</vt:lpstr>
      <vt:lpstr>1.4. Comment choisir et utiliser un pattern de conception pour résoudre un problème</vt:lpstr>
      <vt:lpstr>1.5. Organisation du catalogue des patterns de conception</vt:lpstr>
      <vt:lpstr>Chapitre 2  Une étude de cas : la vente en ligne de véhicules</vt:lpstr>
      <vt:lpstr>2.1. Description du système</vt:lpstr>
      <vt:lpstr>2.2. Cahier des charges</vt:lpstr>
      <vt:lpstr>2.3. Prise en compte des patterns de conception</vt:lpstr>
      <vt:lpstr>Chapitre 3 Introduction aux patterns de construction</vt:lpstr>
      <vt:lpstr>3.1. Présentation</vt:lpstr>
      <vt:lpstr>3.2. Les problèmes liés à la création d’objets</vt:lpstr>
      <vt:lpstr>Chapitre 4 Le pattern Abstract Factory</vt:lpstr>
      <vt:lpstr>4.1. Description</vt:lpstr>
      <vt:lpstr>4.2. Exemple</vt:lpstr>
      <vt:lpstr>4.3. Structure</vt:lpstr>
      <vt:lpstr>4.4.Domaines d’utilisation </vt:lpstr>
      <vt:lpstr>4.5. Exemple en C#</vt:lpstr>
      <vt:lpstr>Chapitre 5 Le pattern Builder</vt:lpstr>
      <vt:lpstr>5.1. Description</vt:lpstr>
      <vt:lpstr>5.2. Exemple</vt:lpstr>
      <vt:lpstr>5.3. Structure</vt:lpstr>
      <vt:lpstr>5.4. Domaines d’utilisation</vt:lpstr>
      <vt:lpstr>5.5. Exemple en C#</vt:lpstr>
      <vt:lpstr>Chapitre 6 Le pattern Factory Method</vt:lpstr>
      <vt:lpstr>6.1. Description</vt:lpstr>
      <vt:lpstr>6.2. Exemple</vt:lpstr>
      <vt:lpstr>6.3. Structure</vt:lpstr>
      <vt:lpstr>6.4. Domaines d’utilisation</vt:lpstr>
      <vt:lpstr>6.5. Exemple en C#</vt:lpstr>
      <vt:lpstr>Chapitre 7  Le pattern Prototype</vt:lpstr>
      <vt:lpstr>7.1. Description</vt:lpstr>
      <vt:lpstr>7.2. Exemple</vt:lpstr>
      <vt:lpstr>7.3. Structure</vt:lpstr>
      <vt:lpstr>7.4. Domaines d’utilisation</vt:lpstr>
      <vt:lpstr>7.5. Exemple en C#</vt:lpstr>
      <vt:lpstr>Chapitre 8 Le pattern Singleton</vt:lpstr>
      <vt:lpstr>8.1. Description</vt:lpstr>
      <vt:lpstr>8.2. Exemple</vt:lpstr>
      <vt:lpstr>8.3. Structure</vt:lpstr>
      <vt:lpstr>8.4. Domaine d’utilisation</vt:lpstr>
      <vt:lpstr>8.5. Exemples en C# </vt:lpstr>
      <vt:lpstr>Chapitre 9 Introduction aux patterns de structuration</vt:lpstr>
      <vt:lpstr>9.1. Présentation</vt:lpstr>
      <vt:lpstr>9.2. Composition statique et dynamique</vt:lpstr>
      <vt:lpstr>Chapitre 10 Le pattern Adapter</vt:lpstr>
      <vt:lpstr>10.1. Description</vt:lpstr>
      <vt:lpstr>10.2. Exemple</vt:lpstr>
      <vt:lpstr>10.3. Structure</vt:lpstr>
      <vt:lpstr>10.4. Domaines d’application</vt:lpstr>
      <vt:lpstr>10.5. Exemple en C#</vt:lpstr>
      <vt:lpstr>Chapitre 11 Le pattern Bridge</vt:lpstr>
      <vt:lpstr>11.1. Description</vt:lpstr>
      <vt:lpstr>11.2. Exemple</vt:lpstr>
      <vt:lpstr>11.3. Structure</vt:lpstr>
      <vt:lpstr>11.4. Domaines d’application</vt:lpstr>
      <vt:lpstr>11.5. Exemple en C#</vt:lpstr>
      <vt:lpstr>Chapitre 12 Le pattern Composite</vt:lpstr>
      <vt:lpstr>12.1. Description</vt:lpstr>
      <vt:lpstr>12.2. Exemple</vt:lpstr>
      <vt:lpstr>12.3. Structure</vt:lpstr>
      <vt:lpstr>12.4. Domaines d’application</vt:lpstr>
      <vt:lpstr>12.5. Exemple en C#</vt:lpstr>
      <vt:lpstr>Chapitre 13 Le pattern Decorator</vt:lpstr>
      <vt:lpstr>13.1. Description</vt:lpstr>
      <vt:lpstr>13.2. Exemple</vt:lpstr>
      <vt:lpstr>13.3. Structure</vt:lpstr>
      <vt:lpstr>13.4. Domaines d’application</vt:lpstr>
      <vt:lpstr>13.5. Exemple en C#</vt:lpstr>
      <vt:lpstr>Chapitre 14 Le pattern Facade</vt:lpstr>
      <vt:lpstr>14.1. Description</vt:lpstr>
      <vt:lpstr>14.2. Exemple</vt:lpstr>
      <vt:lpstr>14.3. Structure</vt:lpstr>
      <vt:lpstr>14.4. Domaines d’application</vt:lpstr>
      <vt:lpstr>14.5. Exemple en C#</vt:lpstr>
      <vt:lpstr>Chapitre 15 Le pattern Flyweight</vt:lpstr>
      <vt:lpstr>15.1. Description</vt:lpstr>
      <vt:lpstr>15.2. Exemple</vt:lpstr>
      <vt:lpstr>15.3. Structure</vt:lpstr>
      <vt:lpstr>15.4. Domaine d’application</vt:lpstr>
      <vt:lpstr>15.5. Exemple en C#</vt:lpstr>
      <vt:lpstr>Chapitre 16 Le pattern Proxy</vt:lpstr>
      <vt:lpstr>16.1. Description</vt:lpstr>
      <vt:lpstr>16.2. Exemple</vt:lpstr>
      <vt:lpstr>16.3. Structure</vt:lpstr>
      <vt:lpstr>16.4. Domaines d’application</vt:lpstr>
      <vt:lpstr>16.5. Exemple en C#</vt:lpstr>
      <vt:lpstr>Chapitre 17 Introduction aux patterns de comportement</vt:lpstr>
      <vt:lpstr>17.1. Présentation </vt:lpstr>
      <vt:lpstr>17.2. Distribution par héritage ou par délégation </vt:lpstr>
      <vt:lpstr>Chapitre 18 Le pattern Chain of Responsibility</vt:lpstr>
      <vt:lpstr>18.1. Description</vt:lpstr>
      <vt:lpstr>18.2. Exemple</vt:lpstr>
      <vt:lpstr>18.3. Structure</vt:lpstr>
      <vt:lpstr>18.4. Domaines d’application</vt:lpstr>
      <vt:lpstr>18.5. Exemple en C#</vt:lpstr>
      <vt:lpstr>Chapitre 19  Le pattern Command</vt:lpstr>
      <vt:lpstr>19.1. Description</vt:lpstr>
      <vt:lpstr>19.2. Exemple</vt:lpstr>
      <vt:lpstr>19.3. Structure</vt:lpstr>
      <vt:lpstr>19.4. Domaines d’application</vt:lpstr>
      <vt:lpstr>19.5. Exemple en C#</vt:lpstr>
      <vt:lpstr>Chapitre 20 Le pattern Interpreter</vt:lpstr>
      <vt:lpstr>20.1. Description</vt:lpstr>
      <vt:lpstr>20.2. Exemple</vt:lpstr>
      <vt:lpstr>20.3. Structure</vt:lpstr>
      <vt:lpstr>20.4. Domaines d'application</vt:lpstr>
      <vt:lpstr>20.5. Exemple en C#</vt:lpstr>
      <vt:lpstr>Chapitre 21 Le pattern Iterator</vt:lpstr>
      <vt:lpstr>21.1. Description</vt:lpstr>
      <vt:lpstr>21.2. Exemple</vt:lpstr>
      <vt:lpstr>21.3. Structure</vt:lpstr>
      <vt:lpstr>21.4. Domaines d’application</vt:lpstr>
      <vt:lpstr>21.5. Exemple en C#</vt:lpstr>
      <vt:lpstr>Chapitre 22  Le pattern Mediator</vt:lpstr>
      <vt:lpstr>22.1. Description</vt:lpstr>
      <vt:lpstr>22.2. Exemple</vt:lpstr>
      <vt:lpstr>22.3. Structure</vt:lpstr>
      <vt:lpstr>22.4. Domaines d’application</vt:lpstr>
      <vt:lpstr>22.5. Exemple en C#</vt:lpstr>
      <vt:lpstr>Chapitre 23  Le pattern Memento</vt:lpstr>
      <vt:lpstr>23.1. Description</vt:lpstr>
      <vt:lpstr>23.2. Exemple</vt:lpstr>
      <vt:lpstr>23.3. Structure</vt:lpstr>
      <vt:lpstr>23.4. Domaines d’application</vt:lpstr>
      <vt:lpstr>23.5. Exemple en C#</vt:lpstr>
      <vt:lpstr>Chapitre 24 Le pattern Observer</vt:lpstr>
      <vt:lpstr>24.1. Description</vt:lpstr>
      <vt:lpstr>24.2. Exemple</vt:lpstr>
      <vt:lpstr>24.3. Structure</vt:lpstr>
      <vt:lpstr>24.4. Domaines d’application</vt:lpstr>
      <vt:lpstr>24.5. Exemple en C#</vt:lpstr>
      <vt:lpstr>Chapitre 25 Le pattern State</vt:lpstr>
      <vt:lpstr>25.1. Description</vt:lpstr>
      <vt:lpstr>25.2. Exemple</vt:lpstr>
      <vt:lpstr>25.3. Structure</vt:lpstr>
      <vt:lpstr>25.4. Domaines d’application</vt:lpstr>
      <vt:lpstr>25.5. Exemple en C#</vt:lpstr>
      <vt:lpstr>Chapitre 26 Le pattern Strategy</vt:lpstr>
      <vt:lpstr>26.1. Description</vt:lpstr>
      <vt:lpstr>26.2. Exemple</vt:lpstr>
      <vt:lpstr>26.3. Structure</vt:lpstr>
      <vt:lpstr>26.4. Domaines d’application</vt:lpstr>
      <vt:lpstr>26.5. Exemple en C#</vt:lpstr>
      <vt:lpstr>Chapitre 27 Le pattern Template Method</vt:lpstr>
      <vt:lpstr>27.1. Description</vt:lpstr>
      <vt:lpstr>27.2. Exemple</vt:lpstr>
      <vt:lpstr>27.3. Structure</vt:lpstr>
      <vt:lpstr>27.4. Domaines d’application</vt:lpstr>
      <vt:lpstr>27.5. Exemple en C#</vt:lpstr>
      <vt:lpstr>Chapitre 28 Le pattern Visitor</vt:lpstr>
      <vt:lpstr>28.1. Description</vt:lpstr>
      <vt:lpstr>28.2. Exemple</vt:lpstr>
      <vt:lpstr>28.3. Structure</vt:lpstr>
      <vt:lpstr>28.4. Domaines d’application</vt:lpstr>
      <vt:lpstr>28.5. Exemple en C#</vt:lpstr>
      <vt:lpstr>Chapitre 29 Compositions et variations de patterns</vt:lpstr>
      <vt:lpstr>29.1. Préliminaire</vt:lpstr>
      <vt:lpstr>29.2. Le pattern Pluggable Factory</vt:lpstr>
      <vt:lpstr>29.3. Reflective Visitor</vt:lpstr>
      <vt:lpstr>29.4. Le pattern Multicast</vt:lpstr>
      <vt:lpstr>Chapitre 30 Le pattern composite MVC</vt:lpstr>
      <vt:lpstr>30.1. Introduction au problème</vt:lpstr>
      <vt:lpstr>30.2. Le pattern composite MVC</vt:lpstr>
      <vt:lpstr>30.3. Le framework Blazor</vt:lpstr>
      <vt:lpstr>30.4. Exemple en C#</vt:lpstr>
      <vt:lpstr>Chapitre 31 Exercices</vt:lpstr>
      <vt:lpstr>31.1. Énoncés des exercices</vt:lpstr>
      <vt:lpstr>31.2. Correction des 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Sonnier</dc:creator>
  <cp:lastModifiedBy>Joris SALVADOR</cp:lastModifiedBy>
  <cp:revision>2</cp:revision>
  <dcterms:created xsi:type="dcterms:W3CDTF">2018-06-13T15:01:22Z</dcterms:created>
  <dcterms:modified xsi:type="dcterms:W3CDTF">2024-12-30T15:05:41Z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0x01010036DEE29EAD311A42AE8DBE1C2B92CD04</vt:lpwstr>
  </property>
  <property fmtid="{D5CDD505-2E9C-101B-9397-08002B2CF9AE}" pid="3" name="MediaServiceImageTags">
    <vt:lpwstr/>
  </property>
</Properties>
</file>