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s CASTELLA" userId="01696f99-9b65-45bb-8f82-23613cbdaa1b" providerId="ADAL" clId="{063358C2-C11B-41E4-833D-9CD59A2CE379}"/>
    <pc:docChg chg="modSld">
      <pc:chgData name="Mathis CASTELLA" userId="01696f99-9b65-45bb-8f82-23613cbdaa1b" providerId="ADAL" clId="{063358C2-C11B-41E4-833D-9CD59A2CE379}" dt="2020-11-04T10:24:44.419" v="0" actId="1076"/>
      <pc:docMkLst>
        <pc:docMk/>
      </pc:docMkLst>
      <pc:sldChg chg="modSp mod">
        <pc:chgData name="Mathis CASTELLA" userId="01696f99-9b65-45bb-8f82-23613cbdaa1b" providerId="ADAL" clId="{063358C2-C11B-41E4-833D-9CD59A2CE379}" dt="2020-11-04T10:24:44.419" v="0" actId="1076"/>
        <pc:sldMkLst>
          <pc:docMk/>
          <pc:sldMk cId="0" sldId="257"/>
        </pc:sldMkLst>
        <pc:picChg chg="mod">
          <ac:chgData name="Mathis CASTELLA" userId="01696f99-9b65-45bb-8f82-23613cbdaa1b" providerId="ADAL" clId="{063358C2-C11B-41E4-833D-9CD59A2CE379}" dt="2020-11-04T10:24:44.419" v="0" actId="1076"/>
          <ac:picMkLst>
            <pc:docMk/>
            <pc:sldMk cId="0" sldId="257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1D69-B73F-4026-BE17-46FCD23EECB4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444D-5562-4601-97BB-ABD144B264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7346-7A1C-4407-8ED4-9FAD4BC9F689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BTS SIO 1</a:t>
            </a:r>
            <a:r>
              <a:rPr lang="fr-FR" sz="2000" b="1" baseline="30000" dirty="0"/>
              <a:t>ère</a:t>
            </a:r>
            <a:r>
              <a:rPr lang="fr-FR" sz="2000" b="1" dirty="0"/>
              <a:t> année</a:t>
            </a:r>
          </a:p>
          <a:p>
            <a:pPr algn="ctr"/>
            <a:r>
              <a:rPr lang="fr-FR" sz="2000" b="1" dirty="0"/>
              <a:t>CEJM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>
                <a:solidFill>
                  <a:srgbClr val="465562"/>
                </a:solidFill>
              </a:rPr>
              <a:t>Thierry Gatines</a:t>
            </a:r>
          </a:p>
          <a:p>
            <a:pPr algn="ctr">
              <a:spcBef>
                <a:spcPts val="0"/>
              </a:spcBef>
            </a:pPr>
            <a:r>
              <a:rPr lang="fr-FR" sz="3200" u="sng">
                <a:hlinkClick r:id="rId3"/>
              </a:rPr>
              <a:t>Thierry.gatines@ecole-isitech.fr</a:t>
            </a:r>
            <a:endParaRPr lang="fr-FR" sz="3200"/>
          </a:p>
          <a:p>
            <a:pPr algn="ctr">
              <a:spcBef>
                <a:spcPts val="0"/>
              </a:spcBef>
            </a:pPr>
            <a:r>
              <a:rPr lang="fr-FR" sz="3200" cap="none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013_0001.jpg"/>
          <p:cNvPicPr>
            <a:picLocks noChangeAspect="1" noChangeArrowheads="1"/>
          </p:cNvPicPr>
          <p:nvPr/>
        </p:nvPicPr>
        <p:blipFill>
          <a:blip r:embed="rId2" cstate="print"/>
          <a:srcRect l="2789" t="3522" r="42594" b="83682"/>
          <a:stretch>
            <a:fillRect/>
          </a:stretch>
        </p:blipFill>
        <p:spPr bwMode="auto">
          <a:xfrm>
            <a:off x="279313" y="2132856"/>
            <a:ext cx="8856984" cy="2852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13_0001.jpg"/>
          <p:cNvPicPr>
            <a:picLocks noChangeAspect="1" noChangeArrowheads="1"/>
          </p:cNvPicPr>
          <p:nvPr/>
        </p:nvPicPr>
        <p:blipFill>
          <a:blip r:embed="rId2" cstate="print"/>
          <a:srcRect l="2789" t="17921" r="42594" b="63477"/>
          <a:stretch>
            <a:fillRect/>
          </a:stretch>
        </p:blipFill>
        <p:spPr bwMode="auto">
          <a:xfrm>
            <a:off x="323528" y="1484784"/>
            <a:ext cx="8401620" cy="3933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13_0001.jpg"/>
          <p:cNvPicPr>
            <a:picLocks noChangeAspect="1" noChangeArrowheads="1"/>
          </p:cNvPicPr>
          <p:nvPr/>
        </p:nvPicPr>
        <p:blipFill>
          <a:blip r:embed="rId2" cstate="print"/>
          <a:srcRect l="2789" t="36523" r="42594" b="39905"/>
          <a:stretch>
            <a:fillRect/>
          </a:stretch>
        </p:blipFill>
        <p:spPr bwMode="auto">
          <a:xfrm>
            <a:off x="103389" y="1412776"/>
            <a:ext cx="8861099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013_0002.jpg"/>
          <p:cNvPicPr>
            <a:picLocks noChangeAspect="1" noChangeArrowheads="1"/>
          </p:cNvPicPr>
          <p:nvPr/>
        </p:nvPicPr>
        <p:blipFill>
          <a:blip r:embed="rId2" cstate="print"/>
          <a:srcRect l="6492" t="4869" r="38892" b="65498"/>
          <a:stretch>
            <a:fillRect/>
          </a:stretch>
        </p:blipFill>
        <p:spPr bwMode="auto">
          <a:xfrm>
            <a:off x="360247" y="260648"/>
            <a:ext cx="8460225" cy="6309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13_0002.jpg"/>
          <p:cNvPicPr>
            <a:picLocks noChangeAspect="1" noChangeArrowheads="1"/>
          </p:cNvPicPr>
          <p:nvPr/>
        </p:nvPicPr>
        <p:blipFill>
          <a:blip r:embed="rId2" cstate="print"/>
          <a:srcRect l="6492" t="34502" r="38892" b="39232"/>
          <a:stretch>
            <a:fillRect/>
          </a:stretch>
        </p:blipFill>
        <p:spPr bwMode="auto">
          <a:xfrm>
            <a:off x="251520" y="548680"/>
            <a:ext cx="8714814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6866" name="Picture 2" descr="RÃ©sultat de recherche d'images pour &quot;merci de votre attention&quot;"/>
          <p:cNvPicPr>
            <a:picLocks noChangeAspect="1" noChangeArrowheads="1"/>
          </p:cNvPicPr>
          <p:nvPr/>
        </p:nvPicPr>
        <p:blipFill>
          <a:blip r:embed="rId2" cstate="print"/>
          <a:srcRect l="7110" t="16868" r="6390" b="9527"/>
          <a:stretch>
            <a:fillRect/>
          </a:stretch>
        </p:blipFill>
        <p:spPr bwMode="auto">
          <a:xfrm>
            <a:off x="193013" y="260648"/>
            <a:ext cx="8870486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Affichage à l'écran (4:3)</PresentationFormat>
  <Paragraphs>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Euphemia</vt:lpstr>
      <vt:lpstr>Thème Office</vt:lpstr>
      <vt:lpstr>Economie de l’entreprise, les acteurs et les marchés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Mathis CASTELLA</cp:lastModifiedBy>
  <cp:revision>9</cp:revision>
  <dcterms:created xsi:type="dcterms:W3CDTF">2019-10-13T16:27:39Z</dcterms:created>
  <dcterms:modified xsi:type="dcterms:W3CDTF">2020-11-04T10:25:14Z</dcterms:modified>
</cp:coreProperties>
</file>