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D939-F661-44D4-AEAE-9F9B91A8FCF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7925F-D5EF-4256-A15B-1EB4B6F60D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3EB1-E8C1-4D95-8CE0-BB3643F38F9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10B6-639D-4881-B336-05ABA62D0A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27_0001.jpg"/>
          <p:cNvPicPr>
            <a:picLocks noChangeAspect="1" noChangeArrowheads="1"/>
          </p:cNvPicPr>
          <p:nvPr/>
        </p:nvPicPr>
        <p:blipFill>
          <a:blip r:embed="rId2" cstate="print"/>
          <a:srcRect l="4641" t="4195" r="39817" b="68192"/>
          <a:stretch>
            <a:fillRect/>
          </a:stretch>
        </p:blipFill>
        <p:spPr bwMode="auto">
          <a:xfrm>
            <a:off x="179512" y="332656"/>
            <a:ext cx="8712968" cy="6336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1.jpg"/>
          <p:cNvPicPr>
            <a:picLocks noChangeAspect="1" noChangeArrowheads="1"/>
          </p:cNvPicPr>
          <p:nvPr/>
        </p:nvPicPr>
        <p:blipFill>
          <a:blip r:embed="rId2" cstate="print"/>
          <a:srcRect l="4641" t="31808" r="39817" b="39232"/>
          <a:stretch>
            <a:fillRect/>
          </a:stretch>
        </p:blipFill>
        <p:spPr bwMode="auto">
          <a:xfrm>
            <a:off x="251520" y="487473"/>
            <a:ext cx="8424936" cy="60378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02.jpg"/>
          <p:cNvPicPr>
            <a:picLocks noChangeAspect="1" noChangeArrowheads="1"/>
          </p:cNvPicPr>
          <p:nvPr/>
        </p:nvPicPr>
        <p:blipFill>
          <a:blip r:embed="rId2" cstate="print"/>
          <a:srcRect l="2789" t="4869" r="42594" b="74253"/>
          <a:stretch>
            <a:fillRect/>
          </a:stretch>
        </p:blipFill>
        <p:spPr bwMode="auto">
          <a:xfrm>
            <a:off x="251519" y="764704"/>
            <a:ext cx="8633992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2.jpg"/>
          <p:cNvPicPr>
            <a:picLocks noChangeAspect="1" noChangeArrowheads="1"/>
          </p:cNvPicPr>
          <p:nvPr/>
        </p:nvPicPr>
        <p:blipFill>
          <a:blip r:embed="rId2" cstate="print"/>
          <a:srcRect l="2789" t="25747" r="42594" b="39232"/>
          <a:stretch>
            <a:fillRect/>
          </a:stretch>
        </p:blipFill>
        <p:spPr bwMode="auto">
          <a:xfrm>
            <a:off x="1043608" y="369270"/>
            <a:ext cx="6984776" cy="6156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191027_0003.jpg"/>
          <p:cNvPicPr>
            <a:picLocks noChangeAspect="1" noChangeArrowheads="1"/>
          </p:cNvPicPr>
          <p:nvPr/>
        </p:nvPicPr>
        <p:blipFill>
          <a:blip r:embed="rId2" cstate="print"/>
          <a:srcRect l="5554" t="4530" r="40755" b="70366"/>
          <a:stretch>
            <a:fillRect/>
          </a:stretch>
        </p:blipFill>
        <p:spPr bwMode="auto">
          <a:xfrm>
            <a:off x="539552" y="836712"/>
            <a:ext cx="8136904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3.jpg"/>
          <p:cNvPicPr>
            <a:picLocks noChangeAspect="1" noChangeArrowheads="1"/>
          </p:cNvPicPr>
          <p:nvPr/>
        </p:nvPicPr>
        <p:blipFill>
          <a:blip r:embed="rId2" cstate="print"/>
          <a:srcRect l="5554" t="28960" r="40755" b="39386"/>
          <a:stretch>
            <a:fillRect/>
          </a:stretch>
        </p:blipFill>
        <p:spPr bwMode="auto">
          <a:xfrm>
            <a:off x="640757" y="260648"/>
            <a:ext cx="7963691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Affichage à l'écran (4:3)</PresentationFormat>
  <Paragraphs>8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7</cp:revision>
  <dcterms:created xsi:type="dcterms:W3CDTF">2019-10-27T14:54:42Z</dcterms:created>
  <dcterms:modified xsi:type="dcterms:W3CDTF">2020-08-14T08:12:20Z</dcterms:modified>
</cp:coreProperties>
</file>