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2" r:id="rId2"/>
    <p:sldId id="256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05367-6BF7-4FD4-AA79-A91C18C60326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55AD83-F2EB-4624-A6D6-A533622D452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B359B-4962-428A-841F-8D15BE8F0A2F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CA0F-43D2-4F5E-B837-715AE18AE0D4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AE38-E5BB-4892-BD69-5D41AF14BE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CA0F-43D2-4F5E-B837-715AE18AE0D4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AE38-E5BB-4892-BD69-5D41AF14BE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CA0F-43D2-4F5E-B837-715AE18AE0D4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AE38-E5BB-4892-BD69-5D41AF14BE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CA0F-43D2-4F5E-B837-715AE18AE0D4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AE38-E5BB-4892-BD69-5D41AF14BE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CA0F-43D2-4F5E-B837-715AE18AE0D4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AE38-E5BB-4892-BD69-5D41AF14BE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CA0F-43D2-4F5E-B837-715AE18AE0D4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AE38-E5BB-4892-BD69-5D41AF14BE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CA0F-43D2-4F5E-B837-715AE18AE0D4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AE38-E5BB-4892-BD69-5D41AF14BE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CA0F-43D2-4F5E-B837-715AE18AE0D4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AE38-E5BB-4892-BD69-5D41AF14BE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CA0F-43D2-4F5E-B837-715AE18AE0D4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AE38-E5BB-4892-BD69-5D41AF14BE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CA0F-43D2-4F5E-B837-715AE18AE0D4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AE38-E5BB-4892-BD69-5D41AF14BE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CA0F-43D2-4F5E-B837-715AE18AE0D4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AE38-E5BB-4892-BD69-5D41AF14BE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2CA0F-43D2-4F5E-B837-715AE18AE0D4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AAE38-E5BB-4892-BD69-5D41AF14BE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hierry.gatines@ecole-isitech.f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7904" y="-603448"/>
            <a:ext cx="5184576" cy="400236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</a:pPr>
            <a:r>
              <a:rPr lang="fr-FR" sz="4800" dirty="0">
                <a:solidFill>
                  <a:srgbClr val="465562">
                    <a:lumMod val="75000"/>
                  </a:srgbClr>
                </a:solidFill>
                <a:latin typeface="Euphemia"/>
              </a:rPr>
              <a:t>Economie de l’entreprise, les acteurs et les marchés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F4055A48-FE50-4646-889B-2C21AF077A66}"/>
              </a:ext>
            </a:extLst>
          </p:cNvPr>
          <p:cNvSpPr txBox="1"/>
          <p:nvPr/>
        </p:nvSpPr>
        <p:spPr>
          <a:xfrm>
            <a:off x="4572000" y="3356992"/>
            <a:ext cx="31323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BTS SIO 1</a:t>
            </a:r>
            <a:r>
              <a:rPr lang="fr-FR" sz="2000" b="1" baseline="30000" dirty="0" smtClean="0"/>
              <a:t>ère</a:t>
            </a:r>
            <a:r>
              <a:rPr lang="fr-FR" sz="2000" b="1" dirty="0" smtClean="0"/>
              <a:t> année</a:t>
            </a:r>
          </a:p>
          <a:p>
            <a:pPr algn="ctr"/>
            <a:r>
              <a:rPr lang="fr-FR" sz="2000" b="1" dirty="0" smtClean="0"/>
              <a:t>CEJM</a:t>
            </a:r>
            <a:endParaRPr lang="fr-FR" sz="2000" b="1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F73A8BC5-D120-4A56-B445-DE54016B2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BB6BB938-DF24-4A94-8E72-2C7C26DC98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0872" y="4680237"/>
            <a:ext cx="7541836" cy="1676237"/>
          </a:xfrm>
        </p:spPr>
        <p:txBody>
          <a:bodyPr/>
          <a:lstStyle/>
          <a:p>
            <a:pPr algn="ctr">
              <a:spcBef>
                <a:spcPts val="0"/>
              </a:spcBef>
            </a:pPr>
            <a:r>
              <a:rPr lang="fr-FR" sz="3200" b="1" cap="none" dirty="0" smtClean="0">
                <a:solidFill>
                  <a:srgbClr val="465562"/>
                </a:solidFill>
              </a:rPr>
              <a:t>Thierry Gatines</a:t>
            </a:r>
            <a:endParaRPr lang="fr-FR" sz="3200" b="1" cap="none" dirty="0">
              <a:solidFill>
                <a:srgbClr val="465562"/>
              </a:solidFill>
            </a:endParaRPr>
          </a:p>
          <a:p>
            <a:pPr algn="ctr">
              <a:spcBef>
                <a:spcPts val="0"/>
              </a:spcBef>
            </a:pPr>
            <a:r>
              <a:rPr lang="fr-FR" sz="3200" u="sng" smtClean="0">
                <a:hlinkClick r:id="rId3"/>
              </a:rPr>
              <a:t>Thierry.gatines@ecole-isitech.fr</a:t>
            </a:r>
            <a:endParaRPr lang="fr-FR" sz="3200" smtClean="0"/>
          </a:p>
          <a:p>
            <a:pPr algn="ctr">
              <a:spcBef>
                <a:spcPts val="0"/>
              </a:spcBef>
            </a:pPr>
            <a:r>
              <a:rPr lang="fr-FR" sz="3200" cap="none" smtClean="0">
                <a:solidFill>
                  <a:srgbClr val="465562"/>
                </a:solidFill>
              </a:rPr>
              <a:t> </a:t>
            </a:r>
            <a:endParaRPr lang="fr-FR" sz="3200" cap="none" dirty="0">
              <a:solidFill>
                <a:srgbClr val="465562"/>
              </a:solidFill>
            </a:endParaRPr>
          </a:p>
        </p:txBody>
      </p:sp>
      <p:pic>
        <p:nvPicPr>
          <p:cNvPr id="16386" name="Picture 2" descr="RÃ©sultat de recherche d'images pour &quot;isitech isicom&quot;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332656"/>
            <a:ext cx="3203104" cy="972371"/>
          </a:xfrm>
          <a:prstGeom prst="rect">
            <a:avLst/>
          </a:prstGeom>
          <a:noFill/>
        </p:spPr>
      </p:pic>
      <p:pic>
        <p:nvPicPr>
          <p:cNvPr id="16388" name="Picture 4" descr="RÃ©sultat de recherche d'images pour &quot;isitech isicom&quot;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3174" y="1628800"/>
            <a:ext cx="3234730" cy="9371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506761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C:\Users\Utilisateur\Documents\IMG_20191027_0007.jpg"/>
          <p:cNvPicPr>
            <a:picLocks noChangeAspect="1" noChangeArrowheads="1"/>
          </p:cNvPicPr>
          <p:nvPr/>
        </p:nvPicPr>
        <p:blipFill>
          <a:blip r:embed="rId2" cstate="print"/>
          <a:srcRect l="4641" t="4195" r="40743" b="67519"/>
          <a:stretch>
            <a:fillRect/>
          </a:stretch>
        </p:blipFill>
        <p:spPr bwMode="auto">
          <a:xfrm>
            <a:off x="323528" y="620688"/>
            <a:ext cx="8395790" cy="59766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Utilisateur\Documents\IMG_20191027_0007.jpg"/>
          <p:cNvPicPr>
            <a:picLocks noChangeAspect="1" noChangeArrowheads="1"/>
          </p:cNvPicPr>
          <p:nvPr/>
        </p:nvPicPr>
        <p:blipFill>
          <a:blip r:embed="rId2" cstate="print"/>
          <a:srcRect l="4641" t="32481" r="40743" b="40579"/>
          <a:stretch>
            <a:fillRect/>
          </a:stretch>
        </p:blipFill>
        <p:spPr bwMode="auto">
          <a:xfrm>
            <a:off x="255120" y="548680"/>
            <a:ext cx="8709368" cy="59046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Utilisateur\Documents\IMG_20191027_0008.jpg"/>
          <p:cNvPicPr>
            <a:picLocks noChangeAspect="1" noChangeArrowheads="1"/>
          </p:cNvPicPr>
          <p:nvPr/>
        </p:nvPicPr>
        <p:blipFill>
          <a:blip r:embed="rId2" cstate="print"/>
          <a:srcRect l="3715" t="4869" r="40743" b="63477"/>
          <a:stretch>
            <a:fillRect/>
          </a:stretch>
        </p:blipFill>
        <p:spPr bwMode="auto">
          <a:xfrm>
            <a:off x="179511" y="332656"/>
            <a:ext cx="8089409" cy="63367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Utilisateur\Documents\IMG_20191027_0008.jpg"/>
          <p:cNvPicPr>
            <a:picLocks noChangeAspect="1" noChangeArrowheads="1"/>
          </p:cNvPicPr>
          <p:nvPr/>
        </p:nvPicPr>
        <p:blipFill>
          <a:blip r:embed="rId2" cstate="print"/>
          <a:srcRect l="3715" t="36523" r="40743" b="39905"/>
          <a:stretch>
            <a:fillRect/>
          </a:stretch>
        </p:blipFill>
        <p:spPr bwMode="auto">
          <a:xfrm>
            <a:off x="-1" y="620688"/>
            <a:ext cx="9134729" cy="53285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20</Words>
  <Application>Microsoft Office PowerPoint</Application>
  <PresentationFormat>Affichage à l'écran (4:3)</PresentationFormat>
  <Paragraphs>8</Paragraphs>
  <Slides>5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Economie de l’entreprise, les acteurs et les marchés</vt:lpstr>
      <vt:lpstr>Diapositive 2</vt:lpstr>
      <vt:lpstr>Diapositive 3</vt:lpstr>
      <vt:lpstr>Diapositive 4</vt:lpstr>
      <vt:lpstr>Diapositive 5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BTS TERTAIRES TRONC COMMUN</dc:title>
  <dc:creator>HP</dc:creator>
  <cp:lastModifiedBy>HP</cp:lastModifiedBy>
  <cp:revision>4</cp:revision>
  <dcterms:created xsi:type="dcterms:W3CDTF">2019-10-27T15:26:10Z</dcterms:created>
  <dcterms:modified xsi:type="dcterms:W3CDTF">2020-08-14T08:13:21Z</dcterms:modified>
</cp:coreProperties>
</file>