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E2EA4-AC33-4EE0-AA74-8462F2B525CF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0B5FB-1F1B-44F6-A957-1EA2C7A58D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EB3-F408-45FF-87CD-D7CCC6274294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5139-C052-43A8-8A6E-06499CA666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EB3-F408-45FF-87CD-D7CCC6274294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5139-C052-43A8-8A6E-06499CA666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EB3-F408-45FF-87CD-D7CCC6274294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5139-C052-43A8-8A6E-06499CA666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EB3-F408-45FF-87CD-D7CCC6274294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5139-C052-43A8-8A6E-06499CA666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EB3-F408-45FF-87CD-D7CCC6274294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5139-C052-43A8-8A6E-06499CA666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EB3-F408-45FF-87CD-D7CCC6274294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5139-C052-43A8-8A6E-06499CA666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EB3-F408-45FF-87CD-D7CCC6274294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5139-C052-43A8-8A6E-06499CA666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EB3-F408-45FF-87CD-D7CCC6274294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5139-C052-43A8-8A6E-06499CA666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EB3-F408-45FF-87CD-D7CCC6274294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5139-C052-43A8-8A6E-06499CA666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EB3-F408-45FF-87CD-D7CCC6274294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5139-C052-43A8-8A6E-06499CA666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EB3-F408-45FF-87CD-D7CCC6274294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5139-C052-43A8-8A6E-06499CA666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2BEB3-F408-45FF-87CD-D7CCC6274294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85139-C052-43A8-8A6E-06499CA666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ierry.gatines@ecole-isitech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7904" y="-603448"/>
            <a:ext cx="5184576" cy="400236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-FR" sz="480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Economie de l’entreprise, les acteurs et les marchés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F4055A48-FE50-4646-889B-2C21AF077A66}"/>
              </a:ext>
            </a:extLst>
          </p:cNvPr>
          <p:cNvSpPr txBox="1"/>
          <p:nvPr/>
        </p:nvSpPr>
        <p:spPr>
          <a:xfrm>
            <a:off x="4572000" y="3356992"/>
            <a:ext cx="3132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BTS SIO 1</a:t>
            </a:r>
            <a:r>
              <a:rPr lang="fr-FR" sz="2000" b="1" baseline="30000" dirty="0" smtClean="0"/>
              <a:t>ère</a:t>
            </a:r>
            <a:r>
              <a:rPr lang="fr-FR" sz="2000" b="1" dirty="0" smtClean="0"/>
              <a:t> année</a:t>
            </a:r>
          </a:p>
          <a:p>
            <a:pPr algn="ctr"/>
            <a:r>
              <a:rPr lang="fr-FR" sz="2000" b="1" dirty="0" smtClean="0"/>
              <a:t>CEJM</a:t>
            </a:r>
            <a:endParaRPr lang="fr-FR" sz="20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BB6BB938-DF24-4A94-8E72-2C7C26DC9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872" y="4680237"/>
            <a:ext cx="7541836" cy="1676237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FR" sz="3200" b="1" cap="none" dirty="0" smtClean="0">
                <a:solidFill>
                  <a:srgbClr val="465562"/>
                </a:solidFill>
              </a:rPr>
              <a:t>Thierry Gatines</a:t>
            </a:r>
            <a:endParaRPr lang="fr-FR" sz="3200" b="1" cap="none" dirty="0">
              <a:solidFill>
                <a:srgbClr val="465562"/>
              </a:solidFill>
            </a:endParaRPr>
          </a:p>
          <a:p>
            <a:pPr algn="ctr">
              <a:spcBef>
                <a:spcPts val="0"/>
              </a:spcBef>
            </a:pPr>
            <a:r>
              <a:rPr lang="fr-FR" sz="3200" u="sng" smtClean="0">
                <a:hlinkClick r:id="rId3"/>
              </a:rPr>
              <a:t>Thierry.gatines@ecole-isitech.fr</a:t>
            </a:r>
            <a:endParaRPr lang="fr-FR" sz="3200" smtClean="0"/>
          </a:p>
          <a:p>
            <a:pPr algn="ctr">
              <a:spcBef>
                <a:spcPts val="0"/>
              </a:spcBef>
            </a:pPr>
            <a:r>
              <a:rPr lang="fr-FR" sz="3200" cap="none" smtClean="0">
                <a:solidFill>
                  <a:srgbClr val="465562"/>
                </a:solidFill>
              </a:rPr>
              <a:t> </a:t>
            </a:r>
            <a:endParaRPr lang="fr-FR" sz="3200" cap="none" dirty="0">
              <a:solidFill>
                <a:srgbClr val="465562"/>
              </a:solidFill>
            </a:endParaRPr>
          </a:p>
        </p:txBody>
      </p:sp>
      <p:pic>
        <p:nvPicPr>
          <p:cNvPr id="16386" name="Picture 2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32656"/>
            <a:ext cx="3203104" cy="972371"/>
          </a:xfrm>
          <a:prstGeom prst="rect">
            <a:avLst/>
          </a:prstGeom>
          <a:noFill/>
        </p:spPr>
      </p:pic>
      <p:pic>
        <p:nvPicPr>
          <p:cNvPr id="16388" name="Picture 4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174" y="1628800"/>
            <a:ext cx="3234730" cy="937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IMG_20191027_0009.jpg"/>
          <p:cNvPicPr>
            <a:picLocks noChangeAspect="1" noChangeArrowheads="1"/>
          </p:cNvPicPr>
          <p:nvPr/>
        </p:nvPicPr>
        <p:blipFill>
          <a:blip r:embed="rId2" cstate="print"/>
          <a:srcRect l="4641" t="4195" r="40743" b="66845"/>
          <a:stretch>
            <a:fillRect/>
          </a:stretch>
        </p:blipFill>
        <p:spPr bwMode="auto">
          <a:xfrm>
            <a:off x="395535" y="548680"/>
            <a:ext cx="8200539" cy="5976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027_0009.jpg"/>
          <p:cNvPicPr>
            <a:picLocks noChangeAspect="1" noChangeArrowheads="1"/>
          </p:cNvPicPr>
          <p:nvPr/>
        </p:nvPicPr>
        <p:blipFill>
          <a:blip r:embed="rId2" cstate="print"/>
          <a:srcRect l="4641" t="33155" r="40743" b="39905"/>
          <a:stretch>
            <a:fillRect/>
          </a:stretch>
        </p:blipFill>
        <p:spPr bwMode="auto">
          <a:xfrm>
            <a:off x="179512" y="620688"/>
            <a:ext cx="8815579" cy="5976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IMG_20191027_0010.jpg"/>
          <p:cNvPicPr>
            <a:picLocks noChangeAspect="1" noChangeArrowheads="1"/>
          </p:cNvPicPr>
          <p:nvPr/>
        </p:nvPicPr>
        <p:blipFill>
          <a:blip r:embed="rId2" cstate="print"/>
          <a:srcRect l="4641" t="4195" r="40743" b="69539"/>
          <a:stretch>
            <a:fillRect/>
          </a:stretch>
        </p:blipFill>
        <p:spPr bwMode="auto">
          <a:xfrm>
            <a:off x="323527" y="836712"/>
            <a:ext cx="8605879" cy="56886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027_0010.jpg"/>
          <p:cNvPicPr>
            <a:picLocks noChangeAspect="1" noChangeArrowheads="1"/>
          </p:cNvPicPr>
          <p:nvPr/>
        </p:nvPicPr>
        <p:blipFill>
          <a:blip r:embed="rId2" cstate="print"/>
          <a:srcRect l="4641" t="29788" r="40743" b="39905"/>
          <a:stretch>
            <a:fillRect/>
          </a:stretch>
        </p:blipFill>
        <p:spPr bwMode="auto">
          <a:xfrm>
            <a:off x="323527" y="548680"/>
            <a:ext cx="8208913" cy="5976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</Words>
  <Application>Microsoft Office PowerPoint</Application>
  <PresentationFormat>Affichage à l'écran (4:3)</PresentationFormat>
  <Paragraphs>8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Economie de l’entreprise, les acteurs et les marchés</vt:lpstr>
      <vt:lpstr>Diapositive 2</vt:lpstr>
      <vt:lpstr>Diapositive 3</vt:lpstr>
      <vt:lpstr>Diapositive 4</vt:lpstr>
      <vt:lpstr>Diapositive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HP</cp:lastModifiedBy>
  <cp:revision>4</cp:revision>
  <dcterms:created xsi:type="dcterms:W3CDTF">2019-10-27T15:34:15Z</dcterms:created>
  <dcterms:modified xsi:type="dcterms:W3CDTF">2020-08-14T08:13:49Z</dcterms:modified>
</cp:coreProperties>
</file>