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s CASTELLA" userId="01696f99-9b65-45bb-8f82-23613cbdaa1b" providerId="ADAL" clId="{7E557188-5E71-4752-8AE3-D5C23A2B6D31}"/>
    <pc:docChg chg="modShowInfo">
      <pc:chgData name="Mathis CASTELLA" userId="01696f99-9b65-45bb-8f82-23613cbdaa1b" providerId="ADAL" clId="{7E557188-5E71-4752-8AE3-D5C23A2B6D31}" dt="2020-11-04T12:30:29.046" v="4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78CC0-B9E1-40BB-B703-220AC594866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836-0084-4F0D-B81D-2E29D2F09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E3B7-BB42-40BD-85F0-3345E66F9AE7}" type="datetimeFigureOut">
              <a:rPr lang="fr-FR" smtClean="0"/>
              <a:pPr/>
              <a:t>04/11/2020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BTS SIO 1</a:t>
            </a:r>
            <a:r>
              <a:rPr lang="fr-FR" sz="2000" b="1" baseline="30000" dirty="0"/>
              <a:t>ère</a:t>
            </a:r>
            <a:r>
              <a:rPr lang="fr-FR" sz="2000" b="1" dirty="0"/>
              <a:t> année</a:t>
            </a:r>
          </a:p>
          <a:p>
            <a:pPr algn="ctr"/>
            <a:r>
              <a:rPr lang="fr-FR" sz="2000" b="1" dirty="0"/>
              <a:t>CEJM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>
                <a:solidFill>
                  <a:srgbClr val="465562"/>
                </a:solidFill>
              </a:rPr>
              <a:t>Thierry Gatines</a:t>
            </a:r>
          </a:p>
          <a:p>
            <a:pPr algn="ctr">
              <a:spcBef>
                <a:spcPts val="0"/>
              </a:spcBef>
            </a:pPr>
            <a:r>
              <a:rPr lang="fr-FR" sz="3200" u="sng">
                <a:hlinkClick r:id="rId3"/>
              </a:rPr>
              <a:t>Thierry.gatines@ecole-isitech.fr</a:t>
            </a:r>
            <a:endParaRPr lang="fr-FR" sz="3200"/>
          </a:p>
          <a:p>
            <a:pPr algn="ctr">
              <a:spcBef>
                <a:spcPts val="0"/>
              </a:spcBef>
            </a:pPr>
            <a:r>
              <a:rPr lang="fr-FR" sz="3200" cap="none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11.jpg"/>
          <p:cNvPicPr>
            <a:picLocks noChangeAspect="1" noChangeArrowheads="1"/>
          </p:cNvPicPr>
          <p:nvPr/>
        </p:nvPicPr>
        <p:blipFill>
          <a:blip r:embed="rId2" cstate="print"/>
          <a:srcRect l="5566" t="4195" r="39817" b="74927"/>
          <a:stretch>
            <a:fillRect/>
          </a:stretch>
        </p:blipFill>
        <p:spPr bwMode="auto">
          <a:xfrm>
            <a:off x="323527" y="2060848"/>
            <a:ext cx="8222849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1.jpg"/>
          <p:cNvPicPr>
            <a:picLocks noChangeAspect="1" noChangeArrowheads="1"/>
          </p:cNvPicPr>
          <p:nvPr/>
        </p:nvPicPr>
        <p:blipFill>
          <a:blip r:embed="rId2" cstate="print"/>
          <a:srcRect l="5566" t="24400" r="39817" b="39905"/>
          <a:stretch>
            <a:fillRect/>
          </a:stretch>
        </p:blipFill>
        <p:spPr bwMode="auto">
          <a:xfrm>
            <a:off x="1115616" y="518855"/>
            <a:ext cx="7056784" cy="6339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12.jpg"/>
          <p:cNvPicPr>
            <a:picLocks noChangeAspect="1" noChangeArrowheads="1"/>
          </p:cNvPicPr>
          <p:nvPr/>
        </p:nvPicPr>
        <p:blipFill>
          <a:blip r:embed="rId2" cstate="print"/>
          <a:srcRect l="5566" t="4195" r="40743" b="66172"/>
          <a:stretch>
            <a:fillRect/>
          </a:stretch>
        </p:blipFill>
        <p:spPr bwMode="auto">
          <a:xfrm>
            <a:off x="539552" y="297894"/>
            <a:ext cx="8208912" cy="62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2.jpg"/>
          <p:cNvPicPr>
            <a:picLocks noChangeAspect="1" noChangeArrowheads="1"/>
          </p:cNvPicPr>
          <p:nvPr/>
        </p:nvPicPr>
        <p:blipFill>
          <a:blip r:embed="rId2" cstate="print"/>
          <a:srcRect l="5566" t="33828" r="40743" b="39232"/>
          <a:stretch>
            <a:fillRect/>
          </a:stretch>
        </p:blipFill>
        <p:spPr bwMode="auto">
          <a:xfrm>
            <a:off x="179511" y="548680"/>
            <a:ext cx="8666163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Euphemia</vt:lpstr>
      <vt:lpstr>Thème Office</vt:lpstr>
      <vt:lpstr>Economie de l’entreprise, les acteurs et les marchés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Mathis CASTELLA</cp:lastModifiedBy>
  <cp:revision>3</cp:revision>
  <dcterms:created xsi:type="dcterms:W3CDTF">2019-10-27T15:43:11Z</dcterms:created>
  <dcterms:modified xsi:type="dcterms:W3CDTF">2020-11-04T12:30:29Z</dcterms:modified>
</cp:coreProperties>
</file>